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4"/>
  </p:sldMasterIdLst>
  <p:sldIdLst>
    <p:sldId id="256" r:id="rId5"/>
    <p:sldId id="257" r:id="rId6"/>
    <p:sldId id="258" r:id="rId7"/>
    <p:sldId id="261" r:id="rId8"/>
    <p:sldId id="260" r:id="rId9"/>
    <p:sldId id="262" r:id="rId10"/>
    <p:sldId id="265" r:id="rId11"/>
    <p:sldId id="259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1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ne Noelle Strom Torgersen" userId="a6c5e5a7-8a12-4799-812c-91e0dcace766" providerId="ADAL" clId="{EA10C940-D680-4D2C-ACBF-8C594A45215D}"/>
    <pc:docChg chg="custSel addSld delSld modSld">
      <pc:chgData name="Leanne Noelle Strom Torgersen" userId="a6c5e5a7-8a12-4799-812c-91e0dcace766" providerId="ADAL" clId="{EA10C940-D680-4D2C-ACBF-8C594A45215D}" dt="2022-05-25T09:05:57.254" v="211" actId="20577"/>
      <pc:docMkLst>
        <pc:docMk/>
      </pc:docMkLst>
      <pc:sldChg chg="modSp">
        <pc:chgData name="Leanne Noelle Strom Torgersen" userId="a6c5e5a7-8a12-4799-812c-91e0dcace766" providerId="ADAL" clId="{EA10C940-D680-4D2C-ACBF-8C594A45215D}" dt="2022-05-23T06:19:06.390" v="0" actId="20577"/>
        <pc:sldMkLst>
          <pc:docMk/>
          <pc:sldMk cId="4293674805" sldId="257"/>
        </pc:sldMkLst>
        <pc:spChg chg="mod">
          <ac:chgData name="Leanne Noelle Strom Torgersen" userId="a6c5e5a7-8a12-4799-812c-91e0dcace766" providerId="ADAL" clId="{EA10C940-D680-4D2C-ACBF-8C594A45215D}" dt="2022-05-23T06:19:06.390" v="0" actId="20577"/>
          <ac:spMkLst>
            <pc:docMk/>
            <pc:sldMk cId="4293674805" sldId="257"/>
            <ac:spMk id="3" creationId="{0B12BFCB-A566-4A85-A994-1EFFC6A20ADD}"/>
          </ac:spMkLst>
        </pc:spChg>
      </pc:sldChg>
      <pc:sldChg chg="modSp">
        <pc:chgData name="Leanne Noelle Strom Torgersen" userId="a6c5e5a7-8a12-4799-812c-91e0dcace766" providerId="ADAL" clId="{EA10C940-D680-4D2C-ACBF-8C594A45215D}" dt="2022-05-23T06:29:27.375" v="4" actId="20577"/>
        <pc:sldMkLst>
          <pc:docMk/>
          <pc:sldMk cId="1502895236" sldId="261"/>
        </pc:sldMkLst>
        <pc:spChg chg="mod">
          <ac:chgData name="Leanne Noelle Strom Torgersen" userId="a6c5e5a7-8a12-4799-812c-91e0dcace766" providerId="ADAL" clId="{EA10C940-D680-4D2C-ACBF-8C594A45215D}" dt="2022-05-23T06:29:27.375" v="4" actId="20577"/>
          <ac:spMkLst>
            <pc:docMk/>
            <pc:sldMk cId="1502895236" sldId="261"/>
            <ac:spMk id="3" creationId="{6BD818AC-1231-4746-A9E4-9FE24BE203DB}"/>
          </ac:spMkLst>
        </pc:spChg>
      </pc:sldChg>
      <pc:sldChg chg="modSp">
        <pc:chgData name="Leanne Noelle Strom Torgersen" userId="a6c5e5a7-8a12-4799-812c-91e0dcace766" providerId="ADAL" clId="{EA10C940-D680-4D2C-ACBF-8C594A45215D}" dt="2022-05-25T09:05:57.254" v="211" actId="20577"/>
        <pc:sldMkLst>
          <pc:docMk/>
          <pc:sldMk cId="3949175187" sldId="263"/>
        </pc:sldMkLst>
        <pc:spChg chg="mod">
          <ac:chgData name="Leanne Noelle Strom Torgersen" userId="a6c5e5a7-8a12-4799-812c-91e0dcace766" providerId="ADAL" clId="{EA10C940-D680-4D2C-ACBF-8C594A45215D}" dt="2022-05-25T09:05:57.254" v="211" actId="20577"/>
          <ac:spMkLst>
            <pc:docMk/>
            <pc:sldMk cId="3949175187" sldId="263"/>
            <ac:spMk id="3" creationId="{E3612E6B-661D-4E7E-8F40-98EFB9A14C7D}"/>
          </ac:spMkLst>
        </pc:spChg>
      </pc:sldChg>
      <pc:sldChg chg="add del">
        <pc:chgData name="Leanne Noelle Strom Torgersen" userId="a6c5e5a7-8a12-4799-812c-91e0dcace766" providerId="ADAL" clId="{EA10C940-D680-4D2C-ACBF-8C594A45215D}" dt="2022-05-24T07:51:37.364" v="6"/>
        <pc:sldMkLst>
          <pc:docMk/>
          <pc:sldMk cId="394486154" sldId="266"/>
        </pc:sldMkLst>
      </pc:sldChg>
    </pc:docChg>
  </pc:docChgLst>
  <pc:docChgLst>
    <pc:chgData name="Leanne Noelle Strom Torgersen" userId="a6c5e5a7-8a12-4799-812c-91e0dcace766" providerId="ADAL" clId="{F8E7F170-4883-4558-87A8-44CB5FCE636A}"/>
    <pc:docChg chg="undo custSel addSld modSld sldOrd">
      <pc:chgData name="Leanne Noelle Strom Torgersen" userId="a6c5e5a7-8a12-4799-812c-91e0dcace766" providerId="ADAL" clId="{F8E7F170-4883-4558-87A8-44CB5FCE636A}" dt="2022-04-20T13:48:37.894" v="9551" actId="20577"/>
      <pc:docMkLst>
        <pc:docMk/>
      </pc:docMkLst>
      <pc:sldChg chg="modSp">
        <pc:chgData name="Leanne Noelle Strom Torgersen" userId="a6c5e5a7-8a12-4799-812c-91e0dcace766" providerId="ADAL" clId="{F8E7F170-4883-4558-87A8-44CB5FCE636A}" dt="2022-04-01T13:15:22.075" v="6916" actId="6549"/>
        <pc:sldMkLst>
          <pc:docMk/>
          <pc:sldMk cId="2914725688" sldId="256"/>
        </pc:sldMkLst>
        <pc:spChg chg="mod">
          <ac:chgData name="Leanne Noelle Strom Torgersen" userId="a6c5e5a7-8a12-4799-812c-91e0dcace766" providerId="ADAL" clId="{F8E7F170-4883-4558-87A8-44CB5FCE636A}" dt="2022-04-01T13:15:22.075" v="6916" actId="6549"/>
          <ac:spMkLst>
            <pc:docMk/>
            <pc:sldMk cId="2914725688" sldId="256"/>
            <ac:spMk id="2" creationId="{4392D413-E58D-4836-91F6-67F56A5E3E86}"/>
          </ac:spMkLst>
        </pc:spChg>
      </pc:sldChg>
      <pc:sldChg chg="modSp">
        <pc:chgData name="Leanne Noelle Strom Torgersen" userId="a6c5e5a7-8a12-4799-812c-91e0dcace766" providerId="ADAL" clId="{F8E7F170-4883-4558-87A8-44CB5FCE636A}" dt="2022-04-19T12:14:14.093" v="9334" actId="6549"/>
        <pc:sldMkLst>
          <pc:docMk/>
          <pc:sldMk cId="4293674805" sldId="257"/>
        </pc:sldMkLst>
        <pc:spChg chg="mod">
          <ac:chgData name="Leanne Noelle Strom Torgersen" userId="a6c5e5a7-8a12-4799-812c-91e0dcace766" providerId="ADAL" clId="{F8E7F170-4883-4558-87A8-44CB5FCE636A}" dt="2022-04-19T12:14:14.093" v="9334" actId="6549"/>
          <ac:spMkLst>
            <pc:docMk/>
            <pc:sldMk cId="4293674805" sldId="257"/>
            <ac:spMk id="2" creationId="{D20C1A6F-0B6C-46DB-9359-8F450A3B61FD}"/>
          </ac:spMkLst>
        </pc:spChg>
        <pc:spChg chg="mod">
          <ac:chgData name="Leanne Noelle Strom Torgersen" userId="a6c5e5a7-8a12-4799-812c-91e0dcace766" providerId="ADAL" clId="{F8E7F170-4883-4558-87A8-44CB5FCE636A}" dt="2022-04-19T12:01:33.931" v="9162" actId="20577"/>
          <ac:spMkLst>
            <pc:docMk/>
            <pc:sldMk cId="4293674805" sldId="257"/>
            <ac:spMk id="3" creationId="{0B12BFCB-A566-4A85-A994-1EFFC6A20ADD}"/>
          </ac:spMkLst>
        </pc:spChg>
      </pc:sldChg>
      <pc:sldChg chg="addSp delSp modSp">
        <pc:chgData name="Leanne Noelle Strom Torgersen" userId="a6c5e5a7-8a12-4799-812c-91e0dcace766" providerId="ADAL" clId="{F8E7F170-4883-4558-87A8-44CB5FCE636A}" dt="2022-04-19T12:13:56.177" v="9332" actId="14100"/>
        <pc:sldMkLst>
          <pc:docMk/>
          <pc:sldMk cId="3667841500" sldId="258"/>
        </pc:sldMkLst>
        <pc:spChg chg="mod">
          <ac:chgData name="Leanne Noelle Strom Torgersen" userId="a6c5e5a7-8a12-4799-812c-91e0dcace766" providerId="ADAL" clId="{F8E7F170-4883-4558-87A8-44CB5FCE636A}" dt="2022-04-19T12:13:56.177" v="9332" actId="14100"/>
          <ac:spMkLst>
            <pc:docMk/>
            <pc:sldMk cId="3667841500" sldId="258"/>
            <ac:spMk id="2" creationId="{E6EB9030-52B1-4DA4-9212-987759BB413F}"/>
          </ac:spMkLst>
        </pc:spChg>
        <pc:spChg chg="mod">
          <ac:chgData name="Leanne Noelle Strom Torgersen" userId="a6c5e5a7-8a12-4799-812c-91e0dcace766" providerId="ADAL" clId="{F8E7F170-4883-4558-87A8-44CB5FCE636A}" dt="2022-04-19T12:03:04.547" v="9183" actId="20577"/>
          <ac:spMkLst>
            <pc:docMk/>
            <pc:sldMk cId="3667841500" sldId="258"/>
            <ac:spMk id="3" creationId="{622B51C3-1855-4482-BB81-E6F23B1DA64D}"/>
          </ac:spMkLst>
        </pc:spChg>
        <pc:spChg chg="add mod">
          <ac:chgData name="Leanne Noelle Strom Torgersen" userId="a6c5e5a7-8a12-4799-812c-91e0dcace766" providerId="ADAL" clId="{F8E7F170-4883-4558-87A8-44CB5FCE636A}" dt="2022-04-04T07:06:45.090" v="8026" actId="1076"/>
          <ac:spMkLst>
            <pc:docMk/>
            <pc:sldMk cId="3667841500" sldId="258"/>
            <ac:spMk id="7" creationId="{CAF60FD6-CDDC-4320-ACFE-9B5E7C920310}"/>
          </ac:spMkLst>
        </pc:spChg>
        <pc:spChg chg="add mod">
          <ac:chgData name="Leanne Noelle Strom Torgersen" userId="a6c5e5a7-8a12-4799-812c-91e0dcace766" providerId="ADAL" clId="{F8E7F170-4883-4558-87A8-44CB5FCE636A}" dt="2022-03-30T13:09:09.598" v="4110" actId="1076"/>
          <ac:spMkLst>
            <pc:docMk/>
            <pc:sldMk cId="3667841500" sldId="258"/>
            <ac:spMk id="8" creationId="{2AE36103-F6A7-4011-9E94-65452B4DCCAC}"/>
          </ac:spMkLst>
        </pc:spChg>
        <pc:spChg chg="add mod">
          <ac:chgData name="Leanne Noelle Strom Torgersen" userId="a6c5e5a7-8a12-4799-812c-91e0dcace766" providerId="ADAL" clId="{F8E7F170-4883-4558-87A8-44CB5FCE636A}" dt="2022-03-30T13:09:45.069" v="4115" actId="1076"/>
          <ac:spMkLst>
            <pc:docMk/>
            <pc:sldMk cId="3667841500" sldId="258"/>
            <ac:spMk id="9" creationId="{F5BAEC5A-DD08-4A1C-9085-138DA043B377}"/>
          </ac:spMkLst>
        </pc:spChg>
        <pc:spChg chg="add mod">
          <ac:chgData name="Leanne Noelle Strom Torgersen" userId="a6c5e5a7-8a12-4799-812c-91e0dcace766" providerId="ADAL" clId="{F8E7F170-4883-4558-87A8-44CB5FCE636A}" dt="2022-03-30T13:09:51.114" v="4116" actId="1076"/>
          <ac:spMkLst>
            <pc:docMk/>
            <pc:sldMk cId="3667841500" sldId="258"/>
            <ac:spMk id="10" creationId="{FDE33ED6-FACC-43EA-A783-7CFAF4E5A606}"/>
          </ac:spMkLst>
        </pc:spChg>
        <pc:cxnChg chg="add del mod">
          <ac:chgData name="Leanne Noelle Strom Torgersen" userId="a6c5e5a7-8a12-4799-812c-91e0dcace766" providerId="ADAL" clId="{F8E7F170-4883-4558-87A8-44CB5FCE636A}" dt="2022-03-30T12:22:01.373" v="1832" actId="478"/>
          <ac:cxnSpMkLst>
            <pc:docMk/>
            <pc:sldMk cId="3667841500" sldId="258"/>
            <ac:cxnSpMk id="5" creationId="{0763D002-8289-4A9C-B23F-D8D6AA8E0A3B}"/>
          </ac:cxnSpMkLst>
        </pc:cxnChg>
      </pc:sldChg>
      <pc:sldChg chg="modSp add">
        <pc:chgData name="Leanne Noelle Strom Torgersen" userId="a6c5e5a7-8a12-4799-812c-91e0dcace766" providerId="ADAL" clId="{F8E7F170-4883-4558-87A8-44CB5FCE636A}" dt="2022-04-19T12:27:23.747" v="9365" actId="1036"/>
        <pc:sldMkLst>
          <pc:docMk/>
          <pc:sldMk cId="3223201335" sldId="259"/>
        </pc:sldMkLst>
        <pc:spChg chg="mod">
          <ac:chgData name="Leanne Noelle Strom Torgersen" userId="a6c5e5a7-8a12-4799-812c-91e0dcace766" providerId="ADAL" clId="{F8E7F170-4883-4558-87A8-44CB5FCE636A}" dt="2022-04-19T12:27:23.747" v="9365" actId="1036"/>
          <ac:spMkLst>
            <pc:docMk/>
            <pc:sldMk cId="3223201335" sldId="259"/>
            <ac:spMk id="2" creationId="{59E7EEB1-8977-4DFE-8BE3-C577081C2CD4}"/>
          </ac:spMkLst>
        </pc:spChg>
        <pc:spChg chg="mod">
          <ac:chgData name="Leanne Noelle Strom Torgersen" userId="a6c5e5a7-8a12-4799-812c-91e0dcace766" providerId="ADAL" clId="{F8E7F170-4883-4558-87A8-44CB5FCE636A}" dt="2022-04-19T12:08:50.978" v="9282" actId="20577"/>
          <ac:spMkLst>
            <pc:docMk/>
            <pc:sldMk cId="3223201335" sldId="259"/>
            <ac:spMk id="3" creationId="{96FE0857-595F-4A76-9B4B-8B18C2917E47}"/>
          </ac:spMkLst>
        </pc:spChg>
      </pc:sldChg>
      <pc:sldChg chg="modSp add ord">
        <pc:chgData name="Leanne Noelle Strom Torgersen" userId="a6c5e5a7-8a12-4799-812c-91e0dcace766" providerId="ADAL" clId="{F8E7F170-4883-4558-87A8-44CB5FCE636A}" dt="2022-04-19T12:13:34.475" v="9327" actId="14100"/>
        <pc:sldMkLst>
          <pc:docMk/>
          <pc:sldMk cId="3449865134" sldId="260"/>
        </pc:sldMkLst>
        <pc:spChg chg="mod">
          <ac:chgData name="Leanne Noelle Strom Torgersen" userId="a6c5e5a7-8a12-4799-812c-91e0dcace766" providerId="ADAL" clId="{F8E7F170-4883-4558-87A8-44CB5FCE636A}" dt="2022-04-19T12:13:34.475" v="9327" actId="14100"/>
          <ac:spMkLst>
            <pc:docMk/>
            <pc:sldMk cId="3449865134" sldId="260"/>
            <ac:spMk id="2" creationId="{B3C50865-4294-4B1F-9A94-52D6C723E86E}"/>
          </ac:spMkLst>
        </pc:spChg>
        <pc:spChg chg="mod">
          <ac:chgData name="Leanne Noelle Strom Torgersen" userId="a6c5e5a7-8a12-4799-812c-91e0dcace766" providerId="ADAL" clId="{F8E7F170-4883-4558-87A8-44CB5FCE636A}" dt="2022-04-19T12:05:47.091" v="9259" actId="20577"/>
          <ac:spMkLst>
            <pc:docMk/>
            <pc:sldMk cId="3449865134" sldId="260"/>
            <ac:spMk id="3" creationId="{A5BC072D-FF1A-49BD-85A0-586621AB513D}"/>
          </ac:spMkLst>
        </pc:spChg>
      </pc:sldChg>
      <pc:sldChg chg="modSp add">
        <pc:chgData name="Leanne Noelle Strom Torgersen" userId="a6c5e5a7-8a12-4799-812c-91e0dcace766" providerId="ADAL" clId="{F8E7F170-4883-4558-87A8-44CB5FCE636A}" dt="2022-04-19T12:23:43.969" v="9348" actId="20577"/>
        <pc:sldMkLst>
          <pc:docMk/>
          <pc:sldMk cId="1502895236" sldId="261"/>
        </pc:sldMkLst>
        <pc:spChg chg="mod">
          <ac:chgData name="Leanne Noelle Strom Torgersen" userId="a6c5e5a7-8a12-4799-812c-91e0dcace766" providerId="ADAL" clId="{F8E7F170-4883-4558-87A8-44CB5FCE636A}" dt="2022-04-19T12:22:35.780" v="9339" actId="20577"/>
          <ac:spMkLst>
            <pc:docMk/>
            <pc:sldMk cId="1502895236" sldId="261"/>
            <ac:spMk id="2" creationId="{EB3C3FE1-A5CB-4BB1-8AF0-76D42ECCAB98}"/>
          </ac:spMkLst>
        </pc:spChg>
        <pc:spChg chg="mod">
          <ac:chgData name="Leanne Noelle Strom Torgersen" userId="a6c5e5a7-8a12-4799-812c-91e0dcace766" providerId="ADAL" clId="{F8E7F170-4883-4558-87A8-44CB5FCE636A}" dt="2022-04-19T12:23:43.969" v="9348" actId="20577"/>
          <ac:spMkLst>
            <pc:docMk/>
            <pc:sldMk cId="1502895236" sldId="261"/>
            <ac:spMk id="3" creationId="{6BD818AC-1231-4746-A9E4-9FE24BE203DB}"/>
          </ac:spMkLst>
        </pc:spChg>
      </pc:sldChg>
      <pc:sldChg chg="modSp add ord">
        <pc:chgData name="Leanne Noelle Strom Torgersen" userId="a6c5e5a7-8a12-4799-812c-91e0dcace766" providerId="ADAL" clId="{F8E7F170-4883-4558-87A8-44CB5FCE636A}" dt="2022-04-19T12:25:44.766" v="9358" actId="20577"/>
        <pc:sldMkLst>
          <pc:docMk/>
          <pc:sldMk cId="4041569066" sldId="262"/>
        </pc:sldMkLst>
        <pc:spChg chg="mod">
          <ac:chgData name="Leanne Noelle Strom Torgersen" userId="a6c5e5a7-8a12-4799-812c-91e0dcace766" providerId="ADAL" clId="{F8E7F170-4883-4558-87A8-44CB5FCE636A}" dt="2022-04-19T12:13:19.341" v="9324" actId="1076"/>
          <ac:spMkLst>
            <pc:docMk/>
            <pc:sldMk cId="4041569066" sldId="262"/>
            <ac:spMk id="2" creationId="{14845F22-7251-4EB2-9D46-4DE7929391C8}"/>
          </ac:spMkLst>
        </pc:spChg>
        <pc:spChg chg="mod">
          <ac:chgData name="Leanne Noelle Strom Torgersen" userId="a6c5e5a7-8a12-4799-812c-91e0dcace766" providerId="ADAL" clId="{F8E7F170-4883-4558-87A8-44CB5FCE636A}" dt="2022-04-19T12:25:44.766" v="9358" actId="20577"/>
          <ac:spMkLst>
            <pc:docMk/>
            <pc:sldMk cId="4041569066" sldId="262"/>
            <ac:spMk id="3" creationId="{B09AC76D-1ED2-4F19-AE23-5272645DF05E}"/>
          </ac:spMkLst>
        </pc:spChg>
      </pc:sldChg>
      <pc:sldChg chg="modSp add">
        <pc:chgData name="Leanne Noelle Strom Torgersen" userId="a6c5e5a7-8a12-4799-812c-91e0dcace766" providerId="ADAL" clId="{F8E7F170-4883-4558-87A8-44CB5FCE636A}" dt="2022-04-20T13:48:37.894" v="9551" actId="20577"/>
        <pc:sldMkLst>
          <pc:docMk/>
          <pc:sldMk cId="3949175187" sldId="263"/>
        </pc:sldMkLst>
        <pc:spChg chg="mod">
          <ac:chgData name="Leanne Noelle Strom Torgersen" userId="a6c5e5a7-8a12-4799-812c-91e0dcace766" providerId="ADAL" clId="{F8E7F170-4883-4558-87A8-44CB5FCE636A}" dt="2022-04-19T12:10:02.981" v="9289" actId="1076"/>
          <ac:spMkLst>
            <pc:docMk/>
            <pc:sldMk cId="3949175187" sldId="263"/>
            <ac:spMk id="2" creationId="{EEA7691E-CCE0-4E5C-BC28-58BA3736A2A8}"/>
          </ac:spMkLst>
        </pc:spChg>
        <pc:spChg chg="mod">
          <ac:chgData name="Leanne Noelle Strom Torgersen" userId="a6c5e5a7-8a12-4799-812c-91e0dcace766" providerId="ADAL" clId="{F8E7F170-4883-4558-87A8-44CB5FCE636A}" dt="2022-04-20T13:48:37.894" v="9551" actId="20577"/>
          <ac:spMkLst>
            <pc:docMk/>
            <pc:sldMk cId="3949175187" sldId="263"/>
            <ac:spMk id="3" creationId="{E3612E6B-661D-4E7E-8F40-98EFB9A14C7D}"/>
          </ac:spMkLst>
        </pc:spChg>
      </pc:sldChg>
      <pc:sldChg chg="modSp add">
        <pc:chgData name="Leanne Noelle Strom Torgersen" userId="a6c5e5a7-8a12-4799-812c-91e0dcace766" providerId="ADAL" clId="{F8E7F170-4883-4558-87A8-44CB5FCE636A}" dt="2022-04-19T12:28:09.016" v="9366" actId="1076"/>
        <pc:sldMkLst>
          <pc:docMk/>
          <pc:sldMk cId="2254496822" sldId="264"/>
        </pc:sldMkLst>
        <pc:spChg chg="mod">
          <ac:chgData name="Leanne Noelle Strom Torgersen" userId="a6c5e5a7-8a12-4799-812c-91e0dcace766" providerId="ADAL" clId="{F8E7F170-4883-4558-87A8-44CB5FCE636A}" dt="2022-04-19T12:28:09.016" v="9366" actId="1076"/>
          <ac:spMkLst>
            <pc:docMk/>
            <pc:sldMk cId="2254496822" sldId="264"/>
            <ac:spMk id="2" creationId="{41F1AA24-24CC-43DC-AEFB-0CD632138DFE}"/>
          </ac:spMkLst>
        </pc:spChg>
        <pc:spChg chg="mod">
          <ac:chgData name="Leanne Noelle Strom Torgersen" userId="a6c5e5a7-8a12-4799-812c-91e0dcace766" providerId="ADAL" clId="{F8E7F170-4883-4558-87A8-44CB5FCE636A}" dt="2022-04-19T11:37:47.050" v="9112"/>
          <ac:spMkLst>
            <pc:docMk/>
            <pc:sldMk cId="2254496822" sldId="264"/>
            <ac:spMk id="3" creationId="{17EF69C3-17F9-4E8D-9F17-0F73A2001197}"/>
          </ac:spMkLst>
        </pc:spChg>
      </pc:sldChg>
      <pc:sldChg chg="modSp add">
        <pc:chgData name="Leanne Noelle Strom Torgersen" userId="a6c5e5a7-8a12-4799-812c-91e0dcace766" providerId="ADAL" clId="{F8E7F170-4883-4558-87A8-44CB5FCE636A}" dt="2022-04-19T12:26:30.980" v="9363" actId="20577"/>
        <pc:sldMkLst>
          <pc:docMk/>
          <pc:sldMk cId="1750513331" sldId="265"/>
        </pc:sldMkLst>
        <pc:spChg chg="mod">
          <ac:chgData name="Leanne Noelle Strom Torgersen" userId="a6c5e5a7-8a12-4799-812c-91e0dcace766" providerId="ADAL" clId="{F8E7F170-4883-4558-87A8-44CB5FCE636A}" dt="2022-04-19T12:13:23.481" v="9325" actId="1076"/>
          <ac:spMkLst>
            <pc:docMk/>
            <pc:sldMk cId="1750513331" sldId="265"/>
            <ac:spMk id="2" creationId="{ADB6C85E-01A3-426B-976F-43373AB68964}"/>
          </ac:spMkLst>
        </pc:spChg>
        <pc:spChg chg="mod">
          <ac:chgData name="Leanne Noelle Strom Torgersen" userId="a6c5e5a7-8a12-4799-812c-91e0dcace766" providerId="ADAL" clId="{F8E7F170-4883-4558-87A8-44CB5FCE636A}" dt="2022-04-19T12:26:30.980" v="9363" actId="20577"/>
          <ac:spMkLst>
            <pc:docMk/>
            <pc:sldMk cId="1750513331" sldId="265"/>
            <ac:spMk id="3" creationId="{AEC6178C-7593-4D12-8644-75F8F1C6162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077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2763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432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798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87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171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073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7560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644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12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5/25/2022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2427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0931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ndergradresearch.stanford.edu/share/surps-asurps/make-good-poster" TargetMode="External"/><Relationship Id="rId2" Type="http://schemas.openxmlformats.org/officeDocument/2006/relationships/hyperlink" Target="https://guides.library.ucla.edu/c.php?g=223540&amp;p=148083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ncbi.nlm.nih.gov/pmc/articles/PMC1876493/" TargetMode="External"/><Relationship Id="rId4" Type="http://schemas.openxmlformats.org/officeDocument/2006/relationships/hyperlink" Target="https://www.phdposters.com/template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of.no/for-ansatte/formidling-samfunnskontakt/bilder-grafisk-profil-maler/dokumentmaler/#toc10" TargetMode="External"/><Relationship Id="rId2" Type="http://schemas.openxmlformats.org/officeDocument/2006/relationships/hyperlink" Target="https://www.hiof.no/om/designmanual/#toc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hiof.no/tjenester/servicetjenester/trykk-og-kopi/" TargetMode="External"/><Relationship Id="rId4" Type="http://schemas.openxmlformats.org/officeDocument/2006/relationships/hyperlink" Target="https://www.hiof.no/tjenester/it/kontak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392D413-E58D-4836-91F6-67F56A5E3E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175" y="254524"/>
            <a:ext cx="11156819" cy="1420662"/>
          </a:xfrm>
        </p:spPr>
        <p:txBody>
          <a:bodyPr>
            <a:normAutofit/>
          </a:bodyPr>
          <a:lstStyle/>
          <a:p>
            <a:r>
              <a:rPr lang="nb-NO" sz="4400" dirty="0"/>
              <a:t>HOW TO MAKE A POSTER PRESENTATION- </a:t>
            </a:r>
            <a:r>
              <a:rPr lang="nb-NO" sz="3100" dirty="0" err="1"/>
              <a:t>what</a:t>
            </a:r>
            <a:r>
              <a:rPr lang="nb-NO" sz="3100" dirty="0"/>
              <a:t> to </a:t>
            </a:r>
            <a:r>
              <a:rPr lang="nb-NO" sz="3100" dirty="0" err="1"/>
              <a:t>include</a:t>
            </a:r>
            <a:r>
              <a:rPr lang="nb-NO" sz="3100" dirty="0"/>
              <a:t> and </a:t>
            </a:r>
            <a:r>
              <a:rPr lang="nb-NO" sz="3100" dirty="0" err="1"/>
              <a:t>what</a:t>
            </a:r>
            <a:r>
              <a:rPr lang="nb-NO" sz="3100" dirty="0"/>
              <a:t> to </a:t>
            </a:r>
            <a:r>
              <a:rPr lang="nb-NO" sz="3100" dirty="0" err="1"/>
              <a:t>avoid</a:t>
            </a:r>
            <a:endParaRPr lang="nb-NO" sz="3100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E9806D6-003D-40D7-A046-E9DB8D1872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Leanne Torgersen, Seniorrådgiver</a:t>
            </a:r>
          </a:p>
          <a:p>
            <a:r>
              <a:rPr lang="nb-NO" dirty="0"/>
              <a:t>Forskningsadministrasjon avdeling, Høgskolen i </a:t>
            </a:r>
            <a:r>
              <a:rPr lang="nb-NO" dirty="0" err="1"/>
              <a:t>østfold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14725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F1AA24-24CC-43DC-AEFB-0CD632138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313" y="370886"/>
            <a:ext cx="9603275" cy="1049235"/>
          </a:xfrm>
        </p:spPr>
        <p:txBody>
          <a:bodyPr/>
          <a:lstStyle/>
          <a:p>
            <a:r>
              <a:rPr lang="nb-NO" dirty="0" err="1"/>
              <a:t>Thank</a:t>
            </a:r>
            <a:r>
              <a:rPr lang="nb-NO" dirty="0"/>
              <a:t> </a:t>
            </a:r>
            <a:r>
              <a:rPr lang="nb-NO" dirty="0" err="1"/>
              <a:t>you</a:t>
            </a:r>
            <a:r>
              <a:rPr lang="nb-NO" dirty="0"/>
              <a:t> for </a:t>
            </a:r>
            <a:r>
              <a:rPr lang="nb-NO" dirty="0" err="1"/>
              <a:t>your</a:t>
            </a:r>
            <a:r>
              <a:rPr lang="nb-NO" dirty="0"/>
              <a:t> time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7EF69C3-17F9-4E8D-9F17-0F73A2001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313" y="2015732"/>
            <a:ext cx="10470541" cy="3857167"/>
          </a:xfrm>
        </p:spPr>
        <p:txBody>
          <a:bodyPr/>
          <a:lstStyle/>
          <a:p>
            <a:r>
              <a:rPr lang="nb-NO" dirty="0"/>
              <a:t>I hope </a:t>
            </a:r>
            <a:r>
              <a:rPr lang="nb-NO" dirty="0" err="1"/>
              <a:t>this</a:t>
            </a:r>
            <a:r>
              <a:rPr lang="nb-NO" dirty="0"/>
              <a:t> </a:t>
            </a:r>
            <a:r>
              <a:rPr lang="nb-NO" dirty="0" err="1"/>
              <a:t>helps</a:t>
            </a:r>
            <a:r>
              <a:rPr lang="nb-NO" dirty="0"/>
              <a:t> and </a:t>
            </a:r>
            <a:r>
              <a:rPr lang="nb-NO" dirty="0" err="1"/>
              <a:t>feel</a:t>
            </a:r>
            <a:r>
              <a:rPr lang="nb-NO" dirty="0"/>
              <a:t> </a:t>
            </a:r>
            <a:r>
              <a:rPr lang="nb-NO" dirty="0" err="1"/>
              <a:t>free</a:t>
            </a:r>
            <a:r>
              <a:rPr lang="nb-NO" dirty="0"/>
              <a:t> to </a:t>
            </a:r>
            <a:r>
              <a:rPr lang="nb-NO" dirty="0" err="1"/>
              <a:t>contact</a:t>
            </a:r>
            <a:r>
              <a:rPr lang="nb-NO" dirty="0"/>
              <a:t> </a:t>
            </a:r>
            <a:r>
              <a:rPr lang="nb-NO" dirty="0" err="1"/>
              <a:t>me</a:t>
            </a:r>
            <a:r>
              <a:rPr lang="nb-NO" dirty="0"/>
              <a:t> </a:t>
            </a:r>
            <a:r>
              <a:rPr lang="nb-NO" dirty="0" err="1"/>
              <a:t>should</a:t>
            </a:r>
            <a:r>
              <a:rPr lang="nb-NO" dirty="0"/>
              <a:t> </a:t>
            </a:r>
            <a:r>
              <a:rPr lang="nb-NO" dirty="0" err="1"/>
              <a:t>you</a:t>
            </a:r>
            <a:r>
              <a:rPr lang="nb-NO" dirty="0"/>
              <a:t> ever have </a:t>
            </a:r>
            <a:r>
              <a:rPr lang="nb-NO" dirty="0" err="1"/>
              <a:t>any</a:t>
            </a:r>
            <a:r>
              <a:rPr lang="nb-NO" dirty="0"/>
              <a:t> questions</a:t>
            </a:r>
          </a:p>
          <a:p>
            <a:r>
              <a:rPr lang="nb-NO" dirty="0"/>
              <a:t>References</a:t>
            </a:r>
          </a:p>
          <a:p>
            <a:pPr lvl="1"/>
            <a:r>
              <a:rPr lang="en-US" dirty="0">
                <a:hlinkClick r:id="rId2"/>
              </a:rPr>
              <a:t>Home - Poster Presentations - Research Guides at UCLA Library</a:t>
            </a:r>
            <a:endParaRPr lang="en-US" dirty="0">
              <a:hlinkClick r:id="rId3"/>
            </a:endParaRPr>
          </a:p>
          <a:p>
            <a:pPr lvl="1"/>
            <a:r>
              <a:rPr lang="en-US" dirty="0">
                <a:hlinkClick r:id="rId3"/>
              </a:rPr>
              <a:t>Make a Good Poster | Undergraduate Research and Independent Projects (stanford.edu)</a:t>
            </a:r>
            <a:endParaRPr lang="en-US" dirty="0"/>
          </a:p>
          <a:p>
            <a:pPr lvl="1"/>
            <a:r>
              <a:rPr lang="nb-NO" dirty="0" err="1">
                <a:hlinkClick r:id="rId4"/>
              </a:rPr>
              <a:t>PhD</a:t>
            </a:r>
            <a:r>
              <a:rPr lang="nb-NO" dirty="0">
                <a:hlinkClick r:id="rId4"/>
              </a:rPr>
              <a:t> Posters</a:t>
            </a:r>
            <a:endParaRPr lang="nb-NO" dirty="0"/>
          </a:p>
          <a:p>
            <a:pPr lvl="1"/>
            <a:r>
              <a:rPr lang="en-US" dirty="0">
                <a:hlinkClick r:id="rId5"/>
              </a:rPr>
              <a:t>Ten Simple Rules for a Good Poster Presentation - PMC (nih.gov)</a:t>
            </a:r>
            <a:endParaRPr lang="en-US" dirty="0"/>
          </a:p>
          <a:p>
            <a:pPr marL="457200" lvl="1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54496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0C1A6F-0B6C-46DB-9359-8F450A3B6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448" y="370886"/>
            <a:ext cx="10482754" cy="750904"/>
          </a:xfrm>
        </p:spPr>
        <p:txBody>
          <a:bodyPr>
            <a:normAutofit/>
          </a:bodyPr>
          <a:lstStyle/>
          <a:p>
            <a:r>
              <a:rPr lang="nb-NO" dirty="0" err="1"/>
              <a:t>Before</a:t>
            </a:r>
            <a:r>
              <a:rPr lang="nb-NO" dirty="0"/>
              <a:t> designing </a:t>
            </a:r>
            <a:r>
              <a:rPr lang="nb-NO" dirty="0" err="1"/>
              <a:t>your</a:t>
            </a:r>
            <a:r>
              <a:rPr lang="nb-NO" dirty="0"/>
              <a:t> poster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B12BFCB-A566-4A85-A994-1EFFC6A20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448" y="1857081"/>
            <a:ext cx="10548742" cy="4147794"/>
          </a:xfrm>
        </p:spPr>
        <p:txBody>
          <a:bodyPr>
            <a:normAutofit fontScale="92500" lnSpcReduction="10000"/>
          </a:bodyPr>
          <a:lstStyle/>
          <a:p>
            <a:r>
              <a:rPr lang="nb-NO" dirty="0"/>
              <a:t>Have </a:t>
            </a:r>
            <a:r>
              <a:rPr lang="nb-NO" dirty="0" err="1"/>
              <a:t>your</a:t>
            </a:r>
            <a:r>
              <a:rPr lang="nb-NO" dirty="0"/>
              <a:t> </a:t>
            </a:r>
            <a:r>
              <a:rPr lang="nb-NO" dirty="0" err="1"/>
              <a:t>abstract</a:t>
            </a:r>
            <a:r>
              <a:rPr lang="nb-NO" dirty="0"/>
              <a:t> </a:t>
            </a:r>
            <a:r>
              <a:rPr lang="nb-NO" dirty="0" err="1"/>
              <a:t>completed</a:t>
            </a:r>
            <a:r>
              <a:rPr lang="nb-NO" dirty="0"/>
              <a:t> first </a:t>
            </a:r>
            <a:r>
              <a:rPr lang="nb-NO" dirty="0" err="1"/>
              <a:t>before</a:t>
            </a:r>
            <a:r>
              <a:rPr lang="nb-NO" dirty="0"/>
              <a:t> </a:t>
            </a:r>
            <a:r>
              <a:rPr lang="nb-NO" dirty="0" err="1"/>
              <a:t>starting</a:t>
            </a:r>
            <a:r>
              <a:rPr lang="nb-NO" dirty="0"/>
              <a:t> </a:t>
            </a:r>
            <a:r>
              <a:rPr lang="nb-NO" dirty="0" err="1"/>
              <a:t>your</a:t>
            </a:r>
            <a:r>
              <a:rPr lang="nb-NO" dirty="0"/>
              <a:t> poster</a:t>
            </a:r>
          </a:p>
          <a:p>
            <a:r>
              <a:rPr lang="nb-NO" dirty="0"/>
              <a:t>The </a:t>
            </a:r>
            <a:r>
              <a:rPr lang="nb-NO" dirty="0" err="1"/>
              <a:t>Abstract</a:t>
            </a:r>
            <a:r>
              <a:rPr lang="nb-NO" dirty="0"/>
              <a:t>- an </a:t>
            </a:r>
            <a:r>
              <a:rPr lang="nb-NO" dirty="0" err="1"/>
              <a:t>excellent</a:t>
            </a:r>
            <a:r>
              <a:rPr lang="nb-NO" dirty="0"/>
              <a:t> </a:t>
            </a:r>
            <a:r>
              <a:rPr lang="nb-NO" dirty="0" err="1"/>
              <a:t>template</a:t>
            </a:r>
            <a:r>
              <a:rPr lang="nb-NO" dirty="0"/>
              <a:t> to </a:t>
            </a:r>
            <a:r>
              <a:rPr lang="nb-NO" dirty="0" err="1"/>
              <a:t>build</a:t>
            </a:r>
            <a:r>
              <a:rPr lang="nb-NO" dirty="0"/>
              <a:t> </a:t>
            </a:r>
            <a:r>
              <a:rPr lang="nb-NO" dirty="0" err="1"/>
              <a:t>your</a:t>
            </a:r>
            <a:r>
              <a:rPr lang="nb-NO" dirty="0"/>
              <a:t> poster from</a:t>
            </a:r>
          </a:p>
          <a:p>
            <a:pPr lvl="1"/>
            <a:r>
              <a:rPr lang="nb-NO" dirty="0" err="1"/>
              <a:t>Typical</a:t>
            </a:r>
            <a:r>
              <a:rPr lang="nb-NO" dirty="0"/>
              <a:t> </a:t>
            </a:r>
            <a:r>
              <a:rPr lang="nb-NO" dirty="0" err="1"/>
              <a:t>main</a:t>
            </a:r>
            <a:r>
              <a:rPr lang="nb-NO" dirty="0"/>
              <a:t> parts in an </a:t>
            </a:r>
            <a:r>
              <a:rPr lang="nb-NO" dirty="0" err="1"/>
              <a:t>abstract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: </a:t>
            </a:r>
            <a:r>
              <a:rPr lang="nb-NO" dirty="0" err="1"/>
              <a:t>Background</a:t>
            </a:r>
            <a:r>
              <a:rPr lang="nb-NO" dirty="0"/>
              <a:t>/</a:t>
            </a:r>
            <a:r>
              <a:rPr lang="nb-NO" dirty="0" err="1"/>
              <a:t>Objectives</a:t>
            </a:r>
            <a:r>
              <a:rPr lang="nb-NO" dirty="0"/>
              <a:t>, Methods, </a:t>
            </a:r>
            <a:r>
              <a:rPr lang="nb-NO" dirty="0" err="1"/>
              <a:t>Results</a:t>
            </a:r>
            <a:r>
              <a:rPr lang="nb-NO" dirty="0"/>
              <a:t>, </a:t>
            </a:r>
            <a:r>
              <a:rPr lang="nb-NO" dirty="0" err="1"/>
              <a:t>Discussion</a:t>
            </a:r>
            <a:r>
              <a:rPr lang="nb-NO" dirty="0"/>
              <a:t>/</a:t>
            </a:r>
            <a:r>
              <a:rPr lang="nb-NO" dirty="0" err="1"/>
              <a:t>Conclusion</a:t>
            </a:r>
            <a:endParaRPr lang="nb-NO" dirty="0"/>
          </a:p>
          <a:p>
            <a:r>
              <a:rPr lang="nb-NO" dirty="0"/>
              <a:t>A poster </a:t>
            </a:r>
            <a:r>
              <a:rPr lang="nb-NO" dirty="0" err="1"/>
              <a:t>typically</a:t>
            </a:r>
            <a:r>
              <a:rPr lang="nb-NO" dirty="0"/>
              <a:t> has a </a:t>
            </a:r>
            <a:r>
              <a:rPr lang="nb-NO" dirty="0" err="1"/>
              <a:t>couple</a:t>
            </a:r>
            <a:r>
              <a:rPr lang="nb-NO" dirty="0"/>
              <a:t> </a:t>
            </a:r>
            <a:r>
              <a:rPr lang="nb-NO" dirty="0" err="1"/>
              <a:t>extra</a:t>
            </a:r>
            <a:r>
              <a:rPr lang="nb-NO" dirty="0"/>
              <a:t> </a:t>
            </a:r>
            <a:r>
              <a:rPr lang="nb-NO" dirty="0" err="1"/>
              <a:t>components</a:t>
            </a:r>
            <a:r>
              <a:rPr lang="nb-NO" dirty="0"/>
              <a:t> to it</a:t>
            </a:r>
          </a:p>
          <a:p>
            <a:pPr lvl="1"/>
            <a:r>
              <a:rPr lang="nb-NO" dirty="0"/>
              <a:t>Main parts in a poster </a:t>
            </a:r>
            <a:r>
              <a:rPr lang="nb-NO" dirty="0" err="1"/>
              <a:t>include</a:t>
            </a:r>
            <a:r>
              <a:rPr lang="nb-NO" dirty="0"/>
              <a:t>: </a:t>
            </a:r>
            <a:r>
              <a:rPr lang="nb-NO" dirty="0" err="1"/>
              <a:t>Background</a:t>
            </a:r>
            <a:r>
              <a:rPr lang="nb-NO" dirty="0"/>
              <a:t>, </a:t>
            </a:r>
            <a:r>
              <a:rPr lang="nb-NO" dirty="0" err="1"/>
              <a:t>Objectives</a:t>
            </a:r>
            <a:r>
              <a:rPr lang="nb-NO" dirty="0"/>
              <a:t>/Purpose, Methods, </a:t>
            </a:r>
            <a:r>
              <a:rPr lang="nb-NO" dirty="0" err="1"/>
              <a:t>Results</a:t>
            </a:r>
            <a:r>
              <a:rPr lang="nb-NO" dirty="0"/>
              <a:t> (Visuals = Graphs/Pictures/</a:t>
            </a:r>
            <a:r>
              <a:rPr lang="nb-NO" dirty="0" err="1"/>
              <a:t>Tables</a:t>
            </a:r>
            <a:r>
              <a:rPr lang="nb-NO" dirty="0"/>
              <a:t>), </a:t>
            </a:r>
            <a:r>
              <a:rPr lang="nb-NO" dirty="0" err="1"/>
              <a:t>Discussion</a:t>
            </a:r>
            <a:r>
              <a:rPr lang="nb-NO" dirty="0"/>
              <a:t>/</a:t>
            </a:r>
            <a:r>
              <a:rPr lang="nb-NO" dirty="0" err="1"/>
              <a:t>Conclusion</a:t>
            </a:r>
            <a:r>
              <a:rPr lang="nb-NO" dirty="0"/>
              <a:t>/</a:t>
            </a:r>
            <a:r>
              <a:rPr lang="nb-NO" dirty="0" err="1"/>
              <a:t>Next</a:t>
            </a:r>
            <a:r>
              <a:rPr lang="nb-NO" dirty="0"/>
              <a:t> </a:t>
            </a:r>
            <a:r>
              <a:rPr lang="nb-NO" dirty="0" err="1"/>
              <a:t>Steps</a:t>
            </a:r>
            <a:r>
              <a:rPr lang="nb-NO" dirty="0"/>
              <a:t>, References</a:t>
            </a:r>
          </a:p>
          <a:p>
            <a:r>
              <a:rPr lang="nb-NO" dirty="0"/>
              <a:t>The </a:t>
            </a:r>
            <a:r>
              <a:rPr lang="nb-NO" dirty="0" err="1"/>
              <a:t>biggest</a:t>
            </a:r>
            <a:r>
              <a:rPr lang="nb-NO" dirty="0"/>
              <a:t> </a:t>
            </a:r>
            <a:r>
              <a:rPr lang="nb-NO" dirty="0" err="1"/>
              <a:t>difference</a:t>
            </a:r>
            <a:r>
              <a:rPr lang="nb-NO" dirty="0"/>
              <a:t> </a:t>
            </a:r>
            <a:r>
              <a:rPr lang="nb-NO" dirty="0" err="1"/>
              <a:t>between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two</a:t>
            </a:r>
            <a:r>
              <a:rPr lang="nb-NO" dirty="0"/>
              <a:t> (</a:t>
            </a:r>
            <a:r>
              <a:rPr lang="nb-NO" dirty="0" err="1"/>
              <a:t>Abstract</a:t>
            </a:r>
            <a:r>
              <a:rPr lang="nb-NO" dirty="0"/>
              <a:t> vs. Poster)</a:t>
            </a:r>
          </a:p>
          <a:p>
            <a:pPr lvl="1"/>
            <a:r>
              <a:rPr lang="nb-NO" dirty="0"/>
              <a:t>The poster is </a:t>
            </a:r>
            <a:r>
              <a:rPr lang="nb-NO" dirty="0" err="1"/>
              <a:t>detailed</a:t>
            </a:r>
            <a:r>
              <a:rPr lang="nb-NO" dirty="0"/>
              <a:t> and </a:t>
            </a:r>
            <a:r>
              <a:rPr lang="nb-NO" dirty="0" err="1"/>
              <a:t>concise</a:t>
            </a:r>
            <a:r>
              <a:rPr lang="nb-NO" dirty="0"/>
              <a:t> (</a:t>
            </a:r>
            <a:r>
              <a:rPr lang="nb-NO" dirty="0" err="1"/>
              <a:t>only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main</a:t>
            </a:r>
            <a:r>
              <a:rPr lang="nb-NO" dirty="0"/>
              <a:t> </a:t>
            </a:r>
            <a:r>
              <a:rPr lang="nb-NO" dirty="0" err="1"/>
              <a:t>bulleted</a:t>
            </a:r>
            <a:r>
              <a:rPr lang="nb-NO" dirty="0"/>
              <a:t> </a:t>
            </a:r>
            <a:r>
              <a:rPr lang="nb-NO" dirty="0" err="1"/>
              <a:t>points</a:t>
            </a:r>
            <a:r>
              <a:rPr lang="nb-NO" dirty="0"/>
              <a:t>), and </a:t>
            </a:r>
            <a:r>
              <a:rPr lang="nb-NO" dirty="0" err="1"/>
              <a:t>thus</a:t>
            </a:r>
            <a:r>
              <a:rPr lang="nb-NO" dirty="0"/>
              <a:t> is </a:t>
            </a:r>
            <a:r>
              <a:rPr lang="nb-NO" dirty="0" err="1"/>
              <a:t>easy</a:t>
            </a:r>
            <a:r>
              <a:rPr lang="nb-NO" dirty="0"/>
              <a:t> for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reader</a:t>
            </a:r>
            <a:r>
              <a:rPr lang="nb-NO" dirty="0"/>
              <a:t> to </a:t>
            </a:r>
            <a:r>
              <a:rPr lang="nb-NO" dirty="0" err="1"/>
              <a:t>follow</a:t>
            </a:r>
            <a:r>
              <a:rPr lang="nb-NO" dirty="0"/>
              <a:t> (in </a:t>
            </a:r>
            <a:r>
              <a:rPr lang="nb-NO" dirty="0" err="1"/>
              <a:t>essence</a:t>
            </a:r>
            <a:r>
              <a:rPr lang="nb-NO" dirty="0"/>
              <a:t> it </a:t>
            </a:r>
            <a:r>
              <a:rPr lang="nb-NO" dirty="0" err="1"/>
              <a:t>needs</a:t>
            </a:r>
            <a:r>
              <a:rPr lang="nb-NO" dirty="0"/>
              <a:t> to have a </a:t>
            </a:r>
            <a:r>
              <a:rPr lang="nb-NO" dirty="0" err="1"/>
              <a:t>flow</a:t>
            </a:r>
            <a:r>
              <a:rPr lang="nb-NO" dirty="0"/>
              <a:t> to it </a:t>
            </a:r>
            <a:r>
              <a:rPr lang="nb-NO" dirty="0" err="1"/>
              <a:t>when</a:t>
            </a:r>
            <a:r>
              <a:rPr lang="nb-NO" dirty="0"/>
              <a:t> telling </a:t>
            </a:r>
            <a:r>
              <a:rPr lang="nb-NO" dirty="0" err="1"/>
              <a:t>your</a:t>
            </a:r>
            <a:r>
              <a:rPr lang="nb-NO" dirty="0"/>
              <a:t> story- </a:t>
            </a:r>
            <a:r>
              <a:rPr lang="nb-NO" dirty="0" err="1"/>
              <a:t>can</a:t>
            </a:r>
            <a:r>
              <a:rPr lang="nb-NO" dirty="0"/>
              <a:t> I </a:t>
            </a:r>
            <a:r>
              <a:rPr lang="nb-NO" dirty="0" err="1"/>
              <a:t>follow</a:t>
            </a:r>
            <a:r>
              <a:rPr lang="nb-NO" dirty="0"/>
              <a:t> </a:t>
            </a:r>
            <a:r>
              <a:rPr lang="nb-NO" dirty="0" err="1"/>
              <a:t>what</a:t>
            </a:r>
            <a:r>
              <a:rPr lang="nb-NO" dirty="0"/>
              <a:t> </a:t>
            </a: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did</a:t>
            </a:r>
            <a:r>
              <a:rPr lang="nb-NO" dirty="0"/>
              <a:t>?)  </a:t>
            </a:r>
          </a:p>
          <a:p>
            <a:pPr lvl="1"/>
            <a:r>
              <a:rPr lang="nb-NO" dirty="0" err="1"/>
              <a:t>While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abstract</a:t>
            </a:r>
            <a:r>
              <a:rPr lang="nb-NO" dirty="0"/>
              <a:t> is a more </a:t>
            </a:r>
            <a:r>
              <a:rPr lang="nb-NO" dirty="0" err="1"/>
              <a:t>concise</a:t>
            </a:r>
            <a:r>
              <a:rPr lang="nb-NO" dirty="0"/>
              <a:t> </a:t>
            </a:r>
            <a:r>
              <a:rPr lang="nb-NO" dirty="0" err="1"/>
              <a:t>version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a </a:t>
            </a:r>
            <a:r>
              <a:rPr lang="nb-NO" dirty="0" err="1"/>
              <a:t>manuscript</a:t>
            </a:r>
            <a:r>
              <a:rPr lang="nb-NO" dirty="0"/>
              <a:t>, it </a:t>
            </a:r>
            <a:r>
              <a:rPr lang="nb-NO" dirty="0" err="1"/>
              <a:t>does</a:t>
            </a:r>
            <a:r>
              <a:rPr lang="nb-NO" dirty="0"/>
              <a:t> </a:t>
            </a:r>
            <a:r>
              <a:rPr lang="nb-NO" dirty="0" err="1"/>
              <a:t>allow</a:t>
            </a:r>
            <a:r>
              <a:rPr lang="nb-NO" dirty="0"/>
              <a:t> for more </a:t>
            </a:r>
            <a:r>
              <a:rPr lang="nb-NO" dirty="0" err="1"/>
              <a:t>explanation</a:t>
            </a:r>
            <a:r>
              <a:rPr lang="nb-NO" dirty="0"/>
              <a:t> and </a:t>
            </a:r>
            <a:r>
              <a:rPr lang="nb-NO" dirty="0" err="1"/>
              <a:t>elaboration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your</a:t>
            </a:r>
            <a:r>
              <a:rPr lang="nb-NO" dirty="0"/>
              <a:t> </a:t>
            </a:r>
            <a:r>
              <a:rPr lang="nb-NO" dirty="0" err="1"/>
              <a:t>point</a:t>
            </a:r>
            <a:r>
              <a:rPr lang="nb-NO" dirty="0"/>
              <a:t> - </a:t>
            </a:r>
            <a:r>
              <a:rPr lang="nb-NO" dirty="0" err="1"/>
              <a:t>what</a:t>
            </a:r>
            <a:r>
              <a:rPr lang="nb-NO" dirty="0"/>
              <a:t> </a:t>
            </a:r>
            <a:r>
              <a:rPr lang="nb-NO" dirty="0" err="1"/>
              <a:t>you</a:t>
            </a:r>
            <a:r>
              <a:rPr lang="nb-NO" dirty="0"/>
              <a:t> have done and </a:t>
            </a:r>
            <a:r>
              <a:rPr lang="nb-NO" dirty="0" err="1"/>
              <a:t>what</a:t>
            </a:r>
            <a:r>
              <a:rPr lang="nb-NO" dirty="0"/>
              <a:t> </a:t>
            </a:r>
            <a:r>
              <a:rPr lang="nb-NO" dirty="0" err="1"/>
              <a:t>you</a:t>
            </a:r>
            <a:r>
              <a:rPr lang="nb-NO" dirty="0"/>
              <a:t> have </a:t>
            </a:r>
            <a:r>
              <a:rPr lang="nb-NO" dirty="0" err="1"/>
              <a:t>learned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93674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EB9030-52B1-4DA4-9212-987759BB4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511" y="380662"/>
            <a:ext cx="9603275" cy="759982"/>
          </a:xfrm>
        </p:spPr>
        <p:txBody>
          <a:bodyPr/>
          <a:lstStyle/>
          <a:p>
            <a:r>
              <a:rPr lang="nb-NO" dirty="0" err="1"/>
              <a:t>Common</a:t>
            </a:r>
            <a:r>
              <a:rPr lang="nb-NO" dirty="0"/>
              <a:t> </a:t>
            </a:r>
            <a:r>
              <a:rPr lang="nb-NO" dirty="0" err="1"/>
              <a:t>mistakes</a:t>
            </a:r>
            <a:r>
              <a:rPr lang="nb-NO" dirty="0"/>
              <a:t> </a:t>
            </a:r>
            <a:r>
              <a:rPr lang="nb-NO" dirty="0" err="1"/>
              <a:t>when</a:t>
            </a:r>
            <a:r>
              <a:rPr lang="nb-NO" dirty="0"/>
              <a:t> </a:t>
            </a:r>
            <a:r>
              <a:rPr lang="nb-NO" dirty="0" err="1"/>
              <a:t>creating</a:t>
            </a:r>
            <a:r>
              <a:rPr lang="nb-NO" dirty="0"/>
              <a:t> a poster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2B51C3-1855-4482-BB81-E6F23B1DA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511" y="1780060"/>
            <a:ext cx="11302738" cy="4290801"/>
          </a:xfrm>
        </p:spPr>
        <p:txBody>
          <a:bodyPr>
            <a:normAutofit lnSpcReduction="10000"/>
          </a:bodyPr>
          <a:lstStyle/>
          <a:p>
            <a:r>
              <a:rPr lang="nb-NO" dirty="0"/>
              <a:t>The most </a:t>
            </a:r>
            <a:r>
              <a:rPr lang="nb-NO" dirty="0" err="1"/>
              <a:t>common</a:t>
            </a:r>
            <a:r>
              <a:rPr lang="nb-NO" dirty="0"/>
              <a:t> problems </a:t>
            </a:r>
            <a:r>
              <a:rPr lang="nb-NO" dirty="0" err="1"/>
              <a:t>are</a:t>
            </a:r>
            <a:r>
              <a:rPr lang="nb-NO" dirty="0"/>
              <a:t>         </a:t>
            </a:r>
            <a:r>
              <a:rPr lang="nb-NO" dirty="0" err="1"/>
              <a:t>the</a:t>
            </a:r>
            <a:r>
              <a:rPr lang="nb-NO" dirty="0"/>
              <a:t> posters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too</a:t>
            </a:r>
            <a:r>
              <a:rPr lang="nb-NO" dirty="0"/>
              <a:t> </a:t>
            </a:r>
            <a:r>
              <a:rPr lang="nb-NO" dirty="0" err="1"/>
              <a:t>wordy</a:t>
            </a:r>
            <a:r>
              <a:rPr lang="nb-NO" dirty="0"/>
              <a:t> and/or have </a:t>
            </a:r>
            <a:r>
              <a:rPr lang="nb-NO" dirty="0" err="1"/>
              <a:t>too</a:t>
            </a:r>
            <a:r>
              <a:rPr lang="nb-NO" dirty="0"/>
              <a:t> </a:t>
            </a:r>
            <a:r>
              <a:rPr lang="nb-NO" dirty="0" err="1"/>
              <a:t>much</a:t>
            </a:r>
            <a:r>
              <a:rPr lang="nb-NO" dirty="0"/>
              <a:t> </a:t>
            </a:r>
            <a:r>
              <a:rPr lang="nb-NO" dirty="0" err="1"/>
              <a:t>detail</a:t>
            </a:r>
            <a:endParaRPr lang="nb-NO" dirty="0"/>
          </a:p>
          <a:p>
            <a:r>
              <a:rPr lang="nb-NO" dirty="0" err="1"/>
              <a:t>Biggest</a:t>
            </a:r>
            <a:r>
              <a:rPr lang="nb-NO" dirty="0"/>
              <a:t> </a:t>
            </a:r>
            <a:r>
              <a:rPr lang="nb-NO" dirty="0" err="1"/>
              <a:t>challenge</a:t>
            </a:r>
            <a:r>
              <a:rPr lang="nb-NO" dirty="0"/>
              <a:t> for all- </a:t>
            </a:r>
            <a:r>
              <a:rPr lang="nb-NO" dirty="0" err="1"/>
              <a:t>how</a:t>
            </a:r>
            <a:r>
              <a:rPr lang="nb-NO" dirty="0"/>
              <a:t> to present in a </a:t>
            </a:r>
            <a:r>
              <a:rPr lang="nb-NO" dirty="0" err="1"/>
              <a:t>clear</a:t>
            </a:r>
            <a:r>
              <a:rPr lang="nb-NO" dirty="0"/>
              <a:t> and </a:t>
            </a:r>
            <a:r>
              <a:rPr lang="nb-NO" dirty="0" err="1"/>
              <a:t>concise</a:t>
            </a:r>
            <a:r>
              <a:rPr lang="nb-NO" dirty="0"/>
              <a:t> </a:t>
            </a:r>
            <a:r>
              <a:rPr lang="nb-NO" dirty="0" err="1"/>
              <a:t>fashion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what</a:t>
            </a:r>
            <a:r>
              <a:rPr lang="nb-NO" dirty="0"/>
              <a:t> </a:t>
            </a: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did</a:t>
            </a:r>
            <a:r>
              <a:rPr lang="nb-NO" dirty="0"/>
              <a:t> </a:t>
            </a:r>
          </a:p>
          <a:p>
            <a:r>
              <a:rPr lang="nb-NO" dirty="0"/>
              <a:t>A </a:t>
            </a:r>
            <a:r>
              <a:rPr lang="nb-NO" dirty="0" err="1"/>
              <a:t>reader</a:t>
            </a:r>
            <a:r>
              <a:rPr lang="nb-NO" dirty="0"/>
              <a:t> </a:t>
            </a:r>
            <a:r>
              <a:rPr lang="nb-NO" dirty="0" err="1"/>
              <a:t>would</a:t>
            </a:r>
            <a:r>
              <a:rPr lang="nb-NO" dirty="0"/>
              <a:t> </a:t>
            </a:r>
            <a:r>
              <a:rPr lang="nb-NO" dirty="0" err="1"/>
              <a:t>prefer</a:t>
            </a:r>
            <a:r>
              <a:rPr lang="nb-NO" dirty="0"/>
              <a:t> to </a:t>
            </a:r>
            <a:r>
              <a:rPr lang="nb-NO" dirty="0" err="1"/>
              <a:t>read</a:t>
            </a:r>
            <a:r>
              <a:rPr lang="nb-NO" dirty="0"/>
              <a:t> a </a:t>
            </a:r>
            <a:r>
              <a:rPr lang="nb-NO" dirty="0" err="1"/>
              <a:t>brief</a:t>
            </a:r>
            <a:r>
              <a:rPr lang="nb-NO" dirty="0"/>
              <a:t> </a:t>
            </a:r>
            <a:r>
              <a:rPr lang="nb-NO" dirty="0" err="1"/>
              <a:t>summary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your</a:t>
            </a:r>
            <a:r>
              <a:rPr lang="nb-NO" dirty="0"/>
              <a:t> </a:t>
            </a:r>
            <a:r>
              <a:rPr lang="nb-NO" dirty="0" err="1"/>
              <a:t>project</a:t>
            </a:r>
            <a:r>
              <a:rPr lang="nb-NO" dirty="0"/>
              <a:t> </a:t>
            </a:r>
            <a:r>
              <a:rPr lang="nb-NO" dirty="0" err="1"/>
              <a:t>without</a:t>
            </a:r>
            <a:r>
              <a:rPr lang="nb-NO" dirty="0"/>
              <a:t> </a:t>
            </a:r>
            <a:r>
              <a:rPr lang="nb-NO" dirty="0" err="1"/>
              <a:t>spending</a:t>
            </a:r>
            <a:r>
              <a:rPr lang="nb-NO" dirty="0"/>
              <a:t> </a:t>
            </a:r>
            <a:r>
              <a:rPr lang="nb-NO" dirty="0" err="1"/>
              <a:t>large</a:t>
            </a:r>
            <a:r>
              <a:rPr lang="nb-NO" dirty="0"/>
              <a:t> </a:t>
            </a:r>
            <a:r>
              <a:rPr lang="nb-NO" dirty="0" err="1"/>
              <a:t>amounts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time </a:t>
            </a:r>
            <a:r>
              <a:rPr lang="nb-NO" dirty="0" err="1"/>
              <a:t>reading</a:t>
            </a:r>
            <a:r>
              <a:rPr lang="nb-NO" dirty="0"/>
              <a:t> </a:t>
            </a:r>
            <a:r>
              <a:rPr lang="nb-NO" dirty="0" err="1"/>
              <a:t>through</a:t>
            </a:r>
            <a:r>
              <a:rPr lang="nb-NO" dirty="0"/>
              <a:t> </a:t>
            </a:r>
            <a:r>
              <a:rPr lang="nb-NO" dirty="0" err="1"/>
              <a:t>your</a:t>
            </a:r>
            <a:r>
              <a:rPr lang="nb-NO" dirty="0"/>
              <a:t> poster (to understand </a:t>
            </a:r>
            <a:r>
              <a:rPr lang="nb-NO" dirty="0" err="1"/>
              <a:t>what</a:t>
            </a:r>
            <a:r>
              <a:rPr lang="nb-NO" dirty="0"/>
              <a:t> </a:t>
            </a: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did</a:t>
            </a:r>
            <a:r>
              <a:rPr lang="nb-NO" dirty="0"/>
              <a:t>) </a:t>
            </a:r>
          </a:p>
          <a:p>
            <a:pPr lvl="1"/>
            <a:r>
              <a:rPr lang="nb-NO" dirty="0" err="1"/>
              <a:t>Translation</a:t>
            </a:r>
            <a:r>
              <a:rPr lang="nb-NO" dirty="0"/>
              <a:t> 	 	</a:t>
            </a:r>
            <a:r>
              <a:rPr lang="nb-NO" dirty="0" err="1"/>
              <a:t>yes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reader</a:t>
            </a:r>
            <a:r>
              <a:rPr lang="nb-NO" dirty="0"/>
              <a:t> </a:t>
            </a:r>
            <a:r>
              <a:rPr lang="nb-NO" dirty="0" err="1"/>
              <a:t>will</a:t>
            </a:r>
            <a:r>
              <a:rPr lang="nb-NO" dirty="0"/>
              <a:t> </a:t>
            </a:r>
            <a:r>
              <a:rPr lang="nb-NO" dirty="0" err="1"/>
              <a:t>read</a:t>
            </a:r>
            <a:r>
              <a:rPr lang="nb-NO" dirty="0"/>
              <a:t> it as </a:t>
            </a:r>
            <a:r>
              <a:rPr lang="nb-NO" dirty="0" err="1"/>
              <a:t>long</a:t>
            </a:r>
            <a:r>
              <a:rPr lang="nb-NO" dirty="0"/>
              <a:t> as it is not </a:t>
            </a:r>
            <a:r>
              <a:rPr lang="nb-NO" dirty="0" err="1"/>
              <a:t>too</a:t>
            </a:r>
            <a:r>
              <a:rPr lang="nb-NO" dirty="0"/>
              <a:t> </a:t>
            </a:r>
            <a:r>
              <a:rPr lang="nb-NO" dirty="0" err="1"/>
              <a:t>long</a:t>
            </a:r>
            <a:endParaRPr lang="nb-NO" dirty="0"/>
          </a:p>
          <a:p>
            <a:r>
              <a:rPr lang="nb-NO" dirty="0" err="1"/>
              <a:t>Another</a:t>
            </a:r>
            <a:r>
              <a:rPr lang="nb-NO" dirty="0"/>
              <a:t> </a:t>
            </a:r>
            <a:r>
              <a:rPr lang="nb-NO" dirty="0" err="1"/>
              <a:t>issue</a:t>
            </a:r>
            <a:r>
              <a:rPr lang="nb-NO" dirty="0"/>
              <a:t>		</a:t>
            </a:r>
            <a:r>
              <a:rPr lang="nb-NO" dirty="0" err="1"/>
              <a:t>filling</a:t>
            </a:r>
            <a:r>
              <a:rPr lang="nb-NO" dirty="0"/>
              <a:t> all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space</a:t>
            </a:r>
            <a:r>
              <a:rPr lang="nb-NO" dirty="0"/>
              <a:t>.  This </a:t>
            </a:r>
            <a:r>
              <a:rPr lang="nb-NO" dirty="0" err="1"/>
              <a:t>results</a:t>
            </a:r>
            <a:r>
              <a:rPr lang="nb-NO" dirty="0"/>
              <a:t> in </a:t>
            </a:r>
            <a:r>
              <a:rPr lang="nb-NO" dirty="0" err="1"/>
              <a:t>the</a:t>
            </a:r>
            <a:r>
              <a:rPr lang="nb-NO" dirty="0"/>
              <a:t> poster </a:t>
            </a:r>
            <a:r>
              <a:rPr lang="nb-NO" dirty="0" err="1"/>
              <a:t>looking</a:t>
            </a:r>
            <a:r>
              <a:rPr lang="nb-NO" dirty="0"/>
              <a:t> </a:t>
            </a:r>
            <a:r>
              <a:rPr lang="nb-NO" dirty="0" err="1"/>
              <a:t>cluttered</a:t>
            </a:r>
            <a:r>
              <a:rPr lang="nb-NO" dirty="0"/>
              <a:t> and </a:t>
            </a:r>
            <a:r>
              <a:rPr lang="nb-NO" dirty="0" err="1"/>
              <a:t>frankly</a:t>
            </a:r>
            <a:r>
              <a:rPr lang="nb-NO" dirty="0"/>
              <a:t> </a:t>
            </a:r>
            <a:r>
              <a:rPr lang="nb-NO" dirty="0" err="1"/>
              <a:t>overwhelming</a:t>
            </a:r>
            <a:r>
              <a:rPr lang="nb-NO" dirty="0"/>
              <a:t> to a </a:t>
            </a:r>
            <a:r>
              <a:rPr lang="nb-NO" dirty="0" err="1"/>
              <a:t>reader</a:t>
            </a:r>
            <a:r>
              <a:rPr lang="nb-NO" dirty="0"/>
              <a:t> (back to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point</a:t>
            </a:r>
            <a:r>
              <a:rPr lang="nb-NO" dirty="0"/>
              <a:t> </a:t>
            </a:r>
            <a:r>
              <a:rPr lang="nb-NO" dirty="0" err="1"/>
              <a:t>above</a:t>
            </a:r>
            <a:r>
              <a:rPr lang="nb-NO" dirty="0"/>
              <a:t>)</a:t>
            </a:r>
          </a:p>
          <a:p>
            <a:r>
              <a:rPr lang="nb-NO" dirty="0"/>
              <a:t>It is okay to have </a:t>
            </a:r>
            <a:r>
              <a:rPr lang="nb-NO" dirty="0" err="1"/>
              <a:t>spaces</a:t>
            </a:r>
            <a:r>
              <a:rPr lang="nb-NO" dirty="0"/>
              <a:t> </a:t>
            </a:r>
            <a:r>
              <a:rPr lang="nb-NO" dirty="0" err="1"/>
              <a:t>between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sections</a:t>
            </a:r>
            <a:r>
              <a:rPr lang="nb-NO" dirty="0"/>
              <a:t> (for </a:t>
            </a:r>
            <a:r>
              <a:rPr lang="nb-NO" dirty="0" err="1"/>
              <a:t>example</a:t>
            </a:r>
            <a:r>
              <a:rPr lang="nb-NO" dirty="0"/>
              <a:t> Methods	  	</a:t>
            </a:r>
            <a:r>
              <a:rPr lang="nb-NO" dirty="0" err="1"/>
              <a:t>Results</a:t>
            </a:r>
            <a:r>
              <a:rPr lang="nb-NO" dirty="0"/>
              <a:t>)</a:t>
            </a:r>
          </a:p>
          <a:p>
            <a:pPr lvl="1"/>
            <a:r>
              <a:rPr lang="nb-NO" dirty="0"/>
              <a:t>At </a:t>
            </a:r>
            <a:r>
              <a:rPr lang="nb-NO" dirty="0" err="1"/>
              <a:t>least</a:t>
            </a:r>
            <a:r>
              <a:rPr lang="nb-NO" dirty="0"/>
              <a:t> 40%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your</a:t>
            </a:r>
            <a:r>
              <a:rPr lang="nb-NO" dirty="0"/>
              <a:t> poster </a:t>
            </a:r>
            <a:r>
              <a:rPr lang="nb-NO" dirty="0" err="1"/>
              <a:t>can</a:t>
            </a:r>
            <a:r>
              <a:rPr lang="nb-NO" dirty="0"/>
              <a:t> be blank or have </a:t>
            </a:r>
            <a:r>
              <a:rPr lang="nb-NO" dirty="0" err="1"/>
              <a:t>space</a:t>
            </a:r>
            <a:r>
              <a:rPr lang="nb-NO" dirty="0"/>
              <a:t> </a:t>
            </a:r>
            <a:r>
              <a:rPr lang="nb-NO" dirty="0" err="1"/>
              <a:t>between</a:t>
            </a:r>
            <a:r>
              <a:rPr lang="nb-NO" dirty="0"/>
              <a:t> </a:t>
            </a:r>
            <a:r>
              <a:rPr lang="nb-NO" dirty="0" err="1"/>
              <a:t>sections</a:t>
            </a:r>
            <a:endParaRPr lang="nb-NO" dirty="0"/>
          </a:p>
          <a:p>
            <a:pPr lvl="1"/>
            <a:r>
              <a:rPr lang="nb-NO" dirty="0"/>
              <a:t>Helps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natural</a:t>
            </a:r>
            <a:r>
              <a:rPr lang="nb-NO" dirty="0"/>
              <a:t> </a:t>
            </a:r>
            <a:r>
              <a:rPr lang="nb-NO" dirty="0" err="1"/>
              <a:t>flow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poster</a:t>
            </a:r>
          </a:p>
        </p:txBody>
      </p:sp>
      <p:sp>
        <p:nvSpPr>
          <p:cNvPr id="7" name="Pil: høyre 6">
            <a:extLst>
              <a:ext uri="{FF2B5EF4-FFF2-40B4-BE49-F238E27FC236}">
                <a16:creationId xmlns:a16="http://schemas.microsoft.com/office/drawing/2014/main" id="{CAF60FD6-CDDC-4320-ACFE-9B5E7C920310}"/>
              </a:ext>
            </a:extLst>
          </p:cNvPr>
          <p:cNvSpPr/>
          <p:nvPr/>
        </p:nvSpPr>
        <p:spPr>
          <a:xfrm>
            <a:off x="7843098" y="4779391"/>
            <a:ext cx="622171" cy="207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Pil: høyre 7">
            <a:extLst>
              <a:ext uri="{FF2B5EF4-FFF2-40B4-BE49-F238E27FC236}">
                <a16:creationId xmlns:a16="http://schemas.microsoft.com/office/drawing/2014/main" id="{2AE36103-F6A7-4011-9E94-65452B4DCCAC}"/>
              </a:ext>
            </a:extLst>
          </p:cNvPr>
          <p:cNvSpPr/>
          <p:nvPr/>
        </p:nvSpPr>
        <p:spPr>
          <a:xfrm>
            <a:off x="4185504" y="1904213"/>
            <a:ext cx="377070" cy="2356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Pil: høyre 8">
            <a:extLst>
              <a:ext uri="{FF2B5EF4-FFF2-40B4-BE49-F238E27FC236}">
                <a16:creationId xmlns:a16="http://schemas.microsoft.com/office/drawing/2014/main" id="{F5BAEC5A-DD08-4A1C-9085-138DA043B377}"/>
              </a:ext>
            </a:extLst>
          </p:cNvPr>
          <p:cNvSpPr/>
          <p:nvPr/>
        </p:nvSpPr>
        <p:spPr>
          <a:xfrm>
            <a:off x="2295423" y="3529624"/>
            <a:ext cx="518473" cy="1979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Pil: høyre 9">
            <a:extLst>
              <a:ext uri="{FF2B5EF4-FFF2-40B4-BE49-F238E27FC236}">
                <a16:creationId xmlns:a16="http://schemas.microsoft.com/office/drawing/2014/main" id="{FDE33ED6-FACC-43EA-A783-7CFAF4E5A606}"/>
              </a:ext>
            </a:extLst>
          </p:cNvPr>
          <p:cNvSpPr/>
          <p:nvPr/>
        </p:nvSpPr>
        <p:spPr>
          <a:xfrm>
            <a:off x="2205868" y="3996965"/>
            <a:ext cx="697581" cy="1979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7841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3C3FE1-A5CB-4BB1-8AF0-76D42ECCA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325" y="429067"/>
            <a:ext cx="9603275" cy="750903"/>
          </a:xfrm>
        </p:spPr>
        <p:txBody>
          <a:bodyPr>
            <a:normAutofit fontScale="90000"/>
          </a:bodyPr>
          <a:lstStyle/>
          <a:p>
            <a:r>
              <a:rPr lang="nb-NO" sz="2800" dirty="0"/>
              <a:t>The Smaller </a:t>
            </a:r>
            <a:r>
              <a:rPr lang="nb-NO" sz="2800" dirty="0" err="1"/>
              <a:t>details</a:t>
            </a:r>
            <a:r>
              <a:rPr lang="nb-NO" sz="2800" dirty="0"/>
              <a:t> </a:t>
            </a:r>
            <a:r>
              <a:rPr lang="nb-NO" sz="2800" dirty="0" err="1"/>
              <a:t>with</a:t>
            </a:r>
            <a:r>
              <a:rPr lang="nb-NO" sz="2800" dirty="0"/>
              <a:t> </a:t>
            </a:r>
            <a:r>
              <a:rPr lang="nb-NO" sz="2800" dirty="0" err="1"/>
              <a:t>the</a:t>
            </a:r>
            <a:r>
              <a:rPr lang="nb-NO" sz="2800" dirty="0"/>
              <a:t> design </a:t>
            </a:r>
            <a:r>
              <a:rPr lang="nb-NO" sz="2800" dirty="0" err="1"/>
              <a:t>of</a:t>
            </a:r>
            <a:r>
              <a:rPr lang="nb-NO" sz="2800" dirty="0"/>
              <a:t> </a:t>
            </a:r>
            <a:r>
              <a:rPr lang="nb-NO" sz="2800" dirty="0" err="1"/>
              <a:t>your</a:t>
            </a:r>
            <a:r>
              <a:rPr lang="nb-NO" sz="2800" dirty="0"/>
              <a:t> poster	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BD818AC-1231-4746-A9E4-9FE24BE20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25" y="1904214"/>
            <a:ext cx="11180337" cy="4149267"/>
          </a:xfrm>
        </p:spPr>
        <p:txBody>
          <a:bodyPr>
            <a:normAutofit/>
          </a:bodyPr>
          <a:lstStyle/>
          <a:p>
            <a:r>
              <a:rPr lang="nb-NO" dirty="0" err="1"/>
              <a:t>Text</a:t>
            </a:r>
            <a:r>
              <a:rPr lang="nb-NO" dirty="0"/>
              <a:t> </a:t>
            </a:r>
            <a:r>
              <a:rPr lang="nb-NO" dirty="0" err="1"/>
              <a:t>size</a:t>
            </a:r>
            <a:r>
              <a:rPr lang="nb-NO" dirty="0"/>
              <a:t> </a:t>
            </a:r>
            <a:r>
              <a:rPr lang="nb-NO" dirty="0" err="1"/>
              <a:t>should</a:t>
            </a:r>
            <a:r>
              <a:rPr lang="nb-NO" dirty="0"/>
              <a:t> be </a:t>
            </a:r>
            <a:r>
              <a:rPr lang="nb-NO" dirty="0" err="1"/>
              <a:t>large</a:t>
            </a:r>
            <a:r>
              <a:rPr lang="nb-NO" dirty="0"/>
              <a:t> </a:t>
            </a:r>
            <a:r>
              <a:rPr lang="nb-NO" dirty="0" err="1"/>
              <a:t>enough</a:t>
            </a:r>
            <a:r>
              <a:rPr lang="nb-NO" dirty="0"/>
              <a:t> 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nb-NO" dirty="0" err="1"/>
              <a:t>someone</a:t>
            </a:r>
            <a:r>
              <a:rPr lang="nb-NO" dirty="0"/>
              <a:t> </a:t>
            </a:r>
            <a:r>
              <a:rPr lang="nb-NO" dirty="0" err="1"/>
              <a:t>can</a:t>
            </a:r>
            <a:r>
              <a:rPr lang="nb-NO" dirty="0"/>
              <a:t> </a:t>
            </a:r>
            <a:r>
              <a:rPr lang="nb-NO" dirty="0" err="1"/>
              <a:t>read</a:t>
            </a:r>
            <a:r>
              <a:rPr lang="nb-NO" dirty="0"/>
              <a:t> it from </a:t>
            </a:r>
            <a:r>
              <a:rPr lang="nb-NO" dirty="0" err="1"/>
              <a:t>around</a:t>
            </a:r>
            <a:r>
              <a:rPr lang="nb-NO" dirty="0"/>
              <a:t> 1,5 - 2 meters </a:t>
            </a:r>
            <a:r>
              <a:rPr lang="nb-NO" dirty="0" err="1"/>
              <a:t>away</a:t>
            </a:r>
            <a:r>
              <a:rPr lang="nb-NO" dirty="0"/>
              <a:t> (</a:t>
            </a:r>
            <a:r>
              <a:rPr lang="nb-NO" dirty="0" err="1"/>
              <a:t>but</a:t>
            </a:r>
            <a:r>
              <a:rPr lang="nb-NO" dirty="0"/>
              <a:t> </a:t>
            </a:r>
            <a:r>
              <a:rPr lang="nb-NO" dirty="0" err="1"/>
              <a:t>this</a:t>
            </a:r>
            <a:r>
              <a:rPr lang="nb-NO" dirty="0"/>
              <a:t> </a:t>
            </a:r>
            <a:r>
              <a:rPr lang="nb-NO" dirty="0" err="1"/>
              <a:t>will</a:t>
            </a:r>
            <a:r>
              <a:rPr lang="nb-NO" dirty="0"/>
              <a:t> </a:t>
            </a:r>
            <a:r>
              <a:rPr lang="nb-NO" dirty="0" err="1"/>
              <a:t>depend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environment</a:t>
            </a:r>
            <a:r>
              <a:rPr lang="nb-NO" dirty="0"/>
              <a:t> </a:t>
            </a:r>
            <a:r>
              <a:rPr lang="nb-NO" dirty="0" err="1"/>
              <a:t>where</a:t>
            </a:r>
            <a:r>
              <a:rPr lang="nb-NO" dirty="0"/>
              <a:t> </a:t>
            </a: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presenting</a:t>
            </a:r>
            <a:r>
              <a:rPr lang="nb-NO" dirty="0"/>
              <a:t>)</a:t>
            </a:r>
          </a:p>
          <a:p>
            <a:r>
              <a:rPr lang="nb-NO" dirty="0" err="1"/>
              <a:t>Some</a:t>
            </a:r>
            <a:r>
              <a:rPr lang="nb-NO" dirty="0"/>
              <a:t> </a:t>
            </a:r>
            <a:r>
              <a:rPr lang="nb-NO" dirty="0" err="1"/>
              <a:t>suggest</a:t>
            </a:r>
            <a:r>
              <a:rPr lang="nb-NO" dirty="0"/>
              <a:t> minimum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sz="2400" dirty="0"/>
              <a:t>24 font </a:t>
            </a:r>
            <a:r>
              <a:rPr lang="nb-NO" sz="2400" dirty="0" err="1"/>
              <a:t>size</a:t>
            </a:r>
            <a:r>
              <a:rPr lang="nb-NO" sz="2400" dirty="0"/>
              <a:t> </a:t>
            </a:r>
            <a:r>
              <a:rPr lang="nb-NO" sz="2400" dirty="0" err="1"/>
              <a:t>text</a:t>
            </a:r>
            <a:r>
              <a:rPr lang="nb-NO" sz="2400" dirty="0"/>
              <a:t> </a:t>
            </a:r>
            <a:r>
              <a:rPr lang="nb-NO" dirty="0"/>
              <a:t>in </a:t>
            </a:r>
            <a:r>
              <a:rPr lang="nb-NO" dirty="0" err="1"/>
              <a:t>the</a:t>
            </a:r>
            <a:r>
              <a:rPr lang="nb-NO" dirty="0"/>
              <a:t> different </a:t>
            </a:r>
            <a:r>
              <a:rPr lang="nb-NO" dirty="0" err="1"/>
              <a:t>sections</a:t>
            </a:r>
            <a:r>
              <a:rPr lang="nb-NO" dirty="0"/>
              <a:t> (</a:t>
            </a:r>
            <a:r>
              <a:rPr lang="nb-NO" dirty="0" err="1"/>
              <a:t>Background</a:t>
            </a:r>
            <a:r>
              <a:rPr lang="nb-NO" dirty="0"/>
              <a:t>, Method, </a:t>
            </a:r>
            <a:r>
              <a:rPr lang="nb-NO" dirty="0" err="1"/>
              <a:t>Results</a:t>
            </a:r>
            <a:r>
              <a:rPr lang="nb-NO" dirty="0"/>
              <a:t>, </a:t>
            </a:r>
            <a:r>
              <a:rPr lang="nb-NO" dirty="0" err="1"/>
              <a:t>Discussion</a:t>
            </a:r>
            <a:r>
              <a:rPr lang="nb-NO" dirty="0"/>
              <a:t>)</a:t>
            </a:r>
          </a:p>
          <a:p>
            <a:pPr lvl="1"/>
            <a:r>
              <a:rPr lang="nb-NO" dirty="0"/>
              <a:t>References </a:t>
            </a:r>
            <a:r>
              <a:rPr lang="nb-NO" dirty="0" err="1"/>
              <a:t>can</a:t>
            </a:r>
            <a:r>
              <a:rPr lang="nb-NO" dirty="0"/>
              <a:t> </a:t>
            </a:r>
            <a:r>
              <a:rPr lang="nb-NO" dirty="0" err="1"/>
              <a:t>use</a:t>
            </a:r>
            <a:r>
              <a:rPr lang="nb-NO" dirty="0"/>
              <a:t> a </a:t>
            </a:r>
            <a:r>
              <a:rPr lang="nb-NO" dirty="0" err="1"/>
              <a:t>smaller</a:t>
            </a:r>
            <a:r>
              <a:rPr lang="nb-NO" dirty="0"/>
              <a:t> font </a:t>
            </a:r>
            <a:r>
              <a:rPr lang="nb-NO" dirty="0" err="1"/>
              <a:t>size</a:t>
            </a:r>
            <a:r>
              <a:rPr lang="nb-NO" dirty="0"/>
              <a:t> (</a:t>
            </a:r>
            <a:r>
              <a:rPr lang="nb-NO" dirty="0" err="1"/>
              <a:t>important</a:t>
            </a:r>
            <a:r>
              <a:rPr lang="nb-NO" dirty="0"/>
              <a:t> to </a:t>
            </a:r>
            <a:r>
              <a:rPr lang="nb-NO" dirty="0" err="1"/>
              <a:t>include</a:t>
            </a:r>
            <a:r>
              <a:rPr lang="nb-NO" dirty="0"/>
              <a:t>, </a:t>
            </a:r>
            <a:r>
              <a:rPr lang="nb-NO" dirty="0" err="1"/>
              <a:t>but</a:t>
            </a:r>
            <a:r>
              <a:rPr lang="nb-NO" dirty="0"/>
              <a:t> </a:t>
            </a:r>
            <a:r>
              <a:rPr lang="nb-NO" dirty="0" err="1"/>
              <a:t>they</a:t>
            </a:r>
            <a:r>
              <a:rPr lang="nb-NO" dirty="0"/>
              <a:t> </a:t>
            </a:r>
            <a:r>
              <a:rPr lang="nb-NO" dirty="0" err="1"/>
              <a:t>don’t</a:t>
            </a:r>
            <a:r>
              <a:rPr lang="nb-NO" dirty="0"/>
              <a:t> </a:t>
            </a:r>
            <a:r>
              <a:rPr lang="nb-NO" dirty="0" err="1"/>
              <a:t>need</a:t>
            </a:r>
            <a:r>
              <a:rPr lang="nb-NO" dirty="0"/>
              <a:t> to </a:t>
            </a:r>
            <a:r>
              <a:rPr lang="nb-NO" dirty="0" err="1"/>
              <a:t>take</a:t>
            </a:r>
            <a:r>
              <a:rPr lang="nb-NO" dirty="0"/>
              <a:t> up </a:t>
            </a:r>
            <a:r>
              <a:rPr lang="nb-NO" dirty="0" err="1"/>
              <a:t>too</a:t>
            </a:r>
            <a:r>
              <a:rPr lang="nb-NO" dirty="0"/>
              <a:t> </a:t>
            </a:r>
            <a:r>
              <a:rPr lang="nb-NO" dirty="0" err="1"/>
              <a:t>much</a:t>
            </a:r>
            <a:r>
              <a:rPr lang="nb-NO" dirty="0"/>
              <a:t> </a:t>
            </a:r>
            <a:r>
              <a:rPr lang="nb-NO" dirty="0" err="1"/>
              <a:t>space</a:t>
            </a:r>
            <a:r>
              <a:rPr lang="nb-NO" dirty="0"/>
              <a:t>)</a:t>
            </a:r>
          </a:p>
          <a:p>
            <a:r>
              <a:rPr lang="nb-NO" dirty="0" err="1"/>
              <a:t>Choose</a:t>
            </a:r>
            <a:r>
              <a:rPr lang="nb-NO" dirty="0"/>
              <a:t> a font style </a:t>
            </a:r>
            <a:r>
              <a:rPr lang="nb-NO" dirty="0" err="1"/>
              <a:t>that</a:t>
            </a:r>
            <a:r>
              <a:rPr lang="nb-NO" dirty="0"/>
              <a:t> is </a:t>
            </a:r>
            <a:r>
              <a:rPr lang="nb-NO" dirty="0" err="1"/>
              <a:t>easy</a:t>
            </a:r>
            <a:r>
              <a:rPr lang="nb-NO" dirty="0"/>
              <a:t> to </a:t>
            </a:r>
            <a:r>
              <a:rPr lang="nb-NO" dirty="0" err="1"/>
              <a:t>read</a:t>
            </a:r>
            <a:r>
              <a:rPr lang="nb-NO" dirty="0"/>
              <a:t>  like </a:t>
            </a:r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nb-NO" dirty="0"/>
              <a:t> or </a:t>
            </a:r>
            <a:r>
              <a:rPr lang="nb-N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</a:t>
            </a:r>
          </a:p>
          <a:p>
            <a:r>
              <a:rPr lang="nb-NO" dirty="0"/>
              <a:t>Have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title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your</a:t>
            </a:r>
            <a:r>
              <a:rPr lang="nb-NO" dirty="0"/>
              <a:t> </a:t>
            </a:r>
            <a:r>
              <a:rPr lang="nb-NO" dirty="0" err="1"/>
              <a:t>project</a:t>
            </a:r>
            <a:r>
              <a:rPr lang="nb-NO" dirty="0"/>
              <a:t> be </a:t>
            </a:r>
            <a:r>
              <a:rPr lang="nb-NO" dirty="0" err="1"/>
              <a:t>interesting</a:t>
            </a:r>
            <a:r>
              <a:rPr lang="nb-NO" dirty="0"/>
              <a:t> in order to </a:t>
            </a:r>
            <a:r>
              <a:rPr lang="nb-NO" dirty="0" err="1"/>
              <a:t>capture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reader’s</a:t>
            </a:r>
            <a:r>
              <a:rPr lang="nb-NO" dirty="0"/>
              <a:t> </a:t>
            </a:r>
            <a:r>
              <a:rPr lang="nb-NO" dirty="0" err="1"/>
              <a:t>interest</a:t>
            </a:r>
            <a:endParaRPr lang="nb-NO" dirty="0"/>
          </a:p>
          <a:p>
            <a:pPr lvl="1"/>
            <a:r>
              <a:rPr lang="nb-NO" dirty="0"/>
              <a:t>Not </a:t>
            </a:r>
            <a:r>
              <a:rPr lang="nb-NO" dirty="0" err="1"/>
              <a:t>uncommon</a:t>
            </a:r>
            <a:r>
              <a:rPr lang="nb-NO" dirty="0"/>
              <a:t> for a </a:t>
            </a:r>
            <a:r>
              <a:rPr lang="nb-NO" dirty="0" err="1"/>
              <a:t>reader</a:t>
            </a:r>
            <a:r>
              <a:rPr lang="nb-NO" dirty="0"/>
              <a:t> to </a:t>
            </a:r>
            <a:r>
              <a:rPr lang="nb-NO" dirty="0" err="1"/>
              <a:t>read</a:t>
            </a:r>
            <a:r>
              <a:rPr lang="nb-NO" dirty="0"/>
              <a:t> just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title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a poster</a:t>
            </a:r>
          </a:p>
          <a:p>
            <a:pPr lvl="1"/>
            <a:r>
              <a:rPr lang="nb-NO" dirty="0"/>
              <a:t>It is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quickest</a:t>
            </a:r>
            <a:r>
              <a:rPr lang="nb-NO" dirty="0"/>
              <a:t> </a:t>
            </a:r>
            <a:r>
              <a:rPr lang="nb-NO" dirty="0" err="1"/>
              <a:t>way</a:t>
            </a:r>
            <a:r>
              <a:rPr lang="nb-NO" dirty="0"/>
              <a:t> to </a:t>
            </a:r>
            <a:r>
              <a:rPr lang="nb-NO" dirty="0" err="1"/>
              <a:t>see</a:t>
            </a:r>
            <a:r>
              <a:rPr lang="nb-NO" dirty="0"/>
              <a:t> </a:t>
            </a:r>
            <a:r>
              <a:rPr lang="nb-NO" dirty="0" err="1"/>
              <a:t>if</a:t>
            </a:r>
            <a:r>
              <a:rPr lang="nb-NO" dirty="0"/>
              <a:t> </a:t>
            </a:r>
            <a:r>
              <a:rPr lang="nb-NO" dirty="0" err="1"/>
              <a:t>they</a:t>
            </a:r>
            <a:r>
              <a:rPr lang="nb-NO" dirty="0"/>
              <a:t> </a:t>
            </a:r>
            <a:r>
              <a:rPr lang="nb-NO" dirty="0" err="1"/>
              <a:t>want</a:t>
            </a:r>
            <a:r>
              <a:rPr lang="nb-NO" dirty="0"/>
              <a:t> to </a:t>
            </a:r>
            <a:r>
              <a:rPr lang="nb-NO" dirty="0" err="1"/>
              <a:t>read</a:t>
            </a:r>
            <a:r>
              <a:rPr lang="nb-NO" dirty="0"/>
              <a:t> more</a:t>
            </a:r>
          </a:p>
        </p:txBody>
      </p:sp>
    </p:spTree>
    <p:extLst>
      <p:ext uri="{BB962C8B-B14F-4D97-AF65-F5344CB8AC3E}">
        <p14:creationId xmlns:p14="http://schemas.microsoft.com/office/powerpoint/2010/main" val="1502895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3C50865-4294-4B1F-9A94-52D6C723E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754" y="520329"/>
            <a:ext cx="9603275" cy="742864"/>
          </a:xfrm>
        </p:spPr>
        <p:txBody>
          <a:bodyPr>
            <a:normAutofit/>
          </a:bodyPr>
          <a:lstStyle/>
          <a:p>
            <a:r>
              <a:rPr lang="nb-NO" sz="2800" dirty="0"/>
              <a:t>The </a:t>
            </a:r>
            <a:r>
              <a:rPr lang="nb-NO" sz="2800" dirty="0" err="1"/>
              <a:t>flow</a:t>
            </a:r>
            <a:r>
              <a:rPr lang="nb-NO" sz="2800" dirty="0"/>
              <a:t> </a:t>
            </a:r>
            <a:r>
              <a:rPr lang="nb-NO" sz="2800" dirty="0" err="1"/>
              <a:t>of</a:t>
            </a:r>
            <a:r>
              <a:rPr lang="nb-NO" sz="2800" dirty="0"/>
              <a:t> </a:t>
            </a:r>
            <a:r>
              <a:rPr lang="nb-NO" sz="2800" dirty="0" err="1"/>
              <a:t>your</a:t>
            </a:r>
            <a:r>
              <a:rPr lang="nb-NO" sz="2800" dirty="0"/>
              <a:t> story and layout </a:t>
            </a:r>
            <a:r>
              <a:rPr lang="nb-NO" sz="2800" dirty="0" err="1"/>
              <a:t>choices</a:t>
            </a:r>
            <a:endParaRPr lang="nb-NO" sz="28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5BC072D-FF1A-49BD-85A0-586621AB5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754" y="1932495"/>
            <a:ext cx="10527101" cy="4081806"/>
          </a:xfrm>
        </p:spPr>
        <p:txBody>
          <a:bodyPr>
            <a:normAutofit/>
          </a:bodyPr>
          <a:lstStyle/>
          <a:p>
            <a:r>
              <a:rPr lang="nb-NO" dirty="0"/>
              <a:t>Your poster </a:t>
            </a:r>
            <a:r>
              <a:rPr lang="nb-NO" dirty="0" err="1"/>
              <a:t>tells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reader</a:t>
            </a:r>
            <a:r>
              <a:rPr lang="nb-NO" dirty="0"/>
              <a:t> </a:t>
            </a:r>
            <a:r>
              <a:rPr lang="nb-NO" dirty="0" err="1"/>
              <a:t>about</a:t>
            </a:r>
            <a:r>
              <a:rPr lang="nb-NO" dirty="0"/>
              <a:t> </a:t>
            </a:r>
            <a:r>
              <a:rPr lang="nb-NO" dirty="0" err="1"/>
              <a:t>your</a:t>
            </a:r>
            <a:r>
              <a:rPr lang="nb-NO" dirty="0"/>
              <a:t> </a:t>
            </a:r>
            <a:r>
              <a:rPr lang="nb-NO" dirty="0" err="1"/>
              <a:t>project</a:t>
            </a:r>
            <a:r>
              <a:rPr lang="nb-NO" dirty="0"/>
              <a:t>/story – </a:t>
            </a:r>
            <a:r>
              <a:rPr lang="nb-NO" dirty="0" err="1"/>
              <a:t>what</a:t>
            </a:r>
            <a:r>
              <a:rPr lang="nb-NO" dirty="0"/>
              <a:t> </a:t>
            </a: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did</a:t>
            </a:r>
            <a:r>
              <a:rPr lang="nb-NO" dirty="0"/>
              <a:t> from </a:t>
            </a:r>
            <a:r>
              <a:rPr lang="nb-NO" dirty="0" err="1"/>
              <a:t>beginning</a:t>
            </a:r>
            <a:r>
              <a:rPr lang="nb-NO" dirty="0"/>
              <a:t> to end</a:t>
            </a:r>
          </a:p>
          <a:p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will</a:t>
            </a:r>
            <a:r>
              <a:rPr lang="nb-NO" dirty="0"/>
              <a:t> present </a:t>
            </a:r>
            <a:r>
              <a:rPr lang="nb-NO" dirty="0" err="1"/>
              <a:t>your</a:t>
            </a:r>
            <a:r>
              <a:rPr lang="nb-NO" dirty="0"/>
              <a:t> story in a </a:t>
            </a:r>
            <a:r>
              <a:rPr lang="nb-NO" dirty="0" err="1"/>
              <a:t>logical</a:t>
            </a:r>
            <a:r>
              <a:rPr lang="nb-NO" dirty="0"/>
              <a:t> order or </a:t>
            </a:r>
            <a:r>
              <a:rPr lang="nb-NO" dirty="0" err="1"/>
              <a:t>flow</a:t>
            </a:r>
            <a:r>
              <a:rPr lang="nb-NO" dirty="0"/>
              <a:t> </a:t>
            </a:r>
            <a:r>
              <a:rPr lang="nb-NO" dirty="0" err="1"/>
              <a:t>that</a:t>
            </a:r>
            <a:r>
              <a:rPr lang="nb-NO" dirty="0"/>
              <a:t>:</a:t>
            </a:r>
          </a:p>
          <a:p>
            <a:pPr lvl="1"/>
            <a:r>
              <a:rPr lang="nb-NO" dirty="0"/>
              <a:t>Starts from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top</a:t>
            </a:r>
            <a:r>
              <a:rPr lang="nb-NO" dirty="0"/>
              <a:t> </a:t>
            </a:r>
            <a:r>
              <a:rPr lang="nb-NO" dirty="0" err="1"/>
              <a:t>left</a:t>
            </a:r>
            <a:r>
              <a:rPr lang="nb-NO" dirty="0"/>
              <a:t> (or </a:t>
            </a:r>
            <a:r>
              <a:rPr lang="nb-NO" dirty="0" err="1"/>
              <a:t>center</a:t>
            </a:r>
            <a:r>
              <a:rPr lang="nb-NO" dirty="0"/>
              <a:t>- </a:t>
            </a:r>
            <a:r>
              <a:rPr lang="nb-NO" dirty="0" err="1"/>
              <a:t>this</a:t>
            </a:r>
            <a:r>
              <a:rPr lang="nb-NO" dirty="0"/>
              <a:t> </a:t>
            </a:r>
            <a:r>
              <a:rPr lang="nb-NO" dirty="0" err="1"/>
              <a:t>depends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layout)</a:t>
            </a:r>
          </a:p>
          <a:p>
            <a:pPr lvl="1"/>
            <a:r>
              <a:rPr lang="nb-NO" dirty="0"/>
              <a:t>Goes from </a:t>
            </a:r>
            <a:r>
              <a:rPr lang="nb-NO" dirty="0" err="1"/>
              <a:t>top</a:t>
            </a:r>
            <a:r>
              <a:rPr lang="nb-NO" dirty="0"/>
              <a:t> to </a:t>
            </a:r>
            <a:r>
              <a:rPr lang="nb-NO" dirty="0" err="1"/>
              <a:t>bottom</a:t>
            </a:r>
            <a:endParaRPr lang="nb-NO" dirty="0"/>
          </a:p>
          <a:p>
            <a:pPr lvl="1"/>
            <a:r>
              <a:rPr lang="nb-NO" dirty="0"/>
              <a:t>And from </a:t>
            </a:r>
            <a:r>
              <a:rPr lang="nb-NO" dirty="0" err="1"/>
              <a:t>left</a:t>
            </a:r>
            <a:r>
              <a:rPr lang="nb-NO" dirty="0"/>
              <a:t> to right</a:t>
            </a:r>
          </a:p>
          <a:p>
            <a:pPr lvl="1"/>
            <a:r>
              <a:rPr lang="nb-NO" dirty="0"/>
              <a:t>This </a:t>
            </a:r>
            <a:r>
              <a:rPr lang="nb-NO" dirty="0" err="1"/>
              <a:t>flow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ideas</a:t>
            </a:r>
            <a:r>
              <a:rPr lang="nb-NO" dirty="0"/>
              <a:t>, and </a:t>
            </a:r>
            <a:r>
              <a:rPr lang="nb-NO" dirty="0" err="1"/>
              <a:t>moving</a:t>
            </a:r>
            <a:r>
              <a:rPr lang="nb-NO" dirty="0"/>
              <a:t> from </a:t>
            </a:r>
            <a:r>
              <a:rPr lang="nb-NO" dirty="0" err="1"/>
              <a:t>one</a:t>
            </a:r>
            <a:r>
              <a:rPr lang="nb-NO" dirty="0"/>
              <a:t> </a:t>
            </a:r>
            <a:r>
              <a:rPr lang="nb-NO" dirty="0" err="1"/>
              <a:t>section</a:t>
            </a:r>
            <a:r>
              <a:rPr lang="nb-NO" dirty="0"/>
              <a:t> to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other</a:t>
            </a:r>
            <a:r>
              <a:rPr lang="nb-NO" dirty="0"/>
              <a:t>, </a:t>
            </a:r>
            <a:r>
              <a:rPr lang="nb-NO" dirty="0" err="1"/>
              <a:t>should</a:t>
            </a:r>
            <a:r>
              <a:rPr lang="nb-NO" dirty="0"/>
              <a:t> be </a:t>
            </a:r>
            <a:r>
              <a:rPr lang="nb-NO" dirty="0" err="1"/>
              <a:t>clear</a:t>
            </a:r>
            <a:r>
              <a:rPr lang="nb-NO" dirty="0"/>
              <a:t> and </a:t>
            </a:r>
            <a:r>
              <a:rPr lang="nb-NO" dirty="0" err="1"/>
              <a:t>logical</a:t>
            </a:r>
            <a:r>
              <a:rPr lang="nb-NO" dirty="0"/>
              <a:t> to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reader</a:t>
            </a:r>
            <a:r>
              <a:rPr lang="nb-NO" dirty="0"/>
              <a:t> </a:t>
            </a:r>
          </a:p>
          <a:p>
            <a:r>
              <a:rPr lang="nb-NO" dirty="0"/>
              <a:t>How do </a:t>
            </a: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want</a:t>
            </a:r>
            <a:r>
              <a:rPr lang="nb-NO" dirty="0"/>
              <a:t> </a:t>
            </a:r>
            <a:r>
              <a:rPr lang="nb-NO" dirty="0" err="1"/>
              <a:t>that</a:t>
            </a:r>
            <a:r>
              <a:rPr lang="nb-NO" dirty="0"/>
              <a:t> story to </a:t>
            </a:r>
            <a:r>
              <a:rPr lang="nb-NO" dirty="0" err="1"/>
              <a:t>read</a:t>
            </a:r>
            <a:r>
              <a:rPr lang="nb-NO" dirty="0"/>
              <a:t>? </a:t>
            </a:r>
            <a:r>
              <a:rPr lang="nb-NO" dirty="0" err="1"/>
              <a:t>Portrait</a:t>
            </a:r>
            <a:r>
              <a:rPr lang="nb-NO" dirty="0"/>
              <a:t> versus Landscape Layout</a:t>
            </a:r>
          </a:p>
          <a:p>
            <a:pPr lvl="1"/>
            <a:r>
              <a:rPr lang="nb-NO" dirty="0" err="1"/>
              <a:t>Portrait</a:t>
            </a:r>
            <a:r>
              <a:rPr lang="nb-NO" dirty="0"/>
              <a:t> – </a:t>
            </a:r>
            <a:r>
              <a:rPr lang="nb-NO" dirty="0" err="1"/>
              <a:t>Two</a:t>
            </a:r>
            <a:r>
              <a:rPr lang="nb-NO" dirty="0"/>
              <a:t> </a:t>
            </a:r>
            <a:r>
              <a:rPr lang="nb-NO" dirty="0" err="1"/>
              <a:t>Columns</a:t>
            </a:r>
            <a:r>
              <a:rPr lang="nb-NO" dirty="0"/>
              <a:t> (</a:t>
            </a:r>
            <a:r>
              <a:rPr lang="nb-NO" dirty="0" err="1"/>
              <a:t>tends</a:t>
            </a:r>
            <a:r>
              <a:rPr lang="nb-NO" dirty="0"/>
              <a:t> to be </a:t>
            </a:r>
            <a:r>
              <a:rPr lang="nb-NO" dirty="0" err="1"/>
              <a:t>preferred</a:t>
            </a:r>
            <a:r>
              <a:rPr lang="nb-NO" dirty="0"/>
              <a:t> for </a:t>
            </a:r>
            <a:r>
              <a:rPr lang="nb-NO" dirty="0" err="1"/>
              <a:t>academic</a:t>
            </a:r>
            <a:r>
              <a:rPr lang="nb-NO" dirty="0"/>
              <a:t> posters) </a:t>
            </a:r>
          </a:p>
          <a:p>
            <a:pPr lvl="1"/>
            <a:r>
              <a:rPr lang="nb-NO" dirty="0"/>
              <a:t>Landscape – Three </a:t>
            </a:r>
            <a:r>
              <a:rPr lang="nb-NO" dirty="0" err="1"/>
              <a:t>Columns</a:t>
            </a:r>
            <a:r>
              <a:rPr lang="nb-NO" dirty="0"/>
              <a:t> (</a:t>
            </a:r>
            <a:r>
              <a:rPr lang="nb-NO" dirty="0" err="1"/>
              <a:t>preferred</a:t>
            </a:r>
            <a:r>
              <a:rPr lang="nb-NO" dirty="0"/>
              <a:t> layout for </a:t>
            </a:r>
            <a:r>
              <a:rPr lang="nb-NO" dirty="0" err="1"/>
              <a:t>research</a:t>
            </a:r>
            <a:r>
              <a:rPr lang="nb-NO" dirty="0"/>
              <a:t>/</a:t>
            </a:r>
            <a:r>
              <a:rPr lang="nb-NO" dirty="0" err="1"/>
              <a:t>scientific</a:t>
            </a:r>
            <a:r>
              <a:rPr lang="nb-NO" dirty="0"/>
              <a:t> posters)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49865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4845F22-7251-4EB2-9D46-4DE792939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668" y="509050"/>
            <a:ext cx="9603275" cy="556179"/>
          </a:xfrm>
        </p:spPr>
        <p:txBody>
          <a:bodyPr>
            <a:normAutofit/>
          </a:bodyPr>
          <a:lstStyle/>
          <a:p>
            <a:r>
              <a:rPr lang="nb-NO" dirty="0"/>
              <a:t>The </a:t>
            </a:r>
            <a:r>
              <a:rPr lang="nb-NO" dirty="0" err="1"/>
              <a:t>main</a:t>
            </a:r>
            <a:r>
              <a:rPr lang="nb-NO" dirty="0"/>
              <a:t> parts </a:t>
            </a:r>
            <a:r>
              <a:rPr lang="nb-NO" dirty="0" err="1"/>
              <a:t>of</a:t>
            </a:r>
            <a:r>
              <a:rPr lang="nb-NO" dirty="0"/>
              <a:t> A Poster- Part 1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09AC76D-1ED2-4F19-AE23-5272645DF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668" y="1791093"/>
            <a:ext cx="11830788" cy="4279767"/>
          </a:xfrm>
        </p:spPr>
        <p:txBody>
          <a:bodyPr>
            <a:noAutofit/>
          </a:bodyPr>
          <a:lstStyle/>
          <a:p>
            <a:r>
              <a:rPr lang="nb-NO" sz="2200" dirty="0" err="1"/>
              <a:t>Title</a:t>
            </a:r>
            <a:r>
              <a:rPr lang="nb-NO" sz="2200" dirty="0"/>
              <a:t>,  Author(s), </a:t>
            </a:r>
            <a:r>
              <a:rPr lang="nb-NO" sz="2200" dirty="0" err="1"/>
              <a:t>Institution</a:t>
            </a:r>
            <a:r>
              <a:rPr lang="nb-NO" sz="2200" dirty="0"/>
              <a:t>, </a:t>
            </a:r>
            <a:r>
              <a:rPr lang="nb-NO" sz="2200" dirty="0" err="1"/>
              <a:t>Contact</a:t>
            </a:r>
            <a:r>
              <a:rPr lang="nb-NO" sz="2200" dirty="0"/>
              <a:t> Information (i.e. email </a:t>
            </a:r>
            <a:r>
              <a:rPr lang="nb-NO" sz="2200" dirty="0" err="1"/>
              <a:t>address</a:t>
            </a:r>
            <a:r>
              <a:rPr lang="nb-NO" sz="2200" dirty="0"/>
              <a:t>)</a:t>
            </a:r>
          </a:p>
          <a:p>
            <a:r>
              <a:rPr lang="nb-NO" sz="2200" dirty="0" err="1"/>
              <a:t>Background</a:t>
            </a:r>
            <a:endParaRPr lang="nb-NO" sz="2200" dirty="0"/>
          </a:p>
          <a:p>
            <a:pPr lvl="1"/>
            <a:r>
              <a:rPr lang="nb-NO" sz="2200" dirty="0"/>
              <a:t>Statement </a:t>
            </a:r>
            <a:r>
              <a:rPr lang="nb-NO" sz="2200" dirty="0" err="1"/>
              <a:t>of</a:t>
            </a:r>
            <a:r>
              <a:rPr lang="nb-NO" sz="2200" dirty="0"/>
              <a:t> </a:t>
            </a:r>
            <a:r>
              <a:rPr lang="nb-NO" sz="2200" dirty="0" err="1"/>
              <a:t>the</a:t>
            </a:r>
            <a:r>
              <a:rPr lang="nb-NO" sz="2200" dirty="0"/>
              <a:t> problem, </a:t>
            </a:r>
            <a:r>
              <a:rPr lang="nb-NO" sz="2200" dirty="0" err="1"/>
              <a:t>what</a:t>
            </a:r>
            <a:r>
              <a:rPr lang="nb-NO" sz="2200" dirty="0"/>
              <a:t> have </a:t>
            </a:r>
            <a:r>
              <a:rPr lang="nb-NO" sz="2200" dirty="0" err="1"/>
              <a:t>you</a:t>
            </a:r>
            <a:r>
              <a:rPr lang="nb-NO" sz="2200" dirty="0"/>
              <a:t> </a:t>
            </a:r>
            <a:r>
              <a:rPr lang="nb-NO" sz="2200" dirty="0" err="1"/>
              <a:t>observed</a:t>
            </a:r>
            <a:r>
              <a:rPr lang="nb-NO" sz="2200" dirty="0"/>
              <a:t>, </a:t>
            </a:r>
            <a:r>
              <a:rPr lang="nb-NO" sz="2200" dirty="0" err="1"/>
              <a:t>identified</a:t>
            </a:r>
            <a:r>
              <a:rPr lang="nb-NO" sz="2200" dirty="0"/>
              <a:t> </a:t>
            </a:r>
            <a:r>
              <a:rPr lang="nb-NO" sz="2200" dirty="0" err="1"/>
              <a:t>need</a:t>
            </a:r>
            <a:r>
              <a:rPr lang="nb-NO" sz="2200" dirty="0"/>
              <a:t> (</a:t>
            </a:r>
            <a:r>
              <a:rPr lang="nb-NO" sz="2200" dirty="0" err="1"/>
              <a:t>rationale</a:t>
            </a:r>
            <a:r>
              <a:rPr lang="nb-NO" sz="2200" dirty="0"/>
              <a:t> for </a:t>
            </a:r>
            <a:r>
              <a:rPr lang="nb-NO" sz="2200" dirty="0" err="1"/>
              <a:t>doing</a:t>
            </a:r>
            <a:r>
              <a:rPr lang="nb-NO" sz="2200" dirty="0"/>
              <a:t> </a:t>
            </a:r>
            <a:r>
              <a:rPr lang="nb-NO" sz="2200" dirty="0" err="1"/>
              <a:t>the</a:t>
            </a:r>
            <a:r>
              <a:rPr lang="nb-NO" sz="2200" dirty="0"/>
              <a:t> </a:t>
            </a:r>
            <a:r>
              <a:rPr lang="nb-NO" sz="2200" dirty="0" err="1"/>
              <a:t>project</a:t>
            </a:r>
            <a:r>
              <a:rPr lang="nb-NO" sz="2200" dirty="0"/>
              <a:t>)</a:t>
            </a:r>
          </a:p>
          <a:p>
            <a:r>
              <a:rPr lang="nb-NO" sz="2200" dirty="0" err="1"/>
              <a:t>Objectives</a:t>
            </a:r>
            <a:r>
              <a:rPr lang="nb-NO" sz="2200" dirty="0"/>
              <a:t>/Purpose</a:t>
            </a:r>
          </a:p>
          <a:p>
            <a:pPr lvl="1"/>
            <a:r>
              <a:rPr lang="nb-NO" sz="2200" dirty="0" err="1"/>
              <a:t>What</a:t>
            </a:r>
            <a:r>
              <a:rPr lang="nb-NO" sz="2200" dirty="0"/>
              <a:t> </a:t>
            </a:r>
            <a:r>
              <a:rPr lang="nb-NO" sz="2200" dirty="0" err="1"/>
              <a:t>had</a:t>
            </a:r>
            <a:r>
              <a:rPr lang="nb-NO" sz="2200" dirty="0"/>
              <a:t> </a:t>
            </a:r>
            <a:r>
              <a:rPr lang="nb-NO" sz="2200" dirty="0" err="1"/>
              <a:t>you</a:t>
            </a:r>
            <a:r>
              <a:rPr lang="nb-NO" sz="2200" dirty="0"/>
              <a:t> plan to do, </a:t>
            </a:r>
            <a:r>
              <a:rPr lang="nb-NO" sz="2200" dirty="0" err="1"/>
              <a:t>the</a:t>
            </a:r>
            <a:r>
              <a:rPr lang="nb-NO" sz="2200" dirty="0"/>
              <a:t> goal </a:t>
            </a:r>
            <a:r>
              <a:rPr lang="nb-NO" sz="2200" dirty="0" err="1"/>
              <a:t>of</a:t>
            </a:r>
            <a:r>
              <a:rPr lang="nb-NO" sz="2200" dirty="0"/>
              <a:t> </a:t>
            </a:r>
            <a:r>
              <a:rPr lang="nb-NO" sz="2200" dirty="0" err="1"/>
              <a:t>conducting</a:t>
            </a:r>
            <a:r>
              <a:rPr lang="nb-NO" sz="2200" dirty="0"/>
              <a:t> </a:t>
            </a:r>
            <a:r>
              <a:rPr lang="nb-NO" sz="2200" dirty="0" err="1"/>
              <a:t>the</a:t>
            </a:r>
            <a:r>
              <a:rPr lang="nb-NO" sz="2200" dirty="0"/>
              <a:t> </a:t>
            </a:r>
            <a:r>
              <a:rPr lang="nb-NO" sz="2200" dirty="0" err="1"/>
              <a:t>research</a:t>
            </a:r>
            <a:r>
              <a:rPr lang="nb-NO" sz="2200" dirty="0"/>
              <a:t>/</a:t>
            </a:r>
            <a:r>
              <a:rPr lang="nb-NO" sz="2200" dirty="0" err="1"/>
              <a:t>project</a:t>
            </a:r>
            <a:endParaRPr lang="nb-NO" sz="2200" dirty="0"/>
          </a:p>
          <a:p>
            <a:r>
              <a:rPr lang="nb-NO" sz="2200" dirty="0"/>
              <a:t>Methods</a:t>
            </a:r>
          </a:p>
          <a:p>
            <a:pPr lvl="1"/>
            <a:r>
              <a:rPr lang="nb-NO" sz="2200" dirty="0"/>
              <a:t>How </a:t>
            </a:r>
            <a:r>
              <a:rPr lang="nb-NO" sz="2200" dirty="0" err="1"/>
              <a:t>you</a:t>
            </a:r>
            <a:r>
              <a:rPr lang="nb-NO" sz="2200" dirty="0"/>
              <a:t> </a:t>
            </a:r>
            <a:r>
              <a:rPr lang="nb-NO" sz="2200" dirty="0" err="1"/>
              <a:t>implemented</a:t>
            </a:r>
            <a:r>
              <a:rPr lang="nb-NO" sz="2200" dirty="0"/>
              <a:t> </a:t>
            </a:r>
            <a:r>
              <a:rPr lang="nb-NO" sz="2200" dirty="0" err="1"/>
              <a:t>your</a:t>
            </a:r>
            <a:r>
              <a:rPr lang="nb-NO" sz="2200" dirty="0"/>
              <a:t> plan, </a:t>
            </a:r>
            <a:r>
              <a:rPr lang="nb-NO" sz="2200" dirty="0" err="1"/>
              <a:t>steps</a:t>
            </a:r>
            <a:r>
              <a:rPr lang="nb-NO" sz="2200" dirty="0"/>
              <a:t>/</a:t>
            </a:r>
            <a:r>
              <a:rPr lang="nb-NO" sz="2200" dirty="0" err="1"/>
              <a:t>procedure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4041569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DB6C85E-01A3-426B-976F-43373AB68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497" y="468247"/>
            <a:ext cx="9603275" cy="675489"/>
          </a:xfrm>
        </p:spPr>
        <p:txBody>
          <a:bodyPr/>
          <a:lstStyle/>
          <a:p>
            <a:r>
              <a:rPr lang="nb-NO" dirty="0"/>
              <a:t>The </a:t>
            </a:r>
            <a:r>
              <a:rPr lang="nb-NO" dirty="0" err="1"/>
              <a:t>main</a:t>
            </a:r>
            <a:r>
              <a:rPr lang="nb-NO" dirty="0"/>
              <a:t> parts </a:t>
            </a:r>
            <a:r>
              <a:rPr lang="nb-NO" dirty="0" err="1"/>
              <a:t>of</a:t>
            </a:r>
            <a:r>
              <a:rPr lang="nb-NO" dirty="0"/>
              <a:t> A Poster- Part 1I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EC6178C-7593-4D12-8644-75F8F1C61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497" y="1875934"/>
            <a:ext cx="10687357" cy="4176074"/>
          </a:xfrm>
        </p:spPr>
        <p:txBody>
          <a:bodyPr>
            <a:normAutofit lnSpcReduction="10000"/>
          </a:bodyPr>
          <a:lstStyle/>
          <a:p>
            <a:r>
              <a:rPr lang="nb-NO" dirty="0" err="1"/>
              <a:t>Results</a:t>
            </a:r>
            <a:r>
              <a:rPr lang="nb-NO" dirty="0"/>
              <a:t> (Visuals = Graphs/Pictures/</a:t>
            </a:r>
            <a:r>
              <a:rPr lang="nb-NO" dirty="0" err="1"/>
              <a:t>Tables</a:t>
            </a:r>
            <a:r>
              <a:rPr lang="nb-NO" dirty="0"/>
              <a:t>)</a:t>
            </a:r>
          </a:p>
          <a:p>
            <a:pPr lvl="1"/>
            <a:r>
              <a:rPr lang="nb-NO" sz="2000" dirty="0" err="1"/>
              <a:t>What</a:t>
            </a:r>
            <a:r>
              <a:rPr lang="nb-NO" sz="2000" dirty="0"/>
              <a:t> </a:t>
            </a:r>
            <a:r>
              <a:rPr lang="nb-NO" sz="2000" dirty="0" err="1"/>
              <a:t>you</a:t>
            </a:r>
            <a:r>
              <a:rPr lang="nb-NO" sz="2000" dirty="0"/>
              <a:t> have </a:t>
            </a:r>
            <a:r>
              <a:rPr lang="nb-NO" sz="2000" dirty="0" err="1"/>
              <a:t>found</a:t>
            </a:r>
            <a:r>
              <a:rPr lang="nb-NO" sz="2000" dirty="0"/>
              <a:t>, more </a:t>
            </a:r>
            <a:r>
              <a:rPr lang="nb-NO" sz="2000" dirty="0" err="1"/>
              <a:t>specific</a:t>
            </a:r>
            <a:r>
              <a:rPr lang="nb-NO" sz="2000" dirty="0"/>
              <a:t> </a:t>
            </a:r>
            <a:r>
              <a:rPr lang="nb-NO" sz="2000" dirty="0" err="1"/>
              <a:t>on</a:t>
            </a:r>
            <a:r>
              <a:rPr lang="nb-NO" sz="2000" dirty="0"/>
              <a:t> </a:t>
            </a:r>
            <a:r>
              <a:rPr lang="nb-NO" sz="2000" dirty="0" err="1"/>
              <a:t>details</a:t>
            </a:r>
            <a:r>
              <a:rPr lang="nb-NO" sz="2000" dirty="0"/>
              <a:t>, </a:t>
            </a:r>
            <a:r>
              <a:rPr lang="nb-NO" sz="2000" dirty="0" err="1"/>
              <a:t>what</a:t>
            </a:r>
            <a:r>
              <a:rPr lang="nb-NO" sz="2000" dirty="0"/>
              <a:t> </a:t>
            </a:r>
            <a:r>
              <a:rPr lang="nb-NO" sz="2000" dirty="0" err="1"/>
              <a:t>were</a:t>
            </a:r>
            <a:r>
              <a:rPr lang="nb-NO" sz="2000" dirty="0"/>
              <a:t> </a:t>
            </a:r>
            <a:r>
              <a:rPr lang="nb-NO" sz="2000" dirty="0" err="1"/>
              <a:t>your</a:t>
            </a:r>
            <a:r>
              <a:rPr lang="nb-NO" sz="2000" dirty="0"/>
              <a:t> </a:t>
            </a:r>
            <a:r>
              <a:rPr lang="nb-NO" sz="2000" dirty="0" err="1"/>
              <a:t>outcomes</a:t>
            </a:r>
            <a:endParaRPr lang="nb-NO" sz="2000" dirty="0"/>
          </a:p>
          <a:p>
            <a:pPr lvl="1"/>
            <a:r>
              <a:rPr lang="nb-NO" sz="2000" dirty="0"/>
              <a:t>The </a:t>
            </a:r>
            <a:r>
              <a:rPr lang="nb-NO" sz="2000" dirty="0" err="1"/>
              <a:t>measurements</a:t>
            </a:r>
            <a:r>
              <a:rPr lang="nb-NO" sz="2000" dirty="0"/>
              <a:t> </a:t>
            </a:r>
            <a:r>
              <a:rPr lang="nb-NO" sz="2000" dirty="0" err="1"/>
              <a:t>found</a:t>
            </a:r>
            <a:r>
              <a:rPr lang="nb-NO" sz="2000" dirty="0"/>
              <a:t>: % </a:t>
            </a:r>
            <a:r>
              <a:rPr lang="nb-NO" sz="2000" dirty="0" err="1"/>
              <a:t>improvement</a:t>
            </a:r>
            <a:r>
              <a:rPr lang="nb-NO" sz="2000" dirty="0"/>
              <a:t> </a:t>
            </a:r>
            <a:r>
              <a:rPr lang="nb-NO" sz="2000" dirty="0" err="1"/>
              <a:t>after</a:t>
            </a:r>
            <a:r>
              <a:rPr lang="nb-NO" sz="2000" dirty="0"/>
              <a:t> </a:t>
            </a:r>
            <a:r>
              <a:rPr lang="nb-NO" sz="2000" dirty="0" err="1"/>
              <a:t>implementation</a:t>
            </a:r>
            <a:r>
              <a:rPr lang="nb-NO" sz="2000" dirty="0"/>
              <a:t> </a:t>
            </a:r>
            <a:r>
              <a:rPr lang="nb-NO" sz="2000" dirty="0" err="1"/>
              <a:t>of</a:t>
            </a:r>
            <a:r>
              <a:rPr lang="nb-NO" sz="2000" dirty="0"/>
              <a:t> a training </a:t>
            </a:r>
            <a:r>
              <a:rPr lang="nb-NO" sz="2000" dirty="0" err="1"/>
              <a:t>module</a:t>
            </a:r>
            <a:r>
              <a:rPr lang="nb-NO" sz="2000" dirty="0"/>
              <a:t>, </a:t>
            </a:r>
            <a:r>
              <a:rPr lang="nb-NO" sz="2000" dirty="0" err="1"/>
              <a:t>increased</a:t>
            </a:r>
            <a:r>
              <a:rPr lang="nb-NO" sz="2000" dirty="0"/>
              <a:t> </a:t>
            </a:r>
            <a:r>
              <a:rPr lang="nb-NO" sz="2000" dirty="0" err="1"/>
              <a:t>self-efficacy</a:t>
            </a:r>
            <a:r>
              <a:rPr lang="nb-NO" sz="2000" dirty="0"/>
              <a:t> </a:t>
            </a:r>
            <a:r>
              <a:rPr lang="nb-NO" sz="2000" dirty="0" err="1"/>
              <a:t>of</a:t>
            </a:r>
            <a:r>
              <a:rPr lang="nb-NO" sz="2000" dirty="0"/>
              <a:t> </a:t>
            </a:r>
            <a:r>
              <a:rPr lang="nb-NO" sz="2000" dirty="0" err="1"/>
              <a:t>the</a:t>
            </a:r>
            <a:r>
              <a:rPr lang="nb-NO" sz="2000" dirty="0"/>
              <a:t> students, </a:t>
            </a:r>
            <a:r>
              <a:rPr lang="nb-NO" sz="2000" dirty="0" err="1"/>
              <a:t>improved</a:t>
            </a:r>
            <a:r>
              <a:rPr lang="nb-NO" sz="2000" dirty="0"/>
              <a:t> </a:t>
            </a:r>
            <a:r>
              <a:rPr lang="nb-NO" sz="2000" dirty="0" err="1"/>
              <a:t>outcomes</a:t>
            </a:r>
            <a:endParaRPr lang="nb-NO" sz="2000" dirty="0"/>
          </a:p>
          <a:p>
            <a:r>
              <a:rPr lang="nb-NO" dirty="0" err="1"/>
              <a:t>Discussion</a:t>
            </a:r>
            <a:r>
              <a:rPr lang="nb-NO" dirty="0"/>
              <a:t>/</a:t>
            </a:r>
            <a:r>
              <a:rPr lang="nb-NO" dirty="0" err="1"/>
              <a:t>Conclusion</a:t>
            </a:r>
            <a:r>
              <a:rPr lang="nb-NO" dirty="0"/>
              <a:t> </a:t>
            </a:r>
          </a:p>
          <a:p>
            <a:pPr lvl="1"/>
            <a:r>
              <a:rPr lang="nb-NO" sz="2000" dirty="0" err="1"/>
              <a:t>Summary</a:t>
            </a:r>
            <a:r>
              <a:rPr lang="nb-NO" sz="2000" dirty="0"/>
              <a:t> </a:t>
            </a:r>
            <a:r>
              <a:rPr lang="nb-NO" sz="2000" dirty="0" err="1"/>
              <a:t>of</a:t>
            </a:r>
            <a:r>
              <a:rPr lang="nb-NO" sz="2000" dirty="0"/>
              <a:t> </a:t>
            </a:r>
            <a:r>
              <a:rPr lang="nb-NO" sz="2000" dirty="0" err="1"/>
              <a:t>what</a:t>
            </a:r>
            <a:r>
              <a:rPr lang="nb-NO" sz="2000" dirty="0"/>
              <a:t> </a:t>
            </a:r>
            <a:r>
              <a:rPr lang="nb-NO" sz="2000" dirty="0" err="1"/>
              <a:t>you</a:t>
            </a:r>
            <a:r>
              <a:rPr lang="nb-NO" sz="2000" dirty="0"/>
              <a:t> have </a:t>
            </a:r>
            <a:r>
              <a:rPr lang="nb-NO" sz="2000" dirty="0" err="1"/>
              <a:t>learned</a:t>
            </a:r>
            <a:r>
              <a:rPr lang="nb-NO" sz="2000" dirty="0"/>
              <a:t>, </a:t>
            </a:r>
            <a:r>
              <a:rPr lang="nb-NO" sz="2000" dirty="0" err="1"/>
              <a:t>what</a:t>
            </a:r>
            <a:r>
              <a:rPr lang="nb-NO" sz="2000" dirty="0"/>
              <a:t> </a:t>
            </a:r>
            <a:r>
              <a:rPr lang="nb-NO" sz="2000" dirty="0" err="1"/>
              <a:t>benefits</a:t>
            </a:r>
            <a:r>
              <a:rPr lang="nb-NO" sz="2000" dirty="0"/>
              <a:t> do </a:t>
            </a:r>
            <a:r>
              <a:rPr lang="nb-NO" sz="2000" dirty="0" err="1"/>
              <a:t>you</a:t>
            </a:r>
            <a:r>
              <a:rPr lang="nb-NO" sz="2000" dirty="0"/>
              <a:t> interpret from </a:t>
            </a:r>
            <a:r>
              <a:rPr lang="nb-NO" sz="2000" dirty="0" err="1"/>
              <a:t>your</a:t>
            </a:r>
            <a:r>
              <a:rPr lang="nb-NO" sz="2000" dirty="0"/>
              <a:t> </a:t>
            </a:r>
            <a:r>
              <a:rPr lang="nb-NO" sz="2000" dirty="0" err="1"/>
              <a:t>results</a:t>
            </a:r>
            <a:r>
              <a:rPr lang="nb-NO" sz="2000" dirty="0"/>
              <a:t> to have </a:t>
            </a:r>
            <a:r>
              <a:rPr lang="nb-NO" sz="2000" dirty="0" err="1"/>
              <a:t>on</a:t>
            </a:r>
            <a:r>
              <a:rPr lang="nb-NO" sz="2000" dirty="0"/>
              <a:t>: students, </a:t>
            </a:r>
            <a:r>
              <a:rPr lang="nb-NO" sz="2000" dirty="0" err="1"/>
              <a:t>society</a:t>
            </a:r>
            <a:r>
              <a:rPr lang="nb-NO" sz="2000" dirty="0"/>
              <a:t>, </a:t>
            </a:r>
            <a:r>
              <a:rPr lang="nb-NO" sz="2000" dirty="0" err="1"/>
              <a:t>academics</a:t>
            </a:r>
            <a:r>
              <a:rPr lang="nb-NO" sz="2000" dirty="0"/>
              <a:t> (</a:t>
            </a:r>
            <a:r>
              <a:rPr lang="nb-NO" sz="2000" dirty="0" err="1"/>
              <a:t>if</a:t>
            </a:r>
            <a:r>
              <a:rPr lang="nb-NO" sz="2000" dirty="0"/>
              <a:t> </a:t>
            </a:r>
            <a:r>
              <a:rPr lang="nb-NO" sz="2000" dirty="0" err="1"/>
              <a:t>applicable</a:t>
            </a:r>
            <a:r>
              <a:rPr lang="nb-NO" sz="2000" dirty="0"/>
              <a:t>)</a:t>
            </a:r>
          </a:p>
          <a:p>
            <a:pPr lvl="1"/>
            <a:r>
              <a:rPr lang="nb-NO" sz="2000" dirty="0"/>
              <a:t>I like to </a:t>
            </a:r>
            <a:r>
              <a:rPr lang="nb-NO" sz="2000" dirty="0" err="1"/>
              <a:t>conclude</a:t>
            </a:r>
            <a:r>
              <a:rPr lang="nb-NO" sz="2000" dirty="0"/>
              <a:t> </a:t>
            </a:r>
            <a:r>
              <a:rPr lang="nb-NO" sz="2000" dirty="0" err="1"/>
              <a:t>with</a:t>
            </a:r>
            <a:r>
              <a:rPr lang="nb-NO" sz="2000" dirty="0"/>
              <a:t> </a:t>
            </a:r>
            <a:r>
              <a:rPr lang="nb-NO" sz="2000" dirty="0" err="1"/>
              <a:t>what</a:t>
            </a:r>
            <a:r>
              <a:rPr lang="nb-NO" sz="2000" dirty="0"/>
              <a:t> I </a:t>
            </a:r>
            <a:r>
              <a:rPr lang="nb-NO" sz="2000" dirty="0" err="1"/>
              <a:t>call</a:t>
            </a:r>
            <a:r>
              <a:rPr lang="nb-NO" sz="2000" dirty="0"/>
              <a:t> </a:t>
            </a:r>
            <a:r>
              <a:rPr lang="nb-NO" sz="2000" dirty="0" err="1"/>
              <a:t>the</a:t>
            </a:r>
            <a:r>
              <a:rPr lang="nb-NO" sz="2000" dirty="0"/>
              <a:t> </a:t>
            </a:r>
            <a:r>
              <a:rPr lang="nb-NO" sz="2000" dirty="0" err="1"/>
              <a:t>Next</a:t>
            </a:r>
            <a:r>
              <a:rPr lang="nb-NO" sz="2000" dirty="0"/>
              <a:t> </a:t>
            </a:r>
            <a:r>
              <a:rPr lang="nb-NO" sz="2000" dirty="0" err="1"/>
              <a:t>Steps</a:t>
            </a:r>
            <a:r>
              <a:rPr lang="nb-NO" sz="2000" dirty="0"/>
              <a:t>.  This is </a:t>
            </a:r>
            <a:r>
              <a:rPr lang="nb-NO" sz="2000" dirty="0" err="1"/>
              <a:t>what</a:t>
            </a:r>
            <a:r>
              <a:rPr lang="nb-NO" sz="2000" dirty="0"/>
              <a:t> I </a:t>
            </a:r>
            <a:r>
              <a:rPr lang="nb-NO" sz="2000" dirty="0" err="1"/>
              <a:t>learned</a:t>
            </a:r>
            <a:r>
              <a:rPr lang="nb-NO" sz="2000" dirty="0"/>
              <a:t> </a:t>
            </a:r>
            <a:r>
              <a:rPr lang="nb-NO" sz="2000" dirty="0" err="1"/>
              <a:t>now</a:t>
            </a:r>
            <a:r>
              <a:rPr lang="nb-NO" sz="2000" dirty="0"/>
              <a:t> and </a:t>
            </a:r>
            <a:r>
              <a:rPr lang="nb-NO" sz="2000" dirty="0" err="1"/>
              <a:t>what</a:t>
            </a:r>
            <a:r>
              <a:rPr lang="nb-NO" sz="2000" dirty="0"/>
              <a:t> I plan to do </a:t>
            </a:r>
            <a:r>
              <a:rPr lang="nb-NO" sz="2000" dirty="0" err="1"/>
              <a:t>next</a:t>
            </a:r>
            <a:r>
              <a:rPr lang="nb-NO" sz="2000" dirty="0"/>
              <a:t> (</a:t>
            </a:r>
            <a:r>
              <a:rPr lang="nb-NO" sz="2000" dirty="0" err="1"/>
              <a:t>next</a:t>
            </a:r>
            <a:r>
              <a:rPr lang="nb-NO" sz="2000" dirty="0"/>
              <a:t> </a:t>
            </a:r>
            <a:r>
              <a:rPr lang="nb-NO" sz="2000" dirty="0" err="1"/>
              <a:t>step</a:t>
            </a:r>
            <a:r>
              <a:rPr lang="nb-NO" sz="2000" dirty="0"/>
              <a:t> in </a:t>
            </a:r>
            <a:r>
              <a:rPr lang="nb-NO" sz="2000" dirty="0" err="1"/>
              <a:t>your</a:t>
            </a:r>
            <a:r>
              <a:rPr lang="nb-NO" sz="2000" dirty="0"/>
              <a:t> </a:t>
            </a:r>
            <a:r>
              <a:rPr lang="nb-NO" sz="2000" dirty="0" err="1"/>
              <a:t>research</a:t>
            </a:r>
            <a:r>
              <a:rPr lang="nb-NO" sz="2000" dirty="0"/>
              <a:t>, </a:t>
            </a:r>
            <a:r>
              <a:rPr lang="nb-NO" sz="2000" dirty="0" err="1"/>
              <a:t>teaching</a:t>
            </a:r>
            <a:r>
              <a:rPr lang="nb-NO" sz="2000" dirty="0"/>
              <a:t>, training)</a:t>
            </a:r>
          </a:p>
          <a:p>
            <a:r>
              <a:rPr lang="nb-NO" dirty="0"/>
              <a:t>References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50513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9E7EEB1-8977-4DFE-8BE3-C577081C2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020" y="499621"/>
            <a:ext cx="9603275" cy="882607"/>
          </a:xfrm>
        </p:spPr>
        <p:txBody>
          <a:bodyPr/>
          <a:lstStyle/>
          <a:p>
            <a:r>
              <a:rPr lang="nb-NO" dirty="0"/>
              <a:t>Pictures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worth</a:t>
            </a:r>
            <a:r>
              <a:rPr lang="nb-NO" dirty="0"/>
              <a:t> a </a:t>
            </a:r>
            <a:r>
              <a:rPr lang="nb-NO" dirty="0" err="1"/>
              <a:t>thousand</a:t>
            </a:r>
            <a:r>
              <a:rPr lang="nb-NO" dirty="0"/>
              <a:t> </a:t>
            </a:r>
            <a:r>
              <a:rPr lang="nb-NO" dirty="0" err="1"/>
              <a:t>words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6FE0857-595F-4A76-9B4B-8B18C2917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291" y="1817769"/>
            <a:ext cx="10319563" cy="4271946"/>
          </a:xfrm>
        </p:spPr>
        <p:txBody>
          <a:bodyPr>
            <a:normAutofit fontScale="92500" lnSpcReduction="20000"/>
          </a:bodyPr>
          <a:lstStyle/>
          <a:p>
            <a:r>
              <a:rPr lang="nb-NO" dirty="0" err="1"/>
              <a:t>Include</a:t>
            </a:r>
            <a:r>
              <a:rPr lang="nb-NO" dirty="0"/>
              <a:t> </a:t>
            </a:r>
            <a:r>
              <a:rPr lang="nb-NO" dirty="0" err="1"/>
              <a:t>visuals</a:t>
            </a:r>
            <a:r>
              <a:rPr lang="nb-NO" dirty="0"/>
              <a:t> in </a:t>
            </a:r>
            <a:r>
              <a:rPr lang="nb-NO" dirty="0" err="1"/>
              <a:t>your</a:t>
            </a:r>
            <a:r>
              <a:rPr lang="nb-NO" dirty="0"/>
              <a:t> poster and </a:t>
            </a:r>
            <a:r>
              <a:rPr lang="nb-NO" dirty="0" err="1"/>
              <a:t>especially</a:t>
            </a:r>
            <a:r>
              <a:rPr lang="nb-NO" dirty="0"/>
              <a:t> in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Results</a:t>
            </a:r>
            <a:r>
              <a:rPr lang="nb-NO" dirty="0"/>
              <a:t> </a:t>
            </a:r>
            <a:r>
              <a:rPr lang="nb-NO" dirty="0" err="1"/>
              <a:t>section</a:t>
            </a:r>
            <a:endParaRPr lang="nb-NO" dirty="0"/>
          </a:p>
          <a:p>
            <a:r>
              <a:rPr lang="nb-NO" dirty="0"/>
              <a:t>Visuals </a:t>
            </a:r>
            <a:r>
              <a:rPr lang="nb-NO" dirty="0" err="1"/>
              <a:t>can</a:t>
            </a:r>
            <a:r>
              <a:rPr lang="nb-NO" dirty="0"/>
              <a:t> </a:t>
            </a:r>
            <a:r>
              <a:rPr lang="nb-NO" dirty="0" err="1"/>
              <a:t>help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reader</a:t>
            </a:r>
            <a:r>
              <a:rPr lang="nb-NO" dirty="0"/>
              <a:t> understand </a:t>
            </a:r>
            <a:r>
              <a:rPr lang="nb-NO" dirty="0" err="1"/>
              <a:t>better</a:t>
            </a:r>
            <a:r>
              <a:rPr lang="nb-NO" dirty="0"/>
              <a:t> </a:t>
            </a:r>
            <a:r>
              <a:rPr lang="nb-NO" dirty="0" err="1"/>
              <a:t>what</a:t>
            </a:r>
            <a:r>
              <a:rPr lang="nb-NO" dirty="0"/>
              <a:t> </a:t>
            </a: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did</a:t>
            </a:r>
            <a:r>
              <a:rPr lang="nb-NO" dirty="0"/>
              <a:t>/</a:t>
            </a:r>
            <a:r>
              <a:rPr lang="nb-NO" dirty="0" err="1"/>
              <a:t>what</a:t>
            </a:r>
            <a:r>
              <a:rPr lang="nb-NO" dirty="0"/>
              <a:t> </a:t>
            </a: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found</a:t>
            </a:r>
            <a:endParaRPr lang="nb-NO" dirty="0"/>
          </a:p>
          <a:p>
            <a:r>
              <a:rPr lang="nb-NO" dirty="0"/>
              <a:t>Charts and Graphs</a:t>
            </a:r>
          </a:p>
          <a:p>
            <a:pPr lvl="1"/>
            <a:r>
              <a:rPr lang="nb-NO" dirty="0" err="1"/>
              <a:t>Examples</a:t>
            </a:r>
            <a:r>
              <a:rPr lang="nb-NO" dirty="0"/>
              <a:t>: </a:t>
            </a:r>
            <a:r>
              <a:rPr lang="nb-NO" dirty="0" err="1"/>
              <a:t>Pie</a:t>
            </a:r>
            <a:r>
              <a:rPr lang="nb-NO" dirty="0"/>
              <a:t> Charts, Bar Charts,  Area Charts,  Line Charts, </a:t>
            </a:r>
            <a:r>
              <a:rPr lang="nb-NO" dirty="0" err="1"/>
              <a:t>Scatterplots</a:t>
            </a:r>
            <a:r>
              <a:rPr lang="nb-NO" dirty="0"/>
              <a:t>, Pyramid Charts, Histograms/Distribution </a:t>
            </a:r>
            <a:r>
              <a:rPr lang="nb-NO" dirty="0" err="1"/>
              <a:t>Curves</a:t>
            </a:r>
            <a:r>
              <a:rPr lang="nb-NO" dirty="0"/>
              <a:t> (</a:t>
            </a:r>
            <a:r>
              <a:rPr lang="nb-NO" dirty="0" err="1"/>
              <a:t>if</a:t>
            </a:r>
            <a:r>
              <a:rPr lang="nb-NO" dirty="0"/>
              <a:t> stats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needed</a:t>
            </a:r>
            <a:r>
              <a:rPr lang="nb-NO" dirty="0"/>
              <a:t>), </a:t>
            </a:r>
            <a:r>
              <a:rPr lang="nb-NO" dirty="0" err="1"/>
              <a:t>Pictographs</a:t>
            </a:r>
            <a:endParaRPr lang="nb-NO" dirty="0"/>
          </a:p>
          <a:p>
            <a:r>
              <a:rPr lang="nb-NO" dirty="0" err="1"/>
              <a:t>Tables</a:t>
            </a:r>
            <a:endParaRPr lang="nb-NO" dirty="0"/>
          </a:p>
          <a:p>
            <a:pPr lvl="1"/>
            <a:r>
              <a:rPr lang="nb-NO" dirty="0" err="1"/>
              <a:t>Demographic</a:t>
            </a:r>
            <a:r>
              <a:rPr lang="nb-NO" dirty="0"/>
              <a:t> breakdowns </a:t>
            </a:r>
          </a:p>
          <a:p>
            <a:pPr lvl="1"/>
            <a:r>
              <a:rPr lang="nb-NO" dirty="0"/>
              <a:t>Pre and post </a:t>
            </a:r>
            <a:r>
              <a:rPr lang="nb-NO" dirty="0" err="1"/>
              <a:t>results</a:t>
            </a:r>
            <a:endParaRPr lang="nb-NO" dirty="0"/>
          </a:p>
          <a:p>
            <a:r>
              <a:rPr lang="nb-NO" dirty="0"/>
              <a:t>Pictures</a:t>
            </a:r>
          </a:p>
          <a:p>
            <a:pPr lvl="1"/>
            <a:r>
              <a:rPr lang="nb-NO" dirty="0"/>
              <a:t>Pictures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people</a:t>
            </a:r>
            <a:r>
              <a:rPr lang="nb-NO" dirty="0"/>
              <a:t> in action </a:t>
            </a:r>
            <a:r>
              <a:rPr lang="nb-NO" dirty="0" err="1"/>
              <a:t>doing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project</a:t>
            </a:r>
            <a:r>
              <a:rPr lang="nb-NO" dirty="0"/>
              <a:t> (be </a:t>
            </a:r>
            <a:r>
              <a:rPr lang="nb-NO" dirty="0" err="1"/>
              <a:t>careful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privacy</a:t>
            </a:r>
            <a:r>
              <a:rPr lang="nb-NO" dirty="0"/>
              <a:t> </a:t>
            </a:r>
            <a:r>
              <a:rPr lang="nb-NO" dirty="0" err="1"/>
              <a:t>rules</a:t>
            </a:r>
            <a:r>
              <a:rPr lang="nb-NO" dirty="0"/>
              <a:t>/</a:t>
            </a:r>
            <a:r>
              <a:rPr lang="nb-NO" dirty="0" err="1"/>
              <a:t>confidentiality</a:t>
            </a:r>
            <a:r>
              <a:rPr lang="nb-NO" dirty="0"/>
              <a:t>)</a:t>
            </a:r>
          </a:p>
          <a:p>
            <a:r>
              <a:rPr lang="nb-NO" dirty="0" err="1"/>
              <a:t>Anything</a:t>
            </a:r>
            <a:r>
              <a:rPr lang="nb-NO" dirty="0"/>
              <a:t> 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nb-NO" dirty="0" err="1"/>
              <a:t>helps</a:t>
            </a:r>
            <a:r>
              <a:rPr lang="nb-NO" dirty="0"/>
              <a:t> </a:t>
            </a:r>
            <a:r>
              <a:rPr lang="nb-NO" dirty="0" err="1"/>
              <a:t>effectively</a:t>
            </a:r>
            <a:r>
              <a:rPr lang="nb-NO" dirty="0"/>
              <a:t> </a:t>
            </a:r>
            <a:r>
              <a:rPr lang="nb-NO" dirty="0" err="1"/>
              <a:t>get</a:t>
            </a:r>
            <a:r>
              <a:rPr lang="nb-NO" dirty="0"/>
              <a:t> </a:t>
            </a:r>
            <a:r>
              <a:rPr lang="nb-NO" dirty="0" err="1"/>
              <a:t>your</a:t>
            </a:r>
            <a:r>
              <a:rPr lang="nb-NO" dirty="0"/>
              <a:t> </a:t>
            </a:r>
            <a:r>
              <a:rPr lang="nb-NO" dirty="0" err="1"/>
              <a:t>point</a:t>
            </a:r>
            <a:r>
              <a:rPr lang="nb-NO" dirty="0"/>
              <a:t> </a:t>
            </a:r>
            <a:r>
              <a:rPr lang="nb-NO" dirty="0" err="1"/>
              <a:t>across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23201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A7691E-CCE0-4E5C-BC28-58BA3736A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447" y="359838"/>
            <a:ext cx="10423407" cy="854599"/>
          </a:xfrm>
        </p:spPr>
        <p:txBody>
          <a:bodyPr>
            <a:normAutofit/>
          </a:bodyPr>
          <a:lstStyle/>
          <a:p>
            <a:r>
              <a:rPr lang="nb-NO" sz="2800" dirty="0" err="1"/>
              <a:t>Template</a:t>
            </a:r>
            <a:r>
              <a:rPr lang="nb-NO" sz="2800" dirty="0"/>
              <a:t> </a:t>
            </a:r>
            <a:r>
              <a:rPr lang="nb-NO" sz="2800" dirty="0" err="1"/>
              <a:t>of</a:t>
            </a:r>
            <a:r>
              <a:rPr lang="nb-NO" sz="2800" dirty="0"/>
              <a:t> a poster- </a:t>
            </a:r>
            <a:r>
              <a:rPr lang="nb-NO" sz="2800" dirty="0" err="1"/>
              <a:t>where</a:t>
            </a:r>
            <a:r>
              <a:rPr lang="nb-NO" sz="2800" dirty="0"/>
              <a:t> to </a:t>
            </a:r>
            <a:r>
              <a:rPr lang="nb-NO" sz="2800" dirty="0" err="1"/>
              <a:t>find</a:t>
            </a:r>
            <a:r>
              <a:rPr lang="nb-NO" sz="2800" dirty="0"/>
              <a:t> or </a:t>
            </a:r>
            <a:r>
              <a:rPr lang="nb-NO" sz="2800" dirty="0" err="1"/>
              <a:t>how</a:t>
            </a:r>
            <a:r>
              <a:rPr lang="nb-NO" sz="2800" dirty="0"/>
              <a:t> to </a:t>
            </a:r>
            <a:r>
              <a:rPr lang="nb-NO" sz="2800" dirty="0" err="1"/>
              <a:t>create</a:t>
            </a:r>
            <a:endParaRPr lang="nb-NO" sz="28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3612E6B-661D-4E7E-8F40-98EFB9A14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447" y="1940318"/>
            <a:ext cx="10423407" cy="4130544"/>
          </a:xfrm>
        </p:spPr>
        <p:txBody>
          <a:bodyPr>
            <a:normAutofit fontScale="85000" lnSpcReduction="10000"/>
          </a:bodyPr>
          <a:lstStyle/>
          <a:p>
            <a:r>
              <a:rPr lang="nb-NO" dirty="0"/>
              <a:t>Templates and/or </a:t>
            </a:r>
            <a:r>
              <a:rPr lang="nb-NO" dirty="0" err="1"/>
              <a:t>building</a:t>
            </a:r>
            <a:r>
              <a:rPr lang="nb-NO" dirty="0"/>
              <a:t> </a:t>
            </a:r>
            <a:r>
              <a:rPr lang="nb-NO" dirty="0" err="1"/>
              <a:t>your</a:t>
            </a:r>
            <a:r>
              <a:rPr lang="nb-NO" dirty="0"/>
              <a:t> </a:t>
            </a:r>
            <a:r>
              <a:rPr lang="nb-NO" dirty="0" err="1"/>
              <a:t>own</a:t>
            </a:r>
            <a:endParaRPr lang="nb-NO" dirty="0"/>
          </a:p>
          <a:p>
            <a:pPr lvl="1"/>
            <a:r>
              <a:rPr lang="nb-NO" dirty="0" err="1"/>
              <a:t>Powerpoint</a:t>
            </a:r>
            <a:r>
              <a:rPr lang="nb-NO" dirty="0"/>
              <a:t>- If </a:t>
            </a:r>
            <a:r>
              <a:rPr lang="nb-NO" dirty="0" err="1"/>
              <a:t>creating</a:t>
            </a:r>
            <a:r>
              <a:rPr lang="nb-NO" dirty="0"/>
              <a:t> </a:t>
            </a:r>
            <a:r>
              <a:rPr lang="nb-NO" dirty="0" err="1"/>
              <a:t>your</a:t>
            </a:r>
            <a:r>
              <a:rPr lang="nb-NO" dirty="0"/>
              <a:t> </a:t>
            </a:r>
            <a:r>
              <a:rPr lang="nb-NO" dirty="0" err="1"/>
              <a:t>own</a:t>
            </a:r>
            <a:endParaRPr lang="nb-NO" dirty="0"/>
          </a:p>
          <a:p>
            <a:pPr lvl="2"/>
            <a:r>
              <a:rPr lang="nb-NO" dirty="0" err="1"/>
              <a:t>Include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Høgskolen logo - </a:t>
            </a:r>
            <a:r>
              <a:rPr lang="nn-NO" dirty="0">
                <a:hlinkClick r:id="rId2"/>
              </a:rPr>
              <a:t>Designmanual - Høgskolen i Østfold (hiof.no)</a:t>
            </a:r>
            <a:endParaRPr lang="nb-NO" dirty="0"/>
          </a:p>
          <a:p>
            <a:pPr lvl="1"/>
            <a:r>
              <a:rPr lang="nb-NO" dirty="0"/>
              <a:t>Templates </a:t>
            </a:r>
            <a:r>
              <a:rPr lang="nb-NO" dirty="0" err="1"/>
              <a:t>available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Høgskolen logo- </a:t>
            </a:r>
            <a:r>
              <a:rPr lang="nb-NO" dirty="0">
                <a:hlinkClick r:id="rId3"/>
              </a:rPr>
              <a:t>Dokumentmaler – For ansatte – Høgskolen i Østfold (hiof.no)</a:t>
            </a:r>
            <a:endParaRPr lang="nb-NO" dirty="0"/>
          </a:p>
          <a:p>
            <a:pPr lvl="1"/>
            <a:r>
              <a:rPr lang="nb-NO" dirty="0"/>
              <a:t>3 </a:t>
            </a:r>
            <a:r>
              <a:rPr lang="nb-NO" dirty="0" err="1"/>
              <a:t>column</a:t>
            </a:r>
            <a:r>
              <a:rPr lang="nb-NO" dirty="0"/>
              <a:t> poster design – Is </a:t>
            </a:r>
            <a:r>
              <a:rPr lang="nb-NO" dirty="0" err="1"/>
              <a:t>available</a:t>
            </a:r>
            <a:r>
              <a:rPr lang="nb-NO" dirty="0"/>
              <a:t> – </a:t>
            </a:r>
            <a:r>
              <a:rPr lang="nb-NO" dirty="0" err="1"/>
              <a:t>contact</a:t>
            </a:r>
            <a:r>
              <a:rPr lang="nb-NO" dirty="0"/>
              <a:t> Hanne and Arild (</a:t>
            </a:r>
            <a:r>
              <a:rPr lang="nn-NO" dirty="0"/>
              <a:t>Seksjon for pedagogisk utvikling og læring/</a:t>
            </a:r>
            <a:r>
              <a:rPr lang="nn-NO" dirty="0" err="1"/>
              <a:t>Section</a:t>
            </a:r>
            <a:r>
              <a:rPr lang="nn-NO" dirty="0"/>
              <a:t> for </a:t>
            </a:r>
            <a:r>
              <a:rPr lang="nn-NO" dirty="0" err="1"/>
              <a:t>Educational</a:t>
            </a:r>
            <a:r>
              <a:rPr lang="nn-NO" dirty="0"/>
              <a:t> Development and Learning)</a:t>
            </a:r>
            <a:endParaRPr lang="nb-NO" dirty="0">
              <a:solidFill>
                <a:srgbClr val="FF0000"/>
              </a:solidFill>
            </a:endParaRPr>
          </a:p>
          <a:p>
            <a:r>
              <a:rPr lang="nb-NO" dirty="0"/>
              <a:t>A0 is </a:t>
            </a:r>
            <a:r>
              <a:rPr lang="nb-NO" dirty="0" err="1"/>
              <a:t>the</a:t>
            </a:r>
            <a:r>
              <a:rPr lang="nb-NO" dirty="0"/>
              <a:t> standard poster </a:t>
            </a:r>
            <a:r>
              <a:rPr lang="nb-NO" dirty="0" err="1"/>
              <a:t>size</a:t>
            </a:r>
            <a:endParaRPr lang="nb-NO" dirty="0"/>
          </a:p>
          <a:p>
            <a:r>
              <a:rPr lang="nb-NO" dirty="0"/>
              <a:t>If </a:t>
            </a: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printing</a:t>
            </a:r>
            <a:r>
              <a:rPr lang="nb-NO" dirty="0"/>
              <a:t> a poster or </a:t>
            </a:r>
            <a:r>
              <a:rPr lang="nb-NO" dirty="0" err="1"/>
              <a:t>anything</a:t>
            </a:r>
            <a:r>
              <a:rPr lang="nb-NO" dirty="0"/>
              <a:t> </a:t>
            </a:r>
            <a:r>
              <a:rPr lang="nb-NO" dirty="0" err="1"/>
              <a:t>larger</a:t>
            </a:r>
            <a:r>
              <a:rPr lang="nb-NO" dirty="0"/>
              <a:t> </a:t>
            </a:r>
            <a:r>
              <a:rPr lang="nb-NO" dirty="0" err="1"/>
              <a:t>than</a:t>
            </a:r>
            <a:r>
              <a:rPr lang="nb-NO" dirty="0"/>
              <a:t> A3/A4, </a:t>
            </a:r>
            <a:r>
              <a:rPr lang="nb-NO" dirty="0" err="1"/>
              <a:t>then</a:t>
            </a:r>
            <a:r>
              <a:rPr lang="nb-NO" dirty="0"/>
              <a:t> IT </a:t>
            </a:r>
            <a:r>
              <a:rPr lang="nb-NO" dirty="0" err="1"/>
              <a:t>operations</a:t>
            </a:r>
            <a:r>
              <a:rPr lang="nb-NO" dirty="0"/>
              <a:t> </a:t>
            </a:r>
            <a:r>
              <a:rPr lang="nb-NO" dirty="0" err="1"/>
              <a:t>can</a:t>
            </a:r>
            <a:r>
              <a:rPr lang="nb-NO" dirty="0"/>
              <a:t> </a:t>
            </a:r>
            <a:r>
              <a:rPr lang="nb-NO" dirty="0" err="1"/>
              <a:t>help</a:t>
            </a:r>
            <a:r>
              <a:rPr lang="nb-NO" dirty="0"/>
              <a:t> (just </a:t>
            </a:r>
            <a:r>
              <a:rPr lang="nb-NO" dirty="0" err="1"/>
              <a:t>printing</a:t>
            </a:r>
            <a:r>
              <a:rPr lang="nb-NO" dirty="0"/>
              <a:t>, not design) </a:t>
            </a:r>
            <a:r>
              <a:rPr lang="nb-NO" u="sng" dirty="0">
                <a:hlinkClick r:id="rId4"/>
              </a:rPr>
              <a:t>https://www.hiof.no/tjenester/it/kontakt/</a:t>
            </a:r>
            <a:endParaRPr lang="nb-NO" u="sng" dirty="0"/>
          </a:p>
          <a:p>
            <a:r>
              <a:rPr lang="nb-NO" dirty="0"/>
              <a:t>If </a:t>
            </a: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need</a:t>
            </a:r>
            <a:r>
              <a:rPr lang="nb-NO" dirty="0"/>
              <a:t> to </a:t>
            </a:r>
            <a:r>
              <a:rPr lang="nb-NO" dirty="0" err="1"/>
              <a:t>print</a:t>
            </a:r>
            <a:r>
              <a:rPr lang="nb-NO" dirty="0"/>
              <a:t> </a:t>
            </a:r>
            <a:r>
              <a:rPr lang="nb-NO" dirty="0" err="1"/>
              <a:t>anything</a:t>
            </a:r>
            <a:r>
              <a:rPr lang="nb-NO" dirty="0"/>
              <a:t> </a:t>
            </a:r>
            <a:r>
              <a:rPr lang="nb-NO" dirty="0" err="1"/>
              <a:t>that</a:t>
            </a:r>
            <a:r>
              <a:rPr lang="nb-NO" dirty="0"/>
              <a:t> is </a:t>
            </a:r>
            <a:r>
              <a:rPr lang="nb-NO"/>
              <a:t>A3 or </a:t>
            </a:r>
            <a:r>
              <a:rPr lang="nb-NO" dirty="0"/>
              <a:t>A4 in </a:t>
            </a:r>
            <a:r>
              <a:rPr lang="nb-NO" dirty="0" err="1"/>
              <a:t>size</a:t>
            </a:r>
            <a:r>
              <a:rPr lang="nb-NO" dirty="0"/>
              <a:t>, </a:t>
            </a:r>
            <a:r>
              <a:rPr lang="nb-NO" dirty="0" err="1"/>
              <a:t>then</a:t>
            </a:r>
            <a:r>
              <a:rPr lang="nb-NO" dirty="0"/>
              <a:t> (Halden) -  </a:t>
            </a:r>
            <a:r>
              <a:rPr lang="nb-NO" dirty="0">
                <a:hlinkClick r:id="rId5"/>
              </a:rPr>
              <a:t>Trykkeri/kopirom ved HIØ - Høgskolen i Østfold (hiof.no)</a:t>
            </a:r>
            <a:endParaRPr lang="nb-NO" dirty="0"/>
          </a:p>
          <a:p>
            <a:r>
              <a:rPr lang="nb-NO" dirty="0" err="1"/>
              <a:t>Carrying</a:t>
            </a:r>
            <a:r>
              <a:rPr lang="nb-NO" dirty="0"/>
              <a:t> case/tube- Staples</a:t>
            </a:r>
          </a:p>
        </p:txBody>
      </p:sp>
    </p:spTree>
    <p:extLst>
      <p:ext uri="{BB962C8B-B14F-4D97-AF65-F5344CB8AC3E}">
        <p14:creationId xmlns:p14="http://schemas.microsoft.com/office/powerpoint/2010/main" val="394917518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i">
  <a:themeElements>
    <a:clrScheme name="Gal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11D9461D3C1D94899FB01A8FA7017E6" ma:contentTypeVersion="12" ma:contentTypeDescription="Opprett et nytt dokument." ma:contentTypeScope="" ma:versionID="44456963fc1bcc9296a1b9fee9ec4c9b">
  <xsd:schema xmlns:xsd="http://www.w3.org/2001/XMLSchema" xmlns:xs="http://www.w3.org/2001/XMLSchema" xmlns:p="http://schemas.microsoft.com/office/2006/metadata/properties" xmlns:ns3="39553c9f-8637-41fa-a187-bc8563c22bf2" xmlns:ns4="63a8d2c7-6edf-46a1-b257-75dd291c11e5" targetNamespace="http://schemas.microsoft.com/office/2006/metadata/properties" ma:root="true" ma:fieldsID="62923198bdc9431dd6a9f977cd7b3178" ns3:_="" ns4:_="">
    <xsd:import namespace="39553c9f-8637-41fa-a187-bc8563c22bf2"/>
    <xsd:import namespace="63a8d2c7-6edf-46a1-b257-75dd291c11e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553c9f-8637-41fa-a187-bc8563c22b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a8d2c7-6edf-46a1-b257-75dd291c11e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D45432-A702-4408-9132-36AE48DAFC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7BE2F1C-619E-4BC1-A459-22E722433799}">
  <ds:schemaRefs>
    <ds:schemaRef ds:uri="63a8d2c7-6edf-46a1-b257-75dd291c11e5"/>
    <ds:schemaRef ds:uri="http://www.w3.org/XML/1998/namespace"/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39553c9f-8637-41fa-a187-bc8563c22bf2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FA61F0E3-9F03-4601-BFB3-CF7314AE1D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553c9f-8637-41fa-a187-bc8563c22bf2"/>
    <ds:schemaRef ds:uri="63a8d2c7-6edf-46a1-b257-75dd291c11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6464</TotalTime>
  <Words>1140</Words>
  <Application>Microsoft Office PowerPoint</Application>
  <PresentationFormat>Widescreen</PresentationFormat>
  <Paragraphs>83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Times New Roman</vt:lpstr>
      <vt:lpstr>Galleri</vt:lpstr>
      <vt:lpstr>HOW TO MAKE A POSTER PRESENTATION- what to include and what to avoid</vt:lpstr>
      <vt:lpstr>Before designing your poster</vt:lpstr>
      <vt:lpstr>Common mistakes when creating a poster</vt:lpstr>
      <vt:lpstr>The Smaller details with the design of your poster </vt:lpstr>
      <vt:lpstr>The flow of your story and layout choices</vt:lpstr>
      <vt:lpstr>The main parts of A Poster- Part 1</vt:lpstr>
      <vt:lpstr>The main parts of A Poster- Part 1I</vt:lpstr>
      <vt:lpstr>Pictures are worth a thousand words</vt:lpstr>
      <vt:lpstr>Template of a poster- where to find or how to create</vt:lpstr>
      <vt:lpstr>Thank you for your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A POSTER PRESENTATION- Tips and tricks</dc:title>
  <dc:creator>Leanne Noelle Strom Torgersen</dc:creator>
  <cp:lastModifiedBy>Leanne Noelle Strom Torgersen</cp:lastModifiedBy>
  <cp:revision>13</cp:revision>
  <dcterms:created xsi:type="dcterms:W3CDTF">2022-03-30T11:33:11Z</dcterms:created>
  <dcterms:modified xsi:type="dcterms:W3CDTF">2022-05-25T09:05:58Z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0x010100E11D9461D3C1D94899FB01A8FA7017E6</vt:lpwstr>
  </property>
</Properties>
</file>