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8"/>
  </p:notesMasterIdLst>
  <p:handoutMasterIdLst>
    <p:handoutMasterId r:id="rId19"/>
  </p:handout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72" r:id="rId17"/>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7869"/>
    <a:srgbClr val="C8C2BE"/>
    <a:srgbClr val="A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728"/>
  </p:normalViewPr>
  <p:slideViewPr>
    <p:cSldViewPr snapToGrid="0" snapToObjects="1">
      <p:cViewPr varScale="1">
        <p:scale>
          <a:sx n="157" d="100"/>
          <a:sy n="157" d="100"/>
        </p:scale>
        <p:origin x="156" y="2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70" d="100"/>
          <a:sy n="170" d="100"/>
        </p:scale>
        <p:origin x="65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latin typeface="Source Sans Pro" charset="0"/>
              <a:ea typeface="Source Sans Pro" charset="0"/>
              <a:cs typeface="Source Sans Pro" charset="0"/>
            </a:endParaRPr>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15ACB-6D39-BD4E-B219-F3F80F4D5658}" type="datetimeFigureOut">
              <a:rPr lang="nb-NO" smtClean="0">
                <a:latin typeface="Source Sans Pro" charset="0"/>
                <a:ea typeface="Source Sans Pro" charset="0"/>
                <a:cs typeface="Source Sans Pro" charset="0"/>
              </a:rPr>
              <a:t>05.04.2019</a:t>
            </a:fld>
            <a:endParaRPr lang="nb-NO">
              <a:latin typeface="Source Sans Pro" charset="0"/>
              <a:ea typeface="Source Sans Pro" charset="0"/>
              <a:cs typeface="Source Sans Pro" charset="0"/>
            </a:endParaRPr>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latin typeface="Source Sans Pro" charset="0"/>
              <a:ea typeface="Source Sans Pro" charset="0"/>
              <a:cs typeface="Source Sans Pro" charset="0"/>
            </a:endParaRPr>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53D036-F3E9-EE46-9B35-EC7759C2F543}" type="slidenum">
              <a:rPr lang="nb-NO" smtClean="0">
                <a:latin typeface="Source Sans Pro" charset="0"/>
                <a:ea typeface="Source Sans Pro" charset="0"/>
                <a:cs typeface="Source Sans Pro" charset="0"/>
              </a:rPr>
              <a:t>‹#›</a:t>
            </a:fld>
            <a:endParaRPr lang="nb-NO">
              <a:latin typeface="Source Sans Pro" charset="0"/>
              <a:ea typeface="Source Sans Pro" charset="0"/>
              <a:cs typeface="Source Sans Pro" charset="0"/>
            </a:endParaRPr>
          </a:p>
        </p:txBody>
      </p:sp>
    </p:spTree>
    <p:extLst>
      <p:ext uri="{BB962C8B-B14F-4D97-AF65-F5344CB8AC3E}">
        <p14:creationId xmlns:p14="http://schemas.microsoft.com/office/powerpoint/2010/main" val="3636154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ource Sans Pro" charset="0"/>
                <a:ea typeface="Source Sans Pro" charset="0"/>
                <a:cs typeface="Source Sans Pro" charset="0"/>
              </a:defRPr>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ource Sans Pro" charset="0"/>
                <a:ea typeface="Source Sans Pro" charset="0"/>
                <a:cs typeface="Source Sans Pro" charset="0"/>
              </a:defRPr>
            </a:lvl1pPr>
          </a:lstStyle>
          <a:p>
            <a:fld id="{69444867-3A3C-8F4F-AA72-C1B9EB729F72}" type="datetimeFigureOut">
              <a:rPr lang="nb-NO" smtClean="0"/>
              <a:pPr/>
              <a:t>05.04.2019</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ource Sans Pro" charset="0"/>
                <a:ea typeface="Source Sans Pro" charset="0"/>
                <a:cs typeface="Source Sans Pro" charset="0"/>
              </a:defRPr>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ource Sans Pro" charset="0"/>
                <a:ea typeface="Source Sans Pro" charset="0"/>
                <a:cs typeface="Source Sans Pro" charset="0"/>
              </a:defRPr>
            </a:lvl1pPr>
          </a:lstStyle>
          <a:p>
            <a:fld id="{F45C457E-F630-C147-B67D-734B6B1CD9DE}" type="slidenum">
              <a:rPr lang="nb-NO" smtClean="0"/>
              <a:pPr/>
              <a:t>‹#›</a:t>
            </a:fld>
            <a:endParaRPr lang="nb-NO"/>
          </a:p>
        </p:txBody>
      </p:sp>
    </p:spTree>
    <p:extLst>
      <p:ext uri="{BB962C8B-B14F-4D97-AF65-F5344CB8AC3E}">
        <p14:creationId xmlns:p14="http://schemas.microsoft.com/office/powerpoint/2010/main" val="1673081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ource Sans Pro" charset="0"/>
        <a:ea typeface="Source Sans Pro" charset="0"/>
        <a:cs typeface="Source Sans Pro" charset="0"/>
      </a:defRPr>
    </a:lvl1pPr>
    <a:lvl2pPr marL="457200" algn="l" defTabSz="457200" rtl="0" eaLnBrk="1" latinLnBrk="0" hangingPunct="1">
      <a:defRPr sz="1200" kern="1200">
        <a:solidFill>
          <a:schemeClr val="tx1"/>
        </a:solidFill>
        <a:latin typeface="Source Sans Pro" charset="0"/>
        <a:ea typeface="Source Sans Pro" charset="0"/>
        <a:cs typeface="Source Sans Pro" charset="0"/>
      </a:defRPr>
    </a:lvl2pPr>
    <a:lvl3pPr marL="914400" algn="l" defTabSz="457200" rtl="0" eaLnBrk="1" latinLnBrk="0" hangingPunct="1">
      <a:defRPr sz="1200" kern="1200">
        <a:solidFill>
          <a:schemeClr val="tx1"/>
        </a:solidFill>
        <a:latin typeface="Source Sans Pro" charset="0"/>
        <a:ea typeface="Source Sans Pro" charset="0"/>
        <a:cs typeface="Source Sans Pro" charset="0"/>
      </a:defRPr>
    </a:lvl3pPr>
    <a:lvl4pPr marL="1371600" algn="l" defTabSz="457200" rtl="0" eaLnBrk="1" latinLnBrk="0" hangingPunct="1">
      <a:defRPr sz="1200" kern="1200">
        <a:solidFill>
          <a:schemeClr val="tx1"/>
        </a:solidFill>
        <a:latin typeface="Source Sans Pro" charset="0"/>
        <a:ea typeface="Source Sans Pro" charset="0"/>
        <a:cs typeface="Source Sans Pro" charset="0"/>
      </a:defRPr>
    </a:lvl4pPr>
    <a:lvl5pPr marL="1828800" algn="l" defTabSz="457200" rtl="0" eaLnBrk="1" latinLnBrk="0" hangingPunct="1">
      <a:defRPr sz="1200" kern="1200">
        <a:solidFill>
          <a:schemeClr val="tx1"/>
        </a:solidFill>
        <a:latin typeface="Source Sans Pro" charset="0"/>
        <a:ea typeface="Source Sans Pro" charset="0"/>
        <a:cs typeface="Source Sans Pro"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latin typeface="Source Sans Pro" charset="0"/>
              <a:ea typeface="Source Sans Pro" charset="0"/>
              <a:cs typeface="Source Sans Pro" charset="0"/>
            </a:endParaRPr>
          </a:p>
        </p:txBody>
      </p:sp>
      <p:sp>
        <p:nvSpPr>
          <p:cNvPr id="4" name="Plassholder for lysbildenummer 3"/>
          <p:cNvSpPr>
            <a:spLocks noGrp="1"/>
          </p:cNvSpPr>
          <p:nvPr>
            <p:ph type="sldNum" sz="quarter" idx="10"/>
          </p:nvPr>
        </p:nvSpPr>
        <p:spPr/>
        <p:txBody>
          <a:bodyPr/>
          <a:lstStyle/>
          <a:p>
            <a:fld id="{F45C457E-F630-C147-B67D-734B6B1CD9DE}" type="slidenum">
              <a:rPr lang="nb-NO" smtClean="0">
                <a:latin typeface="Source Sans Pro" charset="0"/>
                <a:ea typeface="Source Sans Pro" charset="0"/>
                <a:cs typeface="Source Sans Pro" charset="0"/>
              </a:rPr>
              <a:t>1</a:t>
            </a:fld>
            <a:endParaRPr lang="nb-NO">
              <a:latin typeface="Source Sans Pro" charset="0"/>
              <a:ea typeface="Source Sans Pro" charset="0"/>
              <a:cs typeface="Source Sans Pro" charset="0"/>
            </a:endParaRPr>
          </a:p>
        </p:txBody>
      </p:sp>
    </p:spTree>
    <p:extLst>
      <p:ext uri="{BB962C8B-B14F-4D97-AF65-F5344CB8AC3E}">
        <p14:creationId xmlns:p14="http://schemas.microsoft.com/office/powerpoint/2010/main" val="20853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69D97299-2ACC-2246-9998-AAC0BBB7B871}" type="datetime1">
              <a:rPr lang="nb-NO" smtClean="0"/>
              <a:t>05.04.2019</a:t>
            </a:fld>
            <a:endParaRPr lang="nb-NO" dirty="0"/>
          </a:p>
        </p:txBody>
      </p:sp>
      <p:sp>
        <p:nvSpPr>
          <p:cNvPr id="8" name="Plassholder for bunntekst 7"/>
          <p:cNvSpPr>
            <a:spLocks noGrp="1"/>
          </p:cNvSpPr>
          <p:nvPr>
            <p:ph type="ftr" sz="quarter" idx="11"/>
          </p:nvPr>
        </p:nvSpPr>
        <p:spPr/>
        <p:txBody>
          <a:bodyPr/>
          <a:lstStyle/>
          <a:p>
            <a:r>
              <a:rPr lang="nb-NO" smtClean="0"/>
              <a:t>Fornavn Etternavn | Avdelingsnavn</a:t>
            </a:r>
            <a:endParaRPr lang="nb-NO" dirty="0"/>
          </a:p>
        </p:txBody>
      </p:sp>
      <p:sp>
        <p:nvSpPr>
          <p:cNvPr id="9" name="Plassholder for lysbildenummer 8"/>
          <p:cNvSpPr>
            <a:spLocks noGrp="1"/>
          </p:cNvSpPr>
          <p:nvPr>
            <p:ph type="sldNum" sz="quarter" idx="12"/>
          </p:nvPr>
        </p:nvSpPr>
        <p:spPr/>
        <p:txBody>
          <a:body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403852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Kapittelside 1-Blaa">
    <p:bg>
      <p:bgPr>
        <a:solidFill>
          <a:srgbClr val="A396A3"/>
        </a:solid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10" name="Plassholder for tittel 1"/>
          <p:cNvSpPr>
            <a:spLocks noGrp="1"/>
          </p:cNvSpPr>
          <p:nvPr>
            <p:ph type="title" hasCustomPrompt="1"/>
          </p:nvPr>
        </p:nvSpPr>
        <p:spPr>
          <a:xfrm>
            <a:off x="1510632" y="761999"/>
            <a:ext cx="6075947" cy="3215106"/>
          </a:xfrm>
          <a:prstGeom prst="rect">
            <a:avLst/>
          </a:prstGeom>
        </p:spPr>
        <p:txBody>
          <a:bodyPr vert="horz" lIns="91440" tIns="45720" rIns="91440" bIns="45720" rtlCol="0" anchor="ctr">
            <a:normAutofit/>
          </a:bodyPr>
          <a:lstStyle>
            <a:lvl1pPr algn="ctr">
              <a:defRPr sz="4000">
                <a:solidFill>
                  <a:srgbClr val="FFFFFF"/>
                </a:solidFill>
              </a:defRPr>
            </a:lvl1pPr>
          </a:lstStyle>
          <a:p>
            <a:r>
              <a:rPr lang="nb-NO" dirty="0" smtClean="0"/>
              <a:t>KLIKK FOR Å REDIGERE TITTELSTIL</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2" name="Plassholder for dato 1"/>
          <p:cNvSpPr>
            <a:spLocks noGrp="1"/>
          </p:cNvSpPr>
          <p:nvPr>
            <p:ph type="dt" sz="half" idx="10"/>
          </p:nvPr>
        </p:nvSpPr>
        <p:spPr/>
        <p:txBody>
          <a:bodyPr/>
          <a:lstStyle>
            <a:lvl1pPr>
              <a:defRPr>
                <a:solidFill>
                  <a:srgbClr val="FFFFFF"/>
                </a:solidFill>
              </a:defRPr>
            </a:lvl1pPr>
          </a:lstStyle>
          <a:p>
            <a:fld id="{6EE9DC53-2898-304E-8D88-1BB22CAC7760}" type="datetime1">
              <a:rPr lang="nb-NO" smtClean="0"/>
              <a:t>05.04.2019</a:t>
            </a:fld>
            <a:endParaRPr lang="nb-NO" dirty="0"/>
          </a:p>
        </p:txBody>
      </p:sp>
      <p:sp>
        <p:nvSpPr>
          <p:cNvPr id="3" name="Plassholder for bunntekst 2"/>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8" name="Plassholder for lysbildenummer 7"/>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Kapittelside 1-Blaa">
    <p:bg>
      <p:bgPr>
        <a:solidFill>
          <a:srgbClr val="C8C2BE"/>
        </a:solidFill>
        <a:effectLst/>
      </p:bgPr>
    </p:bg>
    <p:spTree>
      <p:nvGrpSpPr>
        <p:cNvPr id="1" name=""/>
        <p:cNvGrpSpPr/>
        <p:nvPr/>
      </p:nvGrpSpPr>
      <p:grpSpPr>
        <a:xfrm>
          <a:off x="0" y="0"/>
          <a:ext cx="0" cy="0"/>
          <a:chOff x="0" y="0"/>
          <a:chExt cx="0" cy="0"/>
        </a:xfrm>
      </p:grpSpPr>
      <p:sp>
        <p:nvSpPr>
          <p:cNvPr id="10" name="Plassholder for tittel 1"/>
          <p:cNvSpPr>
            <a:spLocks noGrp="1"/>
          </p:cNvSpPr>
          <p:nvPr>
            <p:ph type="title" hasCustomPrompt="1"/>
          </p:nvPr>
        </p:nvSpPr>
        <p:spPr>
          <a:xfrm>
            <a:off x="1510632" y="761999"/>
            <a:ext cx="6075947" cy="3215106"/>
          </a:xfrm>
          <a:prstGeom prst="rect">
            <a:avLst/>
          </a:prstGeom>
        </p:spPr>
        <p:txBody>
          <a:bodyPr vert="horz" lIns="91440" tIns="45720" rIns="91440" bIns="45720" rtlCol="0" anchor="ctr">
            <a:normAutofit/>
          </a:bodyPr>
          <a:lstStyle>
            <a:lvl1pPr algn="ctr">
              <a:defRPr sz="4000">
                <a:solidFill>
                  <a:schemeClr val="bg1"/>
                </a:solidFill>
              </a:defRPr>
            </a:lvl1pPr>
          </a:lstStyle>
          <a:p>
            <a:r>
              <a:rPr lang="nb-NO" dirty="0" smtClean="0"/>
              <a:t>KLIKK FOR Å REDIGERE TITTELSTIL</a:t>
            </a:r>
            <a:endParaRPr lang="nb-NO" dirty="0"/>
          </a:p>
        </p:txBody>
      </p:sp>
      <p:sp>
        <p:nvSpPr>
          <p:cNvPr id="2" name="Plassholder for dato 1"/>
          <p:cNvSpPr>
            <a:spLocks noGrp="1"/>
          </p:cNvSpPr>
          <p:nvPr>
            <p:ph type="dt" sz="half" idx="10"/>
          </p:nvPr>
        </p:nvSpPr>
        <p:spPr/>
        <p:txBody>
          <a:bodyPr/>
          <a:lstStyle>
            <a:lvl1pPr>
              <a:defRPr>
                <a:solidFill>
                  <a:schemeClr val="bg1"/>
                </a:solidFill>
              </a:defRPr>
            </a:lvl1pPr>
          </a:lstStyle>
          <a:p>
            <a:fld id="{6EE9DC53-2898-304E-8D88-1BB22CAC7760}" type="datetime1">
              <a:rPr lang="nb-NO" smtClean="0"/>
              <a:pPr/>
              <a:t>05.04.2019</a:t>
            </a:fld>
            <a:endParaRPr lang="nb-NO" dirty="0"/>
          </a:p>
        </p:txBody>
      </p:sp>
      <p:sp>
        <p:nvSpPr>
          <p:cNvPr id="3" name="Plassholder for bunntekst 2"/>
          <p:cNvSpPr>
            <a:spLocks noGrp="1"/>
          </p:cNvSpPr>
          <p:nvPr>
            <p:ph type="ftr" sz="quarter" idx="11"/>
          </p:nvPr>
        </p:nvSpPr>
        <p:spPr/>
        <p:txBody>
          <a:bodyPr/>
          <a:lstStyle>
            <a:lvl1pPr>
              <a:defRPr>
                <a:solidFill>
                  <a:schemeClr val="bg1"/>
                </a:solidFill>
              </a:defRPr>
            </a:lvl1pPr>
          </a:lstStyle>
          <a:p>
            <a:r>
              <a:rPr lang="nb-NO" dirty="0" smtClean="0"/>
              <a:t>Fornavn Etternavn | Avdelingsnavn</a:t>
            </a:r>
            <a:endParaRPr lang="nb-NO" dirty="0"/>
          </a:p>
        </p:txBody>
      </p:sp>
      <p:sp>
        <p:nvSpPr>
          <p:cNvPr id="8" name="Plassholder for lysbildenummer 7"/>
          <p:cNvSpPr>
            <a:spLocks noGrp="1"/>
          </p:cNvSpPr>
          <p:nvPr>
            <p:ph type="sldNum" sz="quarter" idx="12"/>
          </p:nvPr>
        </p:nvSpPr>
        <p:spPr/>
        <p:txBody>
          <a:bodyPr/>
          <a:lstStyle>
            <a:lvl1pPr>
              <a:defRPr>
                <a:solidFill>
                  <a:schemeClr val="bg1"/>
                </a:solidFill>
              </a:defRPr>
            </a:lvl1pPr>
          </a:lstStyle>
          <a:p>
            <a:fld id="{28ECCE09-4EB9-D24E-99A2-F5BDA1BD657E}" type="slidenum">
              <a:rPr lang="nb-NO" smtClean="0"/>
              <a:pPr/>
              <a:t>‹#›</a:t>
            </a:fld>
            <a:endParaRPr lang="nb-NO" dirty="0"/>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7782" y="36589"/>
            <a:ext cx="2643744" cy="729201"/>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pittelside 1-Hexag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lassholder for tittel 1"/>
          <p:cNvSpPr>
            <a:spLocks noGrp="1"/>
          </p:cNvSpPr>
          <p:nvPr>
            <p:ph type="title" hasCustomPrompt="1"/>
          </p:nvPr>
        </p:nvSpPr>
        <p:spPr>
          <a:xfrm>
            <a:off x="1510632" y="762000"/>
            <a:ext cx="6075947" cy="1998578"/>
          </a:xfrm>
          <a:prstGeom prst="rect">
            <a:avLst/>
          </a:prstGeom>
        </p:spPr>
        <p:txBody>
          <a:bodyPr vert="horz" lIns="91440" tIns="45720" rIns="91440" bIns="45720" rtlCol="0" anchor="ctr">
            <a:normAutofit/>
          </a:bodyPr>
          <a:lstStyle>
            <a:lvl1pPr algn="ctr">
              <a:defRPr sz="4000"/>
            </a:lvl1pPr>
          </a:lstStyle>
          <a:p>
            <a:r>
              <a:rPr lang="nb-NO" dirty="0" smtClean="0"/>
              <a:t>KLIKK FOR Å REDIGERE TITTELSTIL</a:t>
            </a:r>
            <a:endParaRPr lang="nb-NO" dirty="0"/>
          </a:p>
        </p:txBody>
      </p:sp>
    </p:spTree>
    <p:extLst>
      <p:ext uri="{BB962C8B-B14F-4D97-AF65-F5344CB8AC3E}">
        <p14:creationId xmlns:p14="http://schemas.microsoft.com/office/powerpoint/2010/main" val="343905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dato 7"/>
          <p:cNvSpPr>
            <a:spLocks noGrp="1"/>
          </p:cNvSpPr>
          <p:nvPr>
            <p:ph type="dt" sz="half" idx="10"/>
          </p:nvPr>
        </p:nvSpPr>
        <p:spPr/>
        <p:txBody>
          <a:bodyPr/>
          <a:lstStyle/>
          <a:p>
            <a:fld id="{9BD46D0C-2F8A-B642-A138-BA59C775D20D}" type="datetime1">
              <a:rPr lang="nb-NO" smtClean="0"/>
              <a:t>05.04.2019</a:t>
            </a:fld>
            <a:endParaRPr lang="nb-NO" dirty="0"/>
          </a:p>
        </p:txBody>
      </p:sp>
      <p:sp>
        <p:nvSpPr>
          <p:cNvPr id="9" name="Plassholder for bunntekst 8"/>
          <p:cNvSpPr>
            <a:spLocks noGrp="1"/>
          </p:cNvSpPr>
          <p:nvPr>
            <p:ph type="ftr" sz="quarter" idx="11"/>
          </p:nvPr>
        </p:nvSpPr>
        <p:spPr/>
        <p:txBody>
          <a:bodyPr/>
          <a:lstStyle/>
          <a:p>
            <a:r>
              <a:rPr lang="nb-NO" smtClean="0"/>
              <a:t>Fornavn Etternavn | Avdelingsnavn</a:t>
            </a:r>
            <a:endParaRPr lang="nb-NO" dirty="0"/>
          </a:p>
        </p:txBody>
      </p:sp>
      <p:sp>
        <p:nvSpPr>
          <p:cNvPr id="10" name="Plassholder for lysbildenummer 9"/>
          <p:cNvSpPr>
            <a:spLocks noGrp="1"/>
          </p:cNvSpPr>
          <p:nvPr>
            <p:ph type="sldNum" sz="quarter" idx="12"/>
          </p:nvPr>
        </p:nvSpPr>
        <p:spPr/>
        <p:txBody>
          <a:body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148789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675105"/>
            <a:ext cx="4040188" cy="95605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Plassholder for tekst 4"/>
          <p:cNvSpPr>
            <a:spLocks noGrp="1"/>
          </p:cNvSpPr>
          <p:nvPr>
            <p:ph type="body" sz="quarter" idx="3"/>
          </p:nvPr>
        </p:nvSpPr>
        <p:spPr>
          <a:xfrm>
            <a:off x="4645026" y="675105"/>
            <a:ext cx="4041775" cy="95605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2" name="Plassholder for dato 1"/>
          <p:cNvSpPr>
            <a:spLocks noGrp="1"/>
          </p:cNvSpPr>
          <p:nvPr>
            <p:ph type="dt" sz="half" idx="10"/>
          </p:nvPr>
        </p:nvSpPr>
        <p:spPr/>
        <p:txBody>
          <a:bodyPr/>
          <a:lstStyle/>
          <a:p>
            <a:fld id="{AB5A204A-9A75-3C4C-BAD0-3FE6FE661701}" type="datetime1">
              <a:rPr lang="nb-NO" smtClean="0"/>
              <a:t>05.04.2019</a:t>
            </a:fld>
            <a:endParaRPr lang="nb-NO" dirty="0"/>
          </a:p>
        </p:txBody>
      </p:sp>
      <p:sp>
        <p:nvSpPr>
          <p:cNvPr id="10" name="Plassholder for bunntekst 9"/>
          <p:cNvSpPr>
            <a:spLocks noGrp="1"/>
          </p:cNvSpPr>
          <p:nvPr>
            <p:ph type="ftr" sz="quarter" idx="11"/>
          </p:nvPr>
        </p:nvSpPr>
        <p:spPr/>
        <p:txBody>
          <a:bodyPr/>
          <a:lstStyle/>
          <a:p>
            <a:r>
              <a:rPr lang="nb-NO" smtClean="0"/>
              <a:t>Fornavn Etternavn | Avdelingsnavn</a:t>
            </a:r>
            <a:endParaRPr lang="nb-NO" dirty="0"/>
          </a:p>
        </p:txBody>
      </p:sp>
      <p:sp>
        <p:nvSpPr>
          <p:cNvPr id="11" name="Plassholder for lysbildenummer 10"/>
          <p:cNvSpPr>
            <a:spLocks noGrp="1"/>
          </p:cNvSpPr>
          <p:nvPr>
            <p:ph type="sldNum" sz="quarter" idx="12"/>
          </p:nvPr>
        </p:nvSpPr>
        <p:spPr/>
        <p:txBody>
          <a:body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122459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6" name="Plassholder for dato 5"/>
          <p:cNvSpPr>
            <a:spLocks noGrp="1"/>
          </p:cNvSpPr>
          <p:nvPr>
            <p:ph type="dt" sz="half" idx="10"/>
          </p:nvPr>
        </p:nvSpPr>
        <p:spPr/>
        <p:txBody>
          <a:bodyPr/>
          <a:lstStyle/>
          <a:p>
            <a:fld id="{E7682955-BE7A-5C4C-84B8-41580681C190}" type="datetime1">
              <a:rPr lang="nb-NO" smtClean="0"/>
              <a:t>05.04.2019</a:t>
            </a:fld>
            <a:endParaRPr lang="nb-NO" dirty="0"/>
          </a:p>
        </p:txBody>
      </p:sp>
      <p:sp>
        <p:nvSpPr>
          <p:cNvPr id="7" name="Plassholder for bunntekst 6"/>
          <p:cNvSpPr>
            <a:spLocks noGrp="1"/>
          </p:cNvSpPr>
          <p:nvPr>
            <p:ph type="ftr" sz="quarter" idx="11"/>
          </p:nvPr>
        </p:nvSpPr>
        <p:spPr/>
        <p:txBody>
          <a:bodyPr/>
          <a:lstStyle/>
          <a:p>
            <a:r>
              <a:rPr lang="nb-NO" smtClean="0"/>
              <a:t>Fornavn Etternavn | Avdelingsnavn</a:t>
            </a:r>
            <a:endParaRPr lang="nb-NO" dirty="0"/>
          </a:p>
        </p:txBody>
      </p:sp>
      <p:sp>
        <p:nvSpPr>
          <p:cNvPr id="8" name="Plassholder for lysbildenummer 7"/>
          <p:cNvSpPr>
            <a:spLocks noGrp="1"/>
          </p:cNvSpPr>
          <p:nvPr>
            <p:ph type="sldNum" sz="quarter" idx="12"/>
          </p:nvPr>
        </p:nvSpPr>
        <p:spPr/>
        <p:txBody>
          <a:body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389354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691A57B6-EDFB-B447-8B14-79CCE6E543ED}" type="datetime1">
              <a:rPr lang="nb-NO" smtClean="0"/>
              <a:t>05.04.2019</a:t>
            </a:fld>
            <a:endParaRPr lang="nb-NO" dirty="0"/>
          </a:p>
        </p:txBody>
      </p:sp>
      <p:sp>
        <p:nvSpPr>
          <p:cNvPr id="6" name="Plassholder for bunntekst 5"/>
          <p:cNvSpPr>
            <a:spLocks noGrp="1"/>
          </p:cNvSpPr>
          <p:nvPr>
            <p:ph type="ftr" sz="quarter" idx="11"/>
          </p:nvPr>
        </p:nvSpPr>
        <p:spPr/>
        <p:txBody>
          <a:bodyPr/>
          <a:lstStyle/>
          <a:p>
            <a:r>
              <a:rPr lang="nb-NO" smtClean="0"/>
              <a:t>Fornavn Etternavn | Avdelingsnavn</a:t>
            </a:r>
            <a:endParaRPr lang="nb-NO" dirty="0"/>
          </a:p>
        </p:txBody>
      </p:sp>
      <p:sp>
        <p:nvSpPr>
          <p:cNvPr id="7" name="Plassholder for lysbildenummer 6"/>
          <p:cNvSpPr>
            <a:spLocks noGrp="1"/>
          </p:cNvSpPr>
          <p:nvPr>
            <p:ph type="sldNum" sz="quarter" idx="12"/>
          </p:nvPr>
        </p:nvSpPr>
        <p:spPr/>
        <p:txBody>
          <a:body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252044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hasCustomPrompt="1"/>
          </p:nvPr>
        </p:nvSpPr>
        <p:spPr>
          <a:xfrm>
            <a:off x="0" y="100262"/>
            <a:ext cx="9144000" cy="448510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Klikk her for å sette inn bilde</a:t>
            </a:r>
            <a:endParaRPr lang="nb-NO" dirty="0"/>
          </a:p>
        </p:txBody>
      </p:sp>
      <p:sp>
        <p:nvSpPr>
          <p:cNvPr id="2" name="Plassholder for dato 1"/>
          <p:cNvSpPr>
            <a:spLocks noGrp="1"/>
          </p:cNvSpPr>
          <p:nvPr>
            <p:ph type="dt" sz="half" idx="10"/>
          </p:nvPr>
        </p:nvSpPr>
        <p:spPr/>
        <p:txBody>
          <a:bodyPr/>
          <a:lstStyle/>
          <a:p>
            <a:fld id="{7E02B3D7-CAAD-CD4A-9ADE-B7023038E292}" type="datetime1">
              <a:rPr lang="nb-NO" smtClean="0"/>
              <a:t>05.04.2019</a:t>
            </a:fld>
            <a:endParaRPr lang="nb-NO" dirty="0"/>
          </a:p>
        </p:txBody>
      </p:sp>
      <p:sp>
        <p:nvSpPr>
          <p:cNvPr id="4" name="Plassholder for bunntekst 3"/>
          <p:cNvSpPr>
            <a:spLocks noGrp="1"/>
          </p:cNvSpPr>
          <p:nvPr>
            <p:ph type="ftr" sz="quarter" idx="11"/>
          </p:nvPr>
        </p:nvSpPr>
        <p:spPr/>
        <p:txBody>
          <a:bodyPr/>
          <a:lstStyle/>
          <a:p>
            <a:r>
              <a:rPr lang="nb-NO" smtClean="0"/>
              <a:t>Fornavn Etternavn | Avdelingsnavn</a:t>
            </a:r>
            <a:endParaRPr lang="nb-NO" dirty="0"/>
          </a:p>
        </p:txBody>
      </p:sp>
      <p:sp>
        <p:nvSpPr>
          <p:cNvPr id="8" name="Plassholder for lysbildenummer 7"/>
          <p:cNvSpPr>
            <a:spLocks noGrp="1"/>
          </p:cNvSpPr>
          <p:nvPr>
            <p:ph type="sldNum" sz="quarter" idx="12"/>
          </p:nvPr>
        </p:nvSpPr>
        <p:spPr/>
        <p:txBody>
          <a:body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1357453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Hvileside 1-Gron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Bilde 5" descr="HEX-hvit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descr="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pic>
        <p:nvPicPr>
          <p:cNvPr id="4" name="Bilde 3" descr="HEX-hvit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Bilde 4" descr="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spTree>
    <p:extLst>
      <p:ext uri="{BB962C8B-B14F-4D97-AF65-F5344CB8AC3E}">
        <p14:creationId xmlns:p14="http://schemas.microsoft.com/office/powerpoint/2010/main" val="300287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vile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Bilde 5" descr="HEX-hvit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descr="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pic>
        <p:nvPicPr>
          <p:cNvPr id="4" name="Bilde 3" descr="HEX-hvit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Bilde 4" descr="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spTree>
    <p:extLst>
      <p:ext uri="{BB962C8B-B14F-4D97-AF65-F5344CB8AC3E}">
        <p14:creationId xmlns:p14="http://schemas.microsoft.com/office/powerpoint/2010/main" val="73746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Forside 1-Gron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Bilde 7" descr="HEX-pp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274053" y="1203159"/>
            <a:ext cx="8412748" cy="1784684"/>
          </a:xfrm>
        </p:spPr>
        <p:txBody>
          <a:bodyPr anchor="b">
            <a:normAutofit/>
          </a:bodyPr>
          <a:lstStyle>
            <a:lvl1pPr>
              <a:defRPr sz="4000">
                <a:solidFill>
                  <a:srgbClr val="FFFFFF"/>
                </a:solidFill>
              </a:defRPr>
            </a:lvl1pPr>
          </a:lstStyle>
          <a:p>
            <a:r>
              <a:rPr lang="nb-NO" smtClean="0"/>
              <a:t>Klikk for å redigere tittelstil</a:t>
            </a:r>
            <a:endParaRPr lang="nb-NO" dirty="0"/>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pic>
        <p:nvPicPr>
          <p:cNvPr id="10" name="Bilde 9" descr="HEX-pp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3" name="Plassholder for dato 2"/>
          <p:cNvSpPr>
            <a:spLocks noGrp="1"/>
          </p:cNvSpPr>
          <p:nvPr>
            <p:ph type="dt" sz="half" idx="10"/>
          </p:nvPr>
        </p:nvSpPr>
        <p:spPr/>
        <p:txBody>
          <a:bodyPr/>
          <a:lstStyle>
            <a:lvl1pPr>
              <a:defRPr>
                <a:solidFill>
                  <a:srgbClr val="FFFFFF"/>
                </a:solidFill>
              </a:defRPr>
            </a:lvl1pPr>
          </a:lstStyle>
          <a:p>
            <a:fld id="{644AB339-F0E1-A746-A0DD-B8B314440945}" type="datetime1">
              <a:rPr lang="nb-NO" smtClean="0"/>
              <a:t>05.04.2019</a:t>
            </a:fld>
            <a:endParaRPr lang="nb-NO" dirty="0"/>
          </a:p>
        </p:txBody>
      </p:sp>
      <p:sp>
        <p:nvSpPr>
          <p:cNvPr id="7" name="Plassholder for bunntekst 6"/>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12" name="Plassholder for lysbildenummer 11"/>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630912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Hvile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Bilde 5" descr="HEX-hvit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descr="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pic>
        <p:nvPicPr>
          <p:cNvPr id="4" name="Bilde 3" descr="HEX-hvit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D77869"/>
          </a:solidFill>
        </p:spPr>
      </p:pic>
      <p:pic>
        <p:nvPicPr>
          <p:cNvPr id="5" name="Bilde 4" descr="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Hvileside 1-Blaa">
    <p:bg>
      <p:bgPr>
        <a:solidFill>
          <a:srgbClr val="A396A3"/>
        </a:solidFill>
        <a:effectLst/>
      </p:bgPr>
    </p:bg>
    <p:spTree>
      <p:nvGrpSpPr>
        <p:cNvPr id="1" name=""/>
        <p:cNvGrpSpPr/>
        <p:nvPr/>
      </p:nvGrpSpPr>
      <p:grpSpPr>
        <a:xfrm>
          <a:off x="0" y="0"/>
          <a:ext cx="0" cy="0"/>
          <a:chOff x="0" y="0"/>
          <a:chExt cx="0" cy="0"/>
        </a:xfrm>
      </p:grpSpPr>
      <p:pic>
        <p:nvPicPr>
          <p:cNvPr id="6" name="Bilde 5" descr="HEX-hvitt-net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descr="logo-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pic>
        <p:nvPicPr>
          <p:cNvPr id="4" name="Bilde 3" descr="HEX-hvitt-net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Bilde 4" descr="logo-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3_Hvile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Bilde 5" descr="HEX-hvit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Bilde 6" descr="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63" y="741033"/>
            <a:ext cx="6245475" cy="1730121"/>
          </a:xfrm>
          <a:prstGeom prst="rect">
            <a:avLst/>
          </a:prstGeom>
        </p:spPr>
      </p:pic>
      <p:pic>
        <p:nvPicPr>
          <p:cNvPr id="4" name="Bilde 3" descr="HEX-hvit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C8C2BE"/>
          </a:solidFill>
        </p:spPr>
      </p:pic>
      <p:pic>
        <p:nvPicPr>
          <p:cNvPr id="8" name="Bild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49263" y="741539"/>
            <a:ext cx="6245475" cy="1722635"/>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841772"/>
            <a:ext cx="6858000" cy="1790700"/>
          </a:xfrm>
        </p:spPr>
        <p:txBody>
          <a:bodyPr anchor="b"/>
          <a:lstStyle>
            <a:lvl1pPr algn="ctr">
              <a:defRPr sz="4500"/>
            </a:lvl1pPr>
          </a:lstStyle>
          <a:p>
            <a:r>
              <a:rPr lang="nb-NO" smtClean="0"/>
              <a:t>Klikk for å redigere tittelstil</a:t>
            </a:r>
            <a:endParaRPr lang="nb-NO"/>
          </a:p>
        </p:txBody>
      </p:sp>
      <p:sp>
        <p:nvSpPr>
          <p:cNvPr id="3" name="Undertit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E0407CE5-E9E4-490C-96FA-AE0618995374}" type="datetimeFigureOut">
              <a:rPr lang="nb-NO" smtClean="0"/>
              <a:t>05.04.2019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00068FC-5CC6-4529-864D-FFF0D43E16B6}" type="slidenum">
              <a:rPr lang="nb-NO" smtClean="0"/>
              <a:t>‹#›</a:t>
            </a:fld>
            <a:endParaRPr lang="nb-NO"/>
          </a:p>
        </p:txBody>
      </p:sp>
    </p:spTree>
    <p:extLst>
      <p:ext uri="{BB962C8B-B14F-4D97-AF65-F5344CB8AC3E}">
        <p14:creationId xmlns:p14="http://schemas.microsoft.com/office/powerpoint/2010/main" val="334921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or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Bilde 7" descr="HEX-pp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274053" y="1203159"/>
            <a:ext cx="8412748" cy="1784684"/>
          </a:xfrm>
        </p:spPr>
        <p:txBody>
          <a:bodyPr anchor="b">
            <a:normAutofit/>
          </a:bodyPr>
          <a:lstStyle>
            <a:lvl1pPr>
              <a:defRPr sz="4000">
                <a:solidFill>
                  <a:srgbClr val="FFFFFF"/>
                </a:solidFill>
              </a:defRPr>
            </a:lvl1pPr>
          </a:lstStyle>
          <a:p>
            <a:r>
              <a:rPr lang="nb-NO" smtClean="0"/>
              <a:t>Klikk for å redigere tittelstil</a:t>
            </a:r>
            <a:endParaRPr lang="nb-NO" dirty="0"/>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pic>
        <p:nvPicPr>
          <p:cNvPr id="10" name="Bilde 9" descr="HEX-pp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3" name="Plassholder for dato 2"/>
          <p:cNvSpPr>
            <a:spLocks noGrp="1"/>
          </p:cNvSpPr>
          <p:nvPr>
            <p:ph type="dt" sz="half" idx="10"/>
          </p:nvPr>
        </p:nvSpPr>
        <p:spPr/>
        <p:txBody>
          <a:bodyPr/>
          <a:lstStyle>
            <a:lvl1pPr>
              <a:defRPr>
                <a:solidFill>
                  <a:srgbClr val="FFFFFF"/>
                </a:solidFill>
              </a:defRPr>
            </a:lvl1pPr>
          </a:lstStyle>
          <a:p>
            <a:fld id="{1A590699-1352-D148-B251-D7C28FB0B6CC}" type="datetime1">
              <a:rPr lang="nb-NO" smtClean="0"/>
              <a:t>05.04.2019</a:t>
            </a:fld>
            <a:endParaRPr lang="nb-NO" dirty="0"/>
          </a:p>
        </p:txBody>
      </p:sp>
      <p:sp>
        <p:nvSpPr>
          <p:cNvPr id="7" name="Plassholder for bunntekst 6"/>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12" name="Plassholder for lysbildenummer 11"/>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343489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Forside 1-Blaa">
    <p:bg>
      <p:bgPr>
        <a:solidFill>
          <a:srgbClr val="D77869"/>
        </a:solidFill>
        <a:effectLst/>
      </p:bgPr>
    </p:bg>
    <p:spTree>
      <p:nvGrpSpPr>
        <p:cNvPr id="1" name=""/>
        <p:cNvGrpSpPr/>
        <p:nvPr/>
      </p:nvGrpSpPr>
      <p:grpSpPr>
        <a:xfrm>
          <a:off x="0" y="0"/>
          <a:ext cx="0" cy="0"/>
          <a:chOff x="0" y="0"/>
          <a:chExt cx="0" cy="0"/>
        </a:xfrm>
      </p:grpSpPr>
      <p:pic>
        <p:nvPicPr>
          <p:cNvPr id="8" name="Bilde 7" descr="HEX-ppt-net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274053" y="1203159"/>
            <a:ext cx="8412748" cy="1784684"/>
          </a:xfrm>
        </p:spPr>
        <p:txBody>
          <a:bodyPr anchor="b">
            <a:normAutofit/>
          </a:bodyPr>
          <a:lstStyle>
            <a:lvl1pPr>
              <a:defRPr sz="4000">
                <a:solidFill>
                  <a:srgbClr val="FFFFFF"/>
                </a:solidFill>
              </a:defRPr>
            </a:lvl1pPr>
          </a:lstStyle>
          <a:p>
            <a:r>
              <a:rPr lang="nb-NO" smtClean="0"/>
              <a:t>Klikk for å redigere tittelstil</a:t>
            </a:r>
            <a:endParaRPr lang="nb-NO" dirty="0"/>
          </a:p>
        </p:txBody>
      </p: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pic>
        <p:nvPicPr>
          <p:cNvPr id="10" name="Bilde 9" descr="HEX-ppt-net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D77869"/>
          </a:solidFill>
        </p:spPr>
      </p:pic>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3" name="Plassholder for dato 2"/>
          <p:cNvSpPr>
            <a:spLocks noGrp="1"/>
          </p:cNvSpPr>
          <p:nvPr>
            <p:ph type="dt" sz="half" idx="10"/>
          </p:nvPr>
        </p:nvSpPr>
        <p:spPr/>
        <p:txBody>
          <a:bodyPr/>
          <a:lstStyle>
            <a:lvl1pPr>
              <a:defRPr>
                <a:solidFill>
                  <a:srgbClr val="FFFFFF"/>
                </a:solidFill>
              </a:defRPr>
            </a:lvl1pPr>
          </a:lstStyle>
          <a:p>
            <a:fld id="{1A590699-1352-D148-B251-D7C28FB0B6CC}" type="datetime1">
              <a:rPr lang="nb-NO" smtClean="0"/>
              <a:t>05.04.2019</a:t>
            </a:fld>
            <a:endParaRPr lang="nb-NO" dirty="0"/>
          </a:p>
        </p:txBody>
      </p:sp>
      <p:sp>
        <p:nvSpPr>
          <p:cNvPr id="7" name="Plassholder for bunntekst 6"/>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12" name="Plassholder for lysbildenummer 11"/>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For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Bilde 7" descr="HEX-ppt-n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274053" y="1203159"/>
            <a:ext cx="8412748" cy="1784684"/>
          </a:xfrm>
        </p:spPr>
        <p:txBody>
          <a:bodyPr anchor="b">
            <a:normAutofit/>
          </a:bodyPr>
          <a:lstStyle>
            <a:lvl1pPr>
              <a:defRPr sz="4000">
                <a:solidFill>
                  <a:srgbClr val="FFFFFF"/>
                </a:solidFill>
              </a:defRPr>
            </a:lvl1pPr>
          </a:lstStyle>
          <a:p>
            <a:r>
              <a:rPr lang="nb-NO" smtClean="0"/>
              <a:t>Klikk for å redigere tittelstil</a:t>
            </a:r>
            <a:endParaRPr lang="nb-NO" dirty="0"/>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pic>
        <p:nvPicPr>
          <p:cNvPr id="10" name="Bilde 9" descr="HEX-ppt-net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A396A3"/>
          </a:solidFill>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3" name="Plassholder for dato 2"/>
          <p:cNvSpPr>
            <a:spLocks noGrp="1"/>
          </p:cNvSpPr>
          <p:nvPr>
            <p:ph type="dt" sz="half" idx="10"/>
          </p:nvPr>
        </p:nvSpPr>
        <p:spPr/>
        <p:txBody>
          <a:bodyPr/>
          <a:lstStyle>
            <a:lvl1pPr>
              <a:defRPr>
                <a:solidFill>
                  <a:srgbClr val="FFFFFF"/>
                </a:solidFill>
              </a:defRPr>
            </a:lvl1pPr>
          </a:lstStyle>
          <a:p>
            <a:fld id="{1A590699-1352-D148-B251-D7C28FB0B6CC}" type="datetime1">
              <a:rPr lang="nb-NO" smtClean="0"/>
              <a:t>05.04.2019</a:t>
            </a:fld>
            <a:endParaRPr lang="nb-NO" dirty="0"/>
          </a:p>
        </p:txBody>
      </p:sp>
      <p:sp>
        <p:nvSpPr>
          <p:cNvPr id="7" name="Plassholder for bunntekst 6"/>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12" name="Plassholder for lysbildenummer 11"/>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Forside 1-Blaa">
    <p:bg>
      <p:bgPr>
        <a:solidFill>
          <a:srgbClr val="C8C2BE"/>
        </a:solidFill>
        <a:effectLst/>
      </p:bgPr>
    </p:bg>
    <p:spTree>
      <p:nvGrpSpPr>
        <p:cNvPr id="1" name=""/>
        <p:cNvGrpSpPr/>
        <p:nvPr/>
      </p:nvGrpSpPr>
      <p:grpSpPr>
        <a:xfrm>
          <a:off x="0" y="0"/>
          <a:ext cx="0" cy="0"/>
          <a:chOff x="0" y="0"/>
          <a:chExt cx="0" cy="0"/>
        </a:xfrm>
      </p:grpSpPr>
      <p:pic>
        <p:nvPicPr>
          <p:cNvPr id="8" name="Bilde 7" descr="HEX-ppt-net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tel 1"/>
          <p:cNvSpPr>
            <a:spLocks noGrp="1"/>
          </p:cNvSpPr>
          <p:nvPr>
            <p:ph type="ctrTitle"/>
          </p:nvPr>
        </p:nvSpPr>
        <p:spPr>
          <a:xfrm>
            <a:off x="274053" y="1203159"/>
            <a:ext cx="8412748" cy="1784684"/>
          </a:xfrm>
        </p:spPr>
        <p:txBody>
          <a:bodyPr anchor="b">
            <a:normAutofit/>
          </a:bodyPr>
          <a:lstStyle>
            <a:lvl1pPr>
              <a:defRPr sz="4000">
                <a:solidFill>
                  <a:schemeClr val="bg1"/>
                </a:solidFill>
              </a:defRPr>
            </a:lvl1pPr>
          </a:lstStyle>
          <a:p>
            <a:r>
              <a:rPr lang="nb-NO" smtClean="0"/>
              <a:t>Klikk for å redigere tittelstil</a:t>
            </a:r>
            <a:endParaRPr lang="nb-NO" dirty="0"/>
          </a:p>
        </p:txBody>
      </p:sp>
      <p:pic>
        <p:nvPicPr>
          <p:cNvPr id="10" name="Bilde 9" descr="HEX-ppt-net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Plassholder for dato 2"/>
          <p:cNvSpPr>
            <a:spLocks noGrp="1"/>
          </p:cNvSpPr>
          <p:nvPr>
            <p:ph type="dt" sz="half" idx="10"/>
          </p:nvPr>
        </p:nvSpPr>
        <p:spPr/>
        <p:txBody>
          <a:bodyPr/>
          <a:lstStyle>
            <a:lvl1pPr>
              <a:defRPr>
                <a:solidFill>
                  <a:schemeClr val="bg1"/>
                </a:solidFill>
              </a:defRPr>
            </a:lvl1pPr>
          </a:lstStyle>
          <a:p>
            <a:fld id="{1A590699-1352-D148-B251-D7C28FB0B6CC}" type="datetime1">
              <a:rPr lang="nb-NO" smtClean="0"/>
              <a:pPr/>
              <a:t>05.04.2019</a:t>
            </a:fld>
            <a:endParaRPr lang="nb-NO" dirty="0"/>
          </a:p>
        </p:txBody>
      </p:sp>
      <p:sp>
        <p:nvSpPr>
          <p:cNvPr id="7" name="Plassholder for bunntekst 6"/>
          <p:cNvSpPr>
            <a:spLocks noGrp="1"/>
          </p:cNvSpPr>
          <p:nvPr>
            <p:ph type="ftr" sz="quarter" idx="11"/>
          </p:nvPr>
        </p:nvSpPr>
        <p:spPr/>
        <p:txBody>
          <a:bodyPr/>
          <a:lstStyle>
            <a:lvl1pPr>
              <a:defRPr>
                <a:solidFill>
                  <a:schemeClr val="bg1"/>
                </a:solidFill>
              </a:defRPr>
            </a:lvl1pPr>
          </a:lstStyle>
          <a:p>
            <a:r>
              <a:rPr lang="nb-NO" dirty="0" smtClean="0"/>
              <a:t>Fornavn Etternavn | Avdelingsnavn</a:t>
            </a:r>
            <a:endParaRPr lang="nb-NO" dirty="0"/>
          </a:p>
        </p:txBody>
      </p:sp>
      <p:sp>
        <p:nvSpPr>
          <p:cNvPr id="12" name="Plassholder for lysbildenummer 11"/>
          <p:cNvSpPr>
            <a:spLocks noGrp="1"/>
          </p:cNvSpPr>
          <p:nvPr>
            <p:ph type="sldNum" sz="quarter" idx="12"/>
          </p:nvPr>
        </p:nvSpPr>
        <p:spPr/>
        <p:txBody>
          <a:bodyPr/>
          <a:lstStyle>
            <a:lvl1pPr>
              <a:defRPr>
                <a:solidFill>
                  <a:schemeClr val="bg1"/>
                </a:solidFill>
              </a:defRPr>
            </a:lvl1pPr>
          </a:lstStyle>
          <a:p>
            <a:fld id="{28ECCE09-4EB9-D24E-99A2-F5BDA1BD657E}" type="slidenum">
              <a:rPr lang="nb-NO" smtClean="0"/>
              <a:pPr/>
              <a:t>‹#›</a:t>
            </a:fld>
            <a:endParaRPr lang="nb-NO" dirty="0"/>
          </a:p>
        </p:txBody>
      </p:sp>
      <p:pic>
        <p:nvPicPr>
          <p:cNvPr id="4" name="Bil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782" y="36589"/>
            <a:ext cx="2643744" cy="729201"/>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Kapittelside 1-Gronn">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10" name="Plassholder for tittel 1"/>
          <p:cNvSpPr>
            <a:spLocks noGrp="1"/>
          </p:cNvSpPr>
          <p:nvPr>
            <p:ph type="title" hasCustomPrompt="1"/>
          </p:nvPr>
        </p:nvSpPr>
        <p:spPr>
          <a:xfrm>
            <a:off x="1510632" y="761999"/>
            <a:ext cx="6075947" cy="3215106"/>
          </a:xfrm>
          <a:prstGeom prst="rect">
            <a:avLst/>
          </a:prstGeom>
        </p:spPr>
        <p:txBody>
          <a:bodyPr vert="horz" lIns="91440" tIns="45720" rIns="91440" bIns="45720" rtlCol="0" anchor="ctr">
            <a:normAutofit/>
          </a:bodyPr>
          <a:lstStyle>
            <a:lvl1pPr algn="ctr">
              <a:defRPr sz="4000">
                <a:solidFill>
                  <a:srgbClr val="FFFFFF"/>
                </a:solidFill>
              </a:defRPr>
            </a:lvl1pPr>
          </a:lstStyle>
          <a:p>
            <a:r>
              <a:rPr lang="nb-NO" dirty="0" smtClean="0"/>
              <a:t>KLIKK FOR Å REDIGERE TITTELSTIL</a:t>
            </a:r>
            <a:endParaRPr lang="nb-NO" dirty="0"/>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2" name="Plassholder for dato 1"/>
          <p:cNvSpPr>
            <a:spLocks noGrp="1"/>
          </p:cNvSpPr>
          <p:nvPr>
            <p:ph type="dt" sz="half" idx="10"/>
          </p:nvPr>
        </p:nvSpPr>
        <p:spPr/>
        <p:txBody>
          <a:bodyPr/>
          <a:lstStyle>
            <a:lvl1pPr>
              <a:defRPr>
                <a:solidFill>
                  <a:srgbClr val="FFFFFF"/>
                </a:solidFill>
              </a:defRPr>
            </a:lvl1pPr>
          </a:lstStyle>
          <a:p>
            <a:fld id="{91FF5EF9-C484-D748-964B-06FC147FE0F7}" type="datetime1">
              <a:rPr lang="nb-NO" smtClean="0"/>
              <a:t>05.04.2019</a:t>
            </a:fld>
            <a:endParaRPr lang="nb-NO" dirty="0"/>
          </a:p>
        </p:txBody>
      </p:sp>
      <p:sp>
        <p:nvSpPr>
          <p:cNvPr id="3" name="Plassholder for bunntekst 2"/>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8" name="Plassholder for lysbildenummer 7"/>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309819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Kapittelside 1-Blaa">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10" name="Plassholder for tittel 1"/>
          <p:cNvSpPr>
            <a:spLocks noGrp="1"/>
          </p:cNvSpPr>
          <p:nvPr>
            <p:ph type="title" hasCustomPrompt="1"/>
          </p:nvPr>
        </p:nvSpPr>
        <p:spPr>
          <a:xfrm>
            <a:off x="1510632" y="761999"/>
            <a:ext cx="6075947" cy="3215106"/>
          </a:xfrm>
          <a:prstGeom prst="rect">
            <a:avLst/>
          </a:prstGeom>
        </p:spPr>
        <p:txBody>
          <a:bodyPr vert="horz" lIns="91440" tIns="45720" rIns="91440" bIns="45720" rtlCol="0" anchor="ctr">
            <a:normAutofit/>
          </a:bodyPr>
          <a:lstStyle>
            <a:lvl1pPr algn="ctr">
              <a:defRPr sz="4000">
                <a:solidFill>
                  <a:srgbClr val="FFFFFF"/>
                </a:solidFill>
              </a:defRPr>
            </a:lvl1pPr>
          </a:lstStyle>
          <a:p>
            <a:r>
              <a:rPr lang="nb-NO" dirty="0" smtClean="0"/>
              <a:t>KLIKK FOR Å REDIGERE TITTELSTIL</a:t>
            </a:r>
            <a:endParaRPr lang="nb-NO" dirty="0"/>
          </a:p>
        </p:txBody>
      </p:sp>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2" name="Plassholder for dato 1"/>
          <p:cNvSpPr>
            <a:spLocks noGrp="1"/>
          </p:cNvSpPr>
          <p:nvPr>
            <p:ph type="dt" sz="half" idx="10"/>
          </p:nvPr>
        </p:nvSpPr>
        <p:spPr/>
        <p:txBody>
          <a:bodyPr/>
          <a:lstStyle>
            <a:lvl1pPr>
              <a:defRPr>
                <a:solidFill>
                  <a:srgbClr val="FFFFFF"/>
                </a:solidFill>
              </a:defRPr>
            </a:lvl1pPr>
          </a:lstStyle>
          <a:p>
            <a:fld id="{6EE9DC53-2898-304E-8D88-1BB22CAC7760}" type="datetime1">
              <a:rPr lang="nb-NO" smtClean="0"/>
              <a:t>05.04.2019</a:t>
            </a:fld>
            <a:endParaRPr lang="nb-NO" dirty="0"/>
          </a:p>
        </p:txBody>
      </p:sp>
      <p:sp>
        <p:nvSpPr>
          <p:cNvPr id="3" name="Plassholder for bunntekst 2"/>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8" name="Plassholder for lysbildenummer 7"/>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ext uri="{BB962C8B-B14F-4D97-AF65-F5344CB8AC3E}">
        <p14:creationId xmlns:p14="http://schemas.microsoft.com/office/powerpoint/2010/main" val="167363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Kapittelside 1-Blaa">
    <p:bg>
      <p:bgPr>
        <a:solidFill>
          <a:srgbClr val="D77869"/>
        </a:solid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10" name="Plassholder for tittel 1"/>
          <p:cNvSpPr>
            <a:spLocks noGrp="1"/>
          </p:cNvSpPr>
          <p:nvPr>
            <p:ph type="title" hasCustomPrompt="1"/>
          </p:nvPr>
        </p:nvSpPr>
        <p:spPr>
          <a:xfrm>
            <a:off x="1510632" y="761999"/>
            <a:ext cx="6075947" cy="3215106"/>
          </a:xfrm>
          <a:prstGeom prst="rect">
            <a:avLst/>
          </a:prstGeom>
        </p:spPr>
        <p:txBody>
          <a:bodyPr vert="horz" lIns="91440" tIns="45720" rIns="91440" bIns="45720" rtlCol="0" anchor="ctr">
            <a:normAutofit/>
          </a:bodyPr>
          <a:lstStyle>
            <a:lvl1pPr algn="ctr">
              <a:defRPr sz="4000">
                <a:solidFill>
                  <a:srgbClr val="FFFFFF"/>
                </a:solidFill>
              </a:defRPr>
            </a:lvl1pPr>
          </a:lstStyle>
          <a:p>
            <a:r>
              <a:rPr lang="nb-NO" dirty="0" smtClean="0"/>
              <a:t>KLIKK FOR Å REDIGERE TITTELSTIL</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7782" y="33420"/>
            <a:ext cx="2643744" cy="732370"/>
          </a:xfrm>
          <a:prstGeom prst="rect">
            <a:avLst/>
          </a:prstGeom>
        </p:spPr>
      </p:pic>
      <p:sp>
        <p:nvSpPr>
          <p:cNvPr id="2" name="Plassholder for dato 1"/>
          <p:cNvSpPr>
            <a:spLocks noGrp="1"/>
          </p:cNvSpPr>
          <p:nvPr>
            <p:ph type="dt" sz="half" idx="10"/>
          </p:nvPr>
        </p:nvSpPr>
        <p:spPr/>
        <p:txBody>
          <a:bodyPr/>
          <a:lstStyle>
            <a:lvl1pPr>
              <a:defRPr>
                <a:solidFill>
                  <a:srgbClr val="FFFFFF"/>
                </a:solidFill>
              </a:defRPr>
            </a:lvl1pPr>
          </a:lstStyle>
          <a:p>
            <a:fld id="{6EE9DC53-2898-304E-8D88-1BB22CAC7760}" type="datetime1">
              <a:rPr lang="nb-NO" smtClean="0"/>
              <a:t>05.04.2019</a:t>
            </a:fld>
            <a:endParaRPr lang="nb-NO" dirty="0"/>
          </a:p>
        </p:txBody>
      </p:sp>
      <p:sp>
        <p:nvSpPr>
          <p:cNvPr id="3" name="Plassholder for bunntekst 2"/>
          <p:cNvSpPr>
            <a:spLocks noGrp="1"/>
          </p:cNvSpPr>
          <p:nvPr>
            <p:ph type="ftr" sz="quarter" idx="11"/>
          </p:nvPr>
        </p:nvSpPr>
        <p:spPr/>
        <p:txBody>
          <a:bodyPr/>
          <a:lstStyle>
            <a:lvl1pPr>
              <a:defRPr>
                <a:solidFill>
                  <a:srgbClr val="FFFFFF"/>
                </a:solidFill>
              </a:defRPr>
            </a:lvl1pPr>
          </a:lstStyle>
          <a:p>
            <a:r>
              <a:rPr lang="nb-NO" smtClean="0"/>
              <a:t>Fornavn Etternavn | Avdelingsnavn</a:t>
            </a:r>
            <a:endParaRPr lang="nb-NO" dirty="0"/>
          </a:p>
        </p:txBody>
      </p:sp>
      <p:sp>
        <p:nvSpPr>
          <p:cNvPr id="8" name="Plassholder for lysbildenummer 7"/>
          <p:cNvSpPr>
            <a:spLocks noGrp="1"/>
          </p:cNvSpPr>
          <p:nvPr>
            <p:ph type="sldNum" sz="quarter" idx="12"/>
          </p:nvPr>
        </p:nvSpPr>
        <p:spPr/>
        <p:txBody>
          <a:bodyPr/>
          <a:lstStyle>
            <a:lvl1pPr>
              <a:defRPr>
                <a:solidFill>
                  <a:srgbClr val="FFFFFF"/>
                </a:solidFill>
              </a:defRPr>
            </a:lvl1pPr>
          </a:lstStyle>
          <a:p>
            <a:fld id="{28ECCE09-4EB9-D24E-99A2-F5BDA1BD657E}" type="slidenum">
              <a:rPr lang="nb-NO" smtClean="0"/>
              <a:pPr/>
              <a:t>‹#›</a:t>
            </a:fld>
            <a:endParaRPr lang="nb-NO"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5"/>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675104"/>
            <a:ext cx="8229600" cy="454527"/>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6697576" y="4768684"/>
            <a:ext cx="1684420" cy="273844"/>
          </a:xfrm>
          <a:prstGeom prst="rect">
            <a:avLst/>
          </a:prstGeom>
        </p:spPr>
        <p:txBody>
          <a:bodyPr vert="horz" lIns="91440" tIns="45720" rIns="91440" bIns="45720" rtlCol="0" anchor="ctr"/>
          <a:lstStyle>
            <a:lvl1pPr algn="r">
              <a:defRPr sz="1200">
                <a:solidFill>
                  <a:schemeClr val="tx1"/>
                </a:solidFill>
                <a:latin typeface="Source Sans Pro"/>
              </a:defRPr>
            </a:lvl1pPr>
          </a:lstStyle>
          <a:p>
            <a:fld id="{301028B7-40B6-B141-A86D-F90DE572F70B}" type="datetime1">
              <a:rPr lang="nb-NO" smtClean="0"/>
              <a:t>05.04.2019</a:t>
            </a:fld>
            <a:endParaRPr lang="nb-NO" dirty="0"/>
          </a:p>
        </p:txBody>
      </p:sp>
      <p:sp>
        <p:nvSpPr>
          <p:cNvPr id="5" name="Plassholder for bunntekst 4"/>
          <p:cNvSpPr>
            <a:spLocks noGrp="1"/>
          </p:cNvSpPr>
          <p:nvPr>
            <p:ph type="ftr" sz="quarter" idx="3"/>
          </p:nvPr>
        </p:nvSpPr>
        <p:spPr>
          <a:xfrm>
            <a:off x="316835" y="4767263"/>
            <a:ext cx="5926221" cy="273844"/>
          </a:xfrm>
          <a:prstGeom prst="rect">
            <a:avLst/>
          </a:prstGeom>
        </p:spPr>
        <p:txBody>
          <a:bodyPr vert="horz" lIns="91440" tIns="45720" rIns="91440" bIns="45720" rtlCol="0" anchor="ctr"/>
          <a:lstStyle>
            <a:lvl1pPr algn="l">
              <a:defRPr sz="1200">
                <a:solidFill>
                  <a:srgbClr val="101820"/>
                </a:solidFill>
                <a:latin typeface="Source Sans Pro"/>
              </a:defRPr>
            </a:lvl1pPr>
          </a:lstStyle>
          <a:p>
            <a:r>
              <a:rPr lang="nb-NO" smtClean="0"/>
              <a:t>Fornavn Etternavn | Avdelingsnavn</a:t>
            </a:r>
            <a:endParaRPr lang="nb-NO" dirty="0"/>
          </a:p>
        </p:txBody>
      </p:sp>
      <p:sp>
        <p:nvSpPr>
          <p:cNvPr id="6" name="Plassholder for lysbildenummer 5"/>
          <p:cNvSpPr>
            <a:spLocks noGrp="1"/>
          </p:cNvSpPr>
          <p:nvPr>
            <p:ph type="sldNum" sz="quarter" idx="4"/>
          </p:nvPr>
        </p:nvSpPr>
        <p:spPr>
          <a:xfrm>
            <a:off x="8381996" y="4767263"/>
            <a:ext cx="411747" cy="273844"/>
          </a:xfrm>
          <a:prstGeom prst="rect">
            <a:avLst/>
          </a:prstGeom>
        </p:spPr>
        <p:txBody>
          <a:bodyPr vert="horz" lIns="91440" tIns="45720" rIns="91440" bIns="45720" rtlCol="0" anchor="ctr"/>
          <a:lstStyle>
            <a:lvl1pPr algn="r">
              <a:defRPr sz="1200">
                <a:solidFill>
                  <a:srgbClr val="101820"/>
                </a:solidFill>
                <a:latin typeface="Source Sans Pro"/>
              </a:defRPr>
            </a:lvl1pPr>
          </a:lstStyle>
          <a:p>
            <a:fld id="{28ECCE09-4EB9-D24E-99A2-F5BDA1BD657E}" type="slidenum">
              <a:rPr lang="nb-NO" smtClean="0"/>
              <a:pPr/>
              <a:t>‹#›</a:t>
            </a:fld>
            <a:endParaRPr lang="nb-NO" dirty="0"/>
          </a:p>
        </p:txBody>
      </p:sp>
      <p:pic>
        <p:nvPicPr>
          <p:cNvPr id="7" name="Bilde 6" descr="logo-nor.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495309" y="33420"/>
            <a:ext cx="2648691" cy="732370"/>
          </a:xfrm>
          <a:prstGeom prst="rect">
            <a:avLst/>
          </a:prstGeom>
        </p:spPr>
      </p:pic>
      <p:pic>
        <p:nvPicPr>
          <p:cNvPr id="8" name="Bilde 7" descr="logo-nor.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495309" y="33420"/>
            <a:ext cx="2648691" cy="732370"/>
          </a:xfrm>
          <a:prstGeom prst="rect">
            <a:avLst/>
          </a:prstGeom>
        </p:spPr>
      </p:pic>
    </p:spTree>
    <p:extLst>
      <p:ext uri="{BB962C8B-B14F-4D97-AF65-F5344CB8AC3E}">
        <p14:creationId xmlns:p14="http://schemas.microsoft.com/office/powerpoint/2010/main" val="1697296968"/>
      </p:ext>
    </p:extLst>
  </p:cSld>
  <p:clrMap bg1="lt1" tx1="dk1" bg2="lt2" tx2="dk2" accent1="accent1" accent2="accent2" accent3="accent3" accent4="accent4" accent5="accent5" accent6="accent6" hlink="hlink" folHlink="folHlink"/>
  <p:sldLayoutIdLst>
    <p:sldLayoutId id="2147483698" r:id="rId1"/>
    <p:sldLayoutId id="2147483693" r:id="rId2"/>
    <p:sldLayoutId id="2147483694" r:id="rId3"/>
    <p:sldLayoutId id="2147483706" r:id="rId4"/>
    <p:sldLayoutId id="2147483707" r:id="rId5"/>
    <p:sldLayoutId id="2147483708" r:id="rId6"/>
    <p:sldLayoutId id="2147483695" r:id="rId7"/>
    <p:sldLayoutId id="2147483696" r:id="rId8"/>
    <p:sldLayoutId id="2147483709" r:id="rId9"/>
    <p:sldLayoutId id="2147483710" r:id="rId10"/>
    <p:sldLayoutId id="2147483711" r:id="rId11"/>
    <p:sldLayoutId id="2147483697" r:id="rId12"/>
    <p:sldLayoutId id="2147483699" r:id="rId13"/>
    <p:sldLayoutId id="2147483700" r:id="rId14"/>
    <p:sldLayoutId id="2147483701" r:id="rId15"/>
    <p:sldLayoutId id="2147483702" r:id="rId16"/>
    <p:sldLayoutId id="2147483703" r:id="rId17"/>
    <p:sldLayoutId id="2147483704" r:id="rId18"/>
    <p:sldLayoutId id="2147483705" r:id="rId19"/>
    <p:sldLayoutId id="2147483712" r:id="rId20"/>
    <p:sldLayoutId id="2147483713" r:id="rId21"/>
    <p:sldLayoutId id="2147483714" r:id="rId22"/>
    <p:sldLayoutId id="2147483715" r:id="rId23"/>
  </p:sldLayoutIdLst>
  <p:hf hdr="0"/>
  <p:txStyles>
    <p:titleStyle>
      <a:lvl1pPr algn="l" defTabSz="457200" rtl="0" eaLnBrk="1" latinLnBrk="0" hangingPunct="1">
        <a:spcBef>
          <a:spcPct val="0"/>
        </a:spcBef>
        <a:buNone/>
        <a:defRPr sz="2800" kern="1200" baseline="0">
          <a:solidFill>
            <a:schemeClr val="tx1"/>
          </a:solidFill>
          <a:latin typeface="Source Sans Pro"/>
          <a:ea typeface="+mj-ea"/>
          <a:cs typeface="+mj-cs"/>
        </a:defRPr>
      </a:lvl1pPr>
    </p:titleStyle>
    <p:bodyStyle>
      <a:lvl1pPr marL="342900" indent="-342900" algn="l" defTabSz="457200" rtl="0" eaLnBrk="1" latinLnBrk="0" hangingPunct="1">
        <a:spcBef>
          <a:spcPct val="20000"/>
        </a:spcBef>
        <a:buSzPct val="100000"/>
        <a:buFontTx/>
        <a:buBlip>
          <a:blip r:embed="rId27"/>
        </a:buBlip>
        <a:defRPr sz="2400" kern="1200">
          <a:solidFill>
            <a:schemeClr val="tx1"/>
          </a:solidFill>
          <a:latin typeface="Source Sans Pro"/>
          <a:ea typeface="+mn-ea"/>
          <a:cs typeface="+mn-cs"/>
        </a:defRPr>
      </a:lvl1pPr>
      <a:lvl2pPr marL="742950" indent="-285750" algn="l" defTabSz="457200" rtl="0" eaLnBrk="1" latinLnBrk="0" hangingPunct="1">
        <a:spcBef>
          <a:spcPct val="20000"/>
        </a:spcBef>
        <a:buSzPct val="100000"/>
        <a:buFontTx/>
        <a:buBlip>
          <a:blip r:embed="rId27"/>
        </a:buBlip>
        <a:defRPr sz="2000" kern="1200">
          <a:solidFill>
            <a:schemeClr val="tx1"/>
          </a:solidFill>
          <a:latin typeface="Source Sans Pro"/>
          <a:ea typeface="+mn-ea"/>
          <a:cs typeface="+mn-cs"/>
        </a:defRPr>
      </a:lvl2pPr>
      <a:lvl3pPr marL="1143000" indent="-228600" algn="l" defTabSz="457200" rtl="0" eaLnBrk="1" latinLnBrk="0" hangingPunct="1">
        <a:spcBef>
          <a:spcPct val="20000"/>
        </a:spcBef>
        <a:buSzPct val="100000"/>
        <a:buFontTx/>
        <a:buBlip>
          <a:blip r:embed="rId27"/>
        </a:buBlip>
        <a:defRPr sz="1800" kern="1200">
          <a:solidFill>
            <a:schemeClr val="tx1"/>
          </a:solidFill>
          <a:latin typeface="Source Sans Pro"/>
          <a:ea typeface="+mn-ea"/>
          <a:cs typeface="+mn-cs"/>
        </a:defRPr>
      </a:lvl3pPr>
      <a:lvl4pPr marL="1600200" indent="-228600" algn="l" defTabSz="457200" rtl="0" eaLnBrk="1" latinLnBrk="0" hangingPunct="1">
        <a:spcBef>
          <a:spcPct val="20000"/>
        </a:spcBef>
        <a:buSzPct val="100000"/>
        <a:buFontTx/>
        <a:buBlip>
          <a:blip r:embed="rId27"/>
        </a:buBlip>
        <a:defRPr sz="1600" kern="1200">
          <a:solidFill>
            <a:schemeClr val="tx1"/>
          </a:solidFill>
          <a:latin typeface="Source Sans Pro"/>
          <a:ea typeface="+mn-ea"/>
          <a:cs typeface="+mn-cs"/>
        </a:defRPr>
      </a:lvl4pPr>
      <a:lvl5pPr marL="2057400" indent="-228600" algn="l" defTabSz="457200" rtl="0" eaLnBrk="1" latinLnBrk="0" hangingPunct="1">
        <a:spcBef>
          <a:spcPct val="20000"/>
        </a:spcBef>
        <a:buSzPct val="100000"/>
        <a:buFontTx/>
        <a:buBlip>
          <a:blip r:embed="rId27"/>
        </a:buBlip>
        <a:defRPr sz="1400" kern="1200">
          <a:solidFill>
            <a:schemeClr val="tx1"/>
          </a:solidFill>
          <a:latin typeface="Source Sans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smtClean="0"/>
              <a:t>Utgiftsrefusjoner </a:t>
            </a:r>
            <a:br>
              <a:rPr lang="nb-NO" dirty="0" smtClean="0"/>
            </a:br>
            <a:r>
              <a:rPr lang="nb-NO" dirty="0" smtClean="0"/>
              <a:t>Høgskolen i Østfold</a:t>
            </a:r>
            <a:endParaRPr lang="nb-NO" dirty="0"/>
          </a:p>
        </p:txBody>
      </p:sp>
      <p:sp>
        <p:nvSpPr>
          <p:cNvPr id="5" name="Plassholder for dato 4"/>
          <p:cNvSpPr>
            <a:spLocks noGrp="1"/>
          </p:cNvSpPr>
          <p:nvPr>
            <p:ph type="dt" sz="half" idx="10"/>
          </p:nvPr>
        </p:nvSpPr>
        <p:spPr>
          <a:xfrm>
            <a:off x="6697576" y="4768684"/>
            <a:ext cx="1684420" cy="273844"/>
          </a:xfrm>
        </p:spPr>
        <p:txBody>
          <a:bodyPr/>
          <a:lstStyle/>
          <a:p>
            <a:fld id="{B62979F7-1E82-B343-9BB9-531CE4E266E5}" type="datetime1">
              <a:rPr lang="nb-NO" smtClean="0"/>
              <a:t>05.04.2019</a:t>
            </a:fld>
            <a:endParaRPr lang="nb-NO" dirty="0"/>
          </a:p>
        </p:txBody>
      </p:sp>
      <p:sp>
        <p:nvSpPr>
          <p:cNvPr id="4" name="Plassholder for bunntekst 3"/>
          <p:cNvSpPr>
            <a:spLocks noGrp="1"/>
          </p:cNvSpPr>
          <p:nvPr>
            <p:ph type="ftr" sz="quarter" idx="11"/>
          </p:nvPr>
        </p:nvSpPr>
        <p:spPr>
          <a:xfrm>
            <a:off x="316835" y="4767263"/>
            <a:ext cx="5926221" cy="273844"/>
          </a:xfrm>
        </p:spPr>
        <p:txBody>
          <a:bodyPr/>
          <a:lstStyle/>
          <a:p>
            <a:endParaRPr lang="nb-NO" dirty="0"/>
          </a:p>
        </p:txBody>
      </p:sp>
      <p:sp>
        <p:nvSpPr>
          <p:cNvPr id="6" name="Plassholder for lysbildenummer 5"/>
          <p:cNvSpPr>
            <a:spLocks noGrp="1"/>
          </p:cNvSpPr>
          <p:nvPr>
            <p:ph type="sldNum" sz="quarter" idx="12"/>
          </p:nvPr>
        </p:nvSpPr>
        <p:spPr>
          <a:xfrm>
            <a:off x="8381996" y="4767263"/>
            <a:ext cx="411747" cy="273844"/>
          </a:xfrm>
        </p:spPr>
        <p:txBody>
          <a:bodyPr/>
          <a:lstStyle/>
          <a:p>
            <a:fld id="{28ECCE09-4EB9-D24E-99A2-F5BDA1BD657E}" type="slidenum">
              <a:rPr lang="nb-NO" smtClean="0"/>
              <a:pPr/>
              <a:t>1</a:t>
            </a:fld>
            <a:endParaRPr lang="nb-NO" dirty="0"/>
          </a:p>
        </p:txBody>
      </p:sp>
    </p:spTree>
    <p:extLst>
      <p:ext uri="{BB962C8B-B14F-4D97-AF65-F5344CB8AC3E}">
        <p14:creationId xmlns:p14="http://schemas.microsoft.com/office/powerpoint/2010/main" val="34277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1500" dirty="0">
                <a:latin typeface="+mn-lt"/>
              </a:rPr>
              <a:t>Vedlegg</a:t>
            </a:r>
            <a:br>
              <a:rPr lang="nb-NO" sz="1500" dirty="0">
                <a:latin typeface="+mn-lt"/>
              </a:rPr>
            </a:br>
            <a:r>
              <a:rPr lang="nb-NO" sz="1500" dirty="0">
                <a:latin typeface="+mn-lt"/>
              </a:rPr>
              <a:t>Det er et krav at utlegget må dokumenteres med kvittering</a:t>
            </a:r>
            <a:r>
              <a:rPr lang="nb-NO" sz="1500" dirty="0" smtClean="0">
                <a:latin typeface="+mn-lt"/>
              </a:rPr>
              <a:t>. Kvitteringen skal lastes opp </a:t>
            </a:r>
            <a:r>
              <a:rPr lang="nb-NO" sz="1500" dirty="0">
                <a:latin typeface="+mn-lt"/>
              </a:rPr>
              <a:t>som vedlegg. </a:t>
            </a:r>
            <a:r>
              <a:rPr lang="nb-NO" sz="1500" dirty="0" smtClean="0">
                <a:latin typeface="+mn-lt"/>
              </a:rPr>
              <a:t>Papirkvitteringer skannes inn og legges ved. Det </a:t>
            </a:r>
            <a:r>
              <a:rPr lang="nb-NO" sz="1500" dirty="0">
                <a:latin typeface="+mn-lt"/>
              </a:rPr>
              <a:t>anbefales at du tar vare på kvitteringen inntil beløpet er utbetalt til bankkonto.</a:t>
            </a:r>
            <a:br>
              <a:rPr lang="nb-NO" sz="1500" dirty="0">
                <a:latin typeface="+mn-lt"/>
              </a:rPr>
            </a:br>
            <a:r>
              <a:rPr lang="nb-NO" sz="1500" dirty="0" smtClean="0">
                <a:latin typeface="+mn-lt"/>
              </a:rPr>
              <a:t>Scroll mot høyre og klikk </a:t>
            </a:r>
            <a:r>
              <a:rPr lang="nb-NO" sz="1500" dirty="0">
                <a:latin typeface="+mn-lt"/>
              </a:rPr>
              <a:t>på </a:t>
            </a:r>
            <a:r>
              <a:rPr lang="nb-NO" sz="1500" dirty="0" smtClean="0">
                <a:latin typeface="+mn-lt"/>
              </a:rPr>
              <a:t>«nullen </a:t>
            </a:r>
            <a:r>
              <a:rPr lang="nb-NO" sz="1500" dirty="0">
                <a:latin typeface="+mn-lt"/>
              </a:rPr>
              <a:t>i </a:t>
            </a:r>
            <a:r>
              <a:rPr lang="nb-NO" sz="1500" dirty="0" smtClean="0">
                <a:latin typeface="+mn-lt"/>
              </a:rPr>
              <a:t>parentesen» </a:t>
            </a:r>
            <a:r>
              <a:rPr lang="nb-NO" sz="1500" dirty="0">
                <a:latin typeface="+mn-lt"/>
              </a:rPr>
              <a:t>i feltet under ‘Arkiverte bilag’ </a:t>
            </a:r>
            <a:r>
              <a:rPr lang="nb-NO" sz="1500" dirty="0" smtClean="0">
                <a:latin typeface="+mn-lt"/>
              </a:rPr>
              <a:t>for å laste opp vedlegget.</a:t>
            </a:r>
            <a:endParaRPr lang="nb-NO" sz="1500" dirty="0">
              <a:latin typeface="+mn-lt"/>
            </a:endParaRP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55452"/>
            <a:ext cx="7886700" cy="2691037"/>
          </a:xfrm>
        </p:spPr>
      </p:pic>
      <p:cxnSp>
        <p:nvCxnSpPr>
          <p:cNvPr id="6" name="Rett pil 5"/>
          <p:cNvCxnSpPr/>
          <p:nvPr/>
        </p:nvCxnSpPr>
        <p:spPr>
          <a:xfrm flipV="1">
            <a:off x="6033837" y="4036594"/>
            <a:ext cx="709863" cy="6497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655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1500" dirty="0">
                <a:latin typeface="+mn-lt"/>
              </a:rPr>
              <a:t>Velg fil ved å klikke på knappen ‘Bla gjennom’ og velg deretter ‘ Last opp bilde’ for å hente opp det aktuelle </a:t>
            </a:r>
            <a:r>
              <a:rPr lang="nb-NO" sz="1500" dirty="0" smtClean="0">
                <a:latin typeface="+mn-lt"/>
              </a:rPr>
              <a:t>vedlegget, klikk Lukk.</a:t>
            </a:r>
            <a:r>
              <a:rPr lang="nb-NO" sz="1500" dirty="0">
                <a:latin typeface="+mn-lt"/>
              </a:rPr>
              <a:t/>
            </a:r>
            <a:br>
              <a:rPr lang="nb-NO" sz="1500" dirty="0">
                <a:latin typeface="+mn-lt"/>
              </a:rPr>
            </a:br>
            <a:r>
              <a:rPr lang="nb-NO" sz="1500" dirty="0">
                <a:latin typeface="+mn-lt"/>
              </a:rPr>
              <a:t>Etter å ha lastet opp vedlegget, vil du se antall vedlegg i kolonnen for ‘</a:t>
            </a:r>
            <a:r>
              <a:rPr lang="nb-NO" sz="1500" dirty="0" smtClean="0">
                <a:latin typeface="+mn-lt"/>
              </a:rPr>
              <a:t>Arkiverte</a:t>
            </a:r>
            <a:endParaRPr lang="nb-NO" sz="1500" dirty="0">
              <a:latin typeface="+mn-lt"/>
            </a:endParaRPr>
          </a:p>
        </p:txBody>
      </p:sp>
      <p:pic>
        <p:nvPicPr>
          <p:cNvPr id="4" name="Plassholder for innhold 3"/>
          <p:cNvPicPr>
            <a:picLocks noGrp="1"/>
          </p:cNvPicPr>
          <p:nvPr>
            <p:ph idx="1"/>
          </p:nvPr>
        </p:nvPicPr>
        <p:blipFill rotWithShape="1">
          <a:blip r:embed="rId2"/>
          <a:srcRect t="10559" r="51787" b="16172"/>
          <a:stretch/>
        </p:blipFill>
        <p:spPr bwMode="auto">
          <a:xfrm>
            <a:off x="552894" y="1369219"/>
            <a:ext cx="7455066" cy="3263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45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1800" dirty="0">
                <a:latin typeface="+mn-lt"/>
              </a:rPr>
              <a:t>Gå videre i registreringen ved å klikke på knappen ‘Kontroller’. </a:t>
            </a:r>
          </a:p>
        </p:txBody>
      </p:sp>
      <p:pic>
        <p:nvPicPr>
          <p:cNvPr id="6" name="Plassholder for innhold 5"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116" y="1369219"/>
            <a:ext cx="6847368" cy="3263504"/>
          </a:xfrm>
        </p:spPr>
      </p:pic>
      <p:cxnSp>
        <p:nvCxnSpPr>
          <p:cNvPr id="8" name="Rett pil 7"/>
          <p:cNvCxnSpPr/>
          <p:nvPr/>
        </p:nvCxnSpPr>
        <p:spPr>
          <a:xfrm flipH="1">
            <a:off x="1514579" y="3609474"/>
            <a:ext cx="445169" cy="8361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59094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1500" dirty="0" smtClean="0">
                <a:latin typeface="+mn-lt"/>
              </a:rPr>
              <a:t>Huk av på ‘Lagre og send til godkjenning’ klikk deretter </a:t>
            </a:r>
            <a:r>
              <a:rPr lang="nb-NO" sz="1500" dirty="0">
                <a:latin typeface="+mn-lt"/>
              </a:rPr>
              <a:t>‘Lagre og send til godkjenning</a:t>
            </a:r>
            <a:r>
              <a:rPr lang="nb-NO" sz="1500" dirty="0" smtClean="0">
                <a:latin typeface="+mn-lt"/>
              </a:rPr>
              <a:t>’. </a:t>
            </a:r>
            <a:r>
              <a:rPr lang="nb-NO" sz="1500" dirty="0">
                <a:latin typeface="+mn-lt"/>
              </a:rPr>
              <a:t>Utgiftsrefusjonen sendes </a:t>
            </a:r>
            <a:r>
              <a:rPr lang="nb-NO" sz="1500" dirty="0" smtClean="0">
                <a:latin typeface="+mn-lt"/>
              </a:rPr>
              <a:t>da </a:t>
            </a:r>
            <a:r>
              <a:rPr lang="nb-NO" sz="1500" dirty="0">
                <a:latin typeface="+mn-lt"/>
              </a:rPr>
              <a:t>til </a:t>
            </a:r>
            <a:r>
              <a:rPr lang="nb-NO" sz="1500" dirty="0" smtClean="0">
                <a:latin typeface="+mn-lt"/>
              </a:rPr>
              <a:t>godkjenner.</a:t>
            </a:r>
            <a:endParaRPr lang="nb-NO" sz="1500" dirty="0">
              <a:latin typeface="+mn-lt"/>
            </a:endParaRP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581" y="1099163"/>
            <a:ext cx="5890438" cy="3533560"/>
          </a:xfrm>
        </p:spPr>
      </p:pic>
      <p:cxnSp>
        <p:nvCxnSpPr>
          <p:cNvPr id="8" name="Rett pil 7"/>
          <p:cNvCxnSpPr/>
          <p:nvPr/>
        </p:nvCxnSpPr>
        <p:spPr>
          <a:xfrm flipV="1">
            <a:off x="44629" y="2649954"/>
            <a:ext cx="1124952" cy="2586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Rett pil 9"/>
          <p:cNvCxnSpPr/>
          <p:nvPr/>
        </p:nvCxnSpPr>
        <p:spPr>
          <a:xfrm flipH="1">
            <a:off x="3002998" y="4268693"/>
            <a:ext cx="944479" cy="2045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65381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1500" dirty="0">
                <a:latin typeface="+mn-lt"/>
              </a:rPr>
              <a:t>Refusjonsoppgjøret vil du kunne følge opp under ‘Liste over mine reise- og utgiftsrefusjoner’</a:t>
            </a: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893" y="1056397"/>
            <a:ext cx="7198242" cy="3263504"/>
          </a:xfrm>
        </p:spPr>
      </p:pic>
      <p:cxnSp>
        <p:nvCxnSpPr>
          <p:cNvPr id="6" name="Rett pil 5"/>
          <p:cNvCxnSpPr/>
          <p:nvPr/>
        </p:nvCxnSpPr>
        <p:spPr>
          <a:xfrm flipH="1">
            <a:off x="5241853" y="3416968"/>
            <a:ext cx="1708484" cy="3549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83825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1500" dirty="0">
                <a:latin typeface="+mn-lt"/>
              </a:rPr>
              <a:t>Klikk i grå firkant utfor reisenummeret, da kommer det opp mer info om dette bilaget. Under ‘Behandlingsstatus’ vil du kunne følge status på utgiftsrefusjonen.</a:t>
            </a: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357295"/>
            <a:ext cx="7886700" cy="1543274"/>
          </a:xfrm>
        </p:spPr>
      </p:pic>
      <p:cxnSp>
        <p:nvCxnSpPr>
          <p:cNvPr id="6" name="Rett pil 5"/>
          <p:cNvCxnSpPr/>
          <p:nvPr/>
        </p:nvCxnSpPr>
        <p:spPr>
          <a:xfrm>
            <a:off x="192505" y="2815390"/>
            <a:ext cx="577516" cy="60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7" name="Bilde 6"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821" y="2995863"/>
            <a:ext cx="4679810" cy="1943372"/>
          </a:xfrm>
          <a:prstGeom prst="rect">
            <a:avLst/>
          </a:prstGeom>
        </p:spPr>
      </p:pic>
      <p:cxnSp>
        <p:nvCxnSpPr>
          <p:cNvPr id="9" name="Rett pil 8"/>
          <p:cNvCxnSpPr/>
          <p:nvPr/>
        </p:nvCxnSpPr>
        <p:spPr>
          <a:xfrm>
            <a:off x="1521995" y="4078706"/>
            <a:ext cx="112495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79290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2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latin typeface="+mn-lt"/>
              </a:rPr>
              <a:t>Registrere utgiftsrefusjon</a:t>
            </a:r>
            <a:endParaRPr lang="nb-NO" dirty="0">
              <a:latin typeface="+mn-lt"/>
            </a:endParaRPr>
          </a:p>
        </p:txBody>
      </p:sp>
      <p:sp>
        <p:nvSpPr>
          <p:cNvPr id="3" name="Plassholder for innhold 2"/>
          <p:cNvSpPr>
            <a:spLocks noGrp="1"/>
          </p:cNvSpPr>
          <p:nvPr>
            <p:ph idx="1"/>
          </p:nvPr>
        </p:nvSpPr>
        <p:spPr/>
        <p:txBody>
          <a:bodyPr>
            <a:normAutofit fontScale="92500" lnSpcReduction="20000"/>
          </a:bodyPr>
          <a:lstStyle/>
          <a:p>
            <a:pPr marL="0" indent="0">
              <a:buNone/>
            </a:pPr>
            <a:r>
              <a:rPr lang="nb-NO" dirty="0" smtClean="0">
                <a:latin typeface="+mn-lt"/>
              </a:rPr>
              <a:t>Dette skjemaet erstatter refusjon av utlegg som tidligere ble utbetalt via regnskapssystemet.</a:t>
            </a:r>
          </a:p>
          <a:p>
            <a:pPr marL="0" indent="0">
              <a:buNone/>
            </a:pPr>
            <a:r>
              <a:rPr lang="nb-NO" dirty="0" smtClean="0">
                <a:latin typeface="+mn-lt"/>
              </a:rPr>
              <a:t>Det gjelder utgifter du har hatt som er rene utlegg for arbeidsgiver, som for eksempel bøker eller undervisningsmateriell. </a:t>
            </a:r>
            <a:r>
              <a:rPr lang="nb-NO" dirty="0">
                <a:latin typeface="+mn-lt"/>
              </a:rPr>
              <a:t>Du logger inn i SAP Portal (web) eller DFØ App. I Sap Portal velger du Reise- og utgiftsrefusjon, i appen velger du Utgiftsrefusjon.</a:t>
            </a:r>
            <a:endParaRPr lang="nb-NO" dirty="0" smtClean="0">
              <a:latin typeface="+mn-lt"/>
            </a:endParaRPr>
          </a:p>
          <a:p>
            <a:pPr marL="0" indent="0">
              <a:buNone/>
            </a:pPr>
            <a:r>
              <a:rPr lang="nb-NO" dirty="0" smtClean="0">
                <a:latin typeface="+mn-lt"/>
              </a:rPr>
              <a:t>Utgifter du har hatt som er dine egne, som skal lønnsinnberettes og som arbeidsgiver skal dekke, som for eksempel mobiltelefon eller arbeidstøy, skal ikke registreres i utgiftsrefusjonsskjemaet - men under  E-skjema i SAP Portal/DFØ App.</a:t>
            </a:r>
            <a:endParaRPr lang="nb-NO" dirty="0">
              <a:latin typeface="+mn-lt"/>
            </a:endParaRPr>
          </a:p>
        </p:txBody>
      </p:sp>
    </p:spTree>
    <p:extLst>
      <p:ext uri="{BB962C8B-B14F-4D97-AF65-F5344CB8AC3E}">
        <p14:creationId xmlns:p14="http://schemas.microsoft.com/office/powerpoint/2010/main" val="145248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79942" y="634667"/>
            <a:ext cx="7121059" cy="567300"/>
          </a:xfrm>
        </p:spPr>
        <p:txBody>
          <a:bodyPr>
            <a:noAutofit/>
          </a:bodyPr>
          <a:lstStyle/>
          <a:p>
            <a:pPr algn="l"/>
            <a:r>
              <a:rPr lang="nb-NO" sz="1800" dirty="0">
                <a:latin typeface="+mn-lt"/>
              </a:rPr>
              <a:t>Hvordan registrere en </a:t>
            </a:r>
            <a:r>
              <a:rPr lang="nb-NO" sz="1800" dirty="0" smtClean="0">
                <a:latin typeface="+mn-lt"/>
              </a:rPr>
              <a:t>utgiftsrefusjon i SAP Portal?</a:t>
            </a:r>
            <a:r>
              <a:rPr lang="nb-NO" sz="1800" dirty="0">
                <a:latin typeface="+mn-lt"/>
              </a:rPr>
              <a:t/>
            </a:r>
            <a:br>
              <a:rPr lang="nb-NO" sz="1800" dirty="0">
                <a:latin typeface="+mn-lt"/>
              </a:rPr>
            </a:br>
            <a:endParaRPr lang="nb-NO" sz="1800" dirty="0">
              <a:latin typeface="+mn-lt"/>
            </a:endParaRPr>
          </a:p>
        </p:txBody>
      </p:sp>
      <p:sp>
        <p:nvSpPr>
          <p:cNvPr id="3" name="Undertittel 2"/>
          <p:cNvSpPr>
            <a:spLocks noGrp="1"/>
          </p:cNvSpPr>
          <p:nvPr>
            <p:ph type="subTitle" idx="1"/>
          </p:nvPr>
        </p:nvSpPr>
        <p:spPr>
          <a:xfrm>
            <a:off x="1143000" y="1317459"/>
            <a:ext cx="6858000" cy="2625892"/>
          </a:xfrm>
        </p:spPr>
        <p:txBody>
          <a:bodyPr/>
          <a:lstStyle/>
          <a:p>
            <a:endParaRPr lang="nb-NO" dirty="0"/>
          </a:p>
        </p:txBody>
      </p:sp>
      <p:pic>
        <p:nvPicPr>
          <p:cNvPr id="4" name="Bilde 3" descr="Skjermutklip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79" y="1059228"/>
            <a:ext cx="7692657" cy="3475300"/>
          </a:xfrm>
          <a:prstGeom prst="rect">
            <a:avLst/>
          </a:prstGeom>
        </p:spPr>
      </p:pic>
      <p:cxnSp>
        <p:nvCxnSpPr>
          <p:cNvPr id="10" name="Rett pil 9"/>
          <p:cNvCxnSpPr/>
          <p:nvPr/>
        </p:nvCxnSpPr>
        <p:spPr>
          <a:xfrm flipH="1">
            <a:off x="2388268" y="3050006"/>
            <a:ext cx="992606" cy="2105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56225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1800" dirty="0">
                <a:latin typeface="+mn-lt"/>
              </a:rPr>
              <a:t>Velg ‘Opprett reise- og utgiftsrefusjon’</a:t>
            </a: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256" y="1117472"/>
            <a:ext cx="6858000" cy="3645422"/>
          </a:xfrm>
        </p:spPr>
      </p:pic>
      <p:cxnSp>
        <p:nvCxnSpPr>
          <p:cNvPr id="6" name="Rett pil 5"/>
          <p:cNvCxnSpPr/>
          <p:nvPr/>
        </p:nvCxnSpPr>
        <p:spPr>
          <a:xfrm flipH="1">
            <a:off x="3586251" y="3253143"/>
            <a:ext cx="1281363" cy="2947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25911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1800" dirty="0">
                <a:latin typeface="+mn-lt"/>
              </a:rPr>
              <a:t>Velg skjema ’Utgiftsrefusjon’ i nedtrekksmenyen, og klikk Start</a:t>
            </a:r>
          </a:p>
        </p:txBody>
      </p:sp>
      <p:pic>
        <p:nvPicPr>
          <p:cNvPr id="6" name="Plassholder for innhold 5"/>
          <p:cNvPicPr>
            <a:picLocks noGrp="1"/>
          </p:cNvPicPr>
          <p:nvPr>
            <p:ph idx="1"/>
          </p:nvPr>
        </p:nvPicPr>
        <p:blipFill rotWithShape="1">
          <a:blip r:embed="rId2"/>
          <a:srcRect t="9315" r="71286" b="47223"/>
          <a:stretch/>
        </p:blipFill>
        <p:spPr bwMode="auto">
          <a:xfrm>
            <a:off x="457200" y="1129631"/>
            <a:ext cx="8112641" cy="3503092"/>
          </a:xfrm>
          <a:prstGeom prst="rect">
            <a:avLst/>
          </a:prstGeom>
          <a:ln>
            <a:noFill/>
          </a:ln>
          <a:extLst>
            <a:ext uri="{53640926-AAD7-44D8-BBD7-CCE9431645EC}">
              <a14:shadowObscured xmlns:a14="http://schemas.microsoft.com/office/drawing/2010/main"/>
            </a:ext>
          </a:extLst>
        </p:spPr>
      </p:pic>
      <p:cxnSp>
        <p:nvCxnSpPr>
          <p:cNvPr id="4" name="Rett pil 3"/>
          <p:cNvCxnSpPr/>
          <p:nvPr/>
        </p:nvCxnSpPr>
        <p:spPr>
          <a:xfrm flipH="1">
            <a:off x="934492" y="2403706"/>
            <a:ext cx="951458" cy="846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7391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273844"/>
            <a:ext cx="7886700" cy="1187993"/>
          </a:xfrm>
        </p:spPr>
        <p:txBody>
          <a:bodyPr>
            <a:normAutofit fontScale="90000"/>
          </a:bodyPr>
          <a:lstStyle/>
          <a:p>
            <a:r>
              <a:rPr lang="nb-NO" sz="1500" dirty="0">
                <a:latin typeface="+mn-lt"/>
              </a:rPr>
              <a:t>Legg inn generelle data og tilleggsinformasjon</a:t>
            </a:r>
            <a:br>
              <a:rPr lang="nb-NO" sz="1500" dirty="0">
                <a:latin typeface="+mn-lt"/>
              </a:rPr>
            </a:br>
            <a:r>
              <a:rPr lang="nb-NO" sz="1500" dirty="0">
                <a:latin typeface="+mn-lt"/>
              </a:rPr>
              <a:t/>
            </a:r>
            <a:br>
              <a:rPr lang="nb-NO" sz="1500" dirty="0">
                <a:latin typeface="+mn-lt"/>
              </a:rPr>
            </a:br>
            <a:r>
              <a:rPr lang="nb-NO" sz="1500" dirty="0">
                <a:latin typeface="+mn-lt"/>
              </a:rPr>
              <a:t>	</a:t>
            </a:r>
            <a:r>
              <a:rPr lang="nb-NO" sz="1350" dirty="0">
                <a:latin typeface="+mn-lt"/>
              </a:rPr>
              <a:t>Startdato : Fyll inn dato du hadde utlegget</a:t>
            </a:r>
            <a:br>
              <a:rPr lang="nb-NO" sz="1350" dirty="0">
                <a:latin typeface="+mn-lt"/>
              </a:rPr>
            </a:br>
            <a:r>
              <a:rPr lang="nb-NO" sz="1350" dirty="0">
                <a:latin typeface="+mn-lt"/>
              </a:rPr>
              <a:t>	Årsak/Formål: årsak til utlegget</a:t>
            </a:r>
            <a:br>
              <a:rPr lang="nb-NO" sz="1350" dirty="0">
                <a:latin typeface="+mn-lt"/>
              </a:rPr>
            </a:br>
            <a:r>
              <a:rPr lang="nb-NO" sz="1350" dirty="0">
                <a:latin typeface="+mn-lt"/>
              </a:rPr>
              <a:t>	Kommentar : fyll ut dersom du har </a:t>
            </a:r>
            <a:r>
              <a:rPr lang="nb-NO" sz="1350" dirty="0" smtClean="0">
                <a:latin typeface="+mn-lt"/>
              </a:rPr>
              <a:t>tilleggsinformasjon, for eksempel prosjektnummer</a:t>
            </a:r>
            <a:r>
              <a:rPr lang="nb-NO" sz="1350" dirty="0">
                <a:latin typeface="+mn-lt"/>
              </a:rPr>
              <a:t/>
            </a:r>
            <a:br>
              <a:rPr lang="nb-NO" sz="1350" dirty="0">
                <a:latin typeface="+mn-lt"/>
              </a:rPr>
            </a:br>
            <a:r>
              <a:rPr lang="nb-NO" sz="1350" dirty="0">
                <a:latin typeface="+mn-lt"/>
              </a:rPr>
              <a:t/>
            </a:r>
            <a:br>
              <a:rPr lang="nb-NO" sz="1350" dirty="0">
                <a:latin typeface="+mn-lt"/>
              </a:rPr>
            </a:br>
            <a:r>
              <a:rPr lang="nb-NO" sz="1350" dirty="0">
                <a:latin typeface="+mn-lt"/>
              </a:rPr>
              <a:t>Gå videre i registreringen ved å klikke på knappen ‘Registrer utgiftsbilag’</a:t>
            </a: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52074"/>
            <a:ext cx="7494623" cy="3080648"/>
          </a:xfrm>
        </p:spPr>
      </p:pic>
      <p:cxnSp>
        <p:nvCxnSpPr>
          <p:cNvPr id="6" name="Rett pil 5"/>
          <p:cNvCxnSpPr/>
          <p:nvPr/>
        </p:nvCxnSpPr>
        <p:spPr>
          <a:xfrm flipH="1" flipV="1">
            <a:off x="1646368" y="4584032"/>
            <a:ext cx="619627" cy="40907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7766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1800" dirty="0">
                <a:latin typeface="+mn-lt"/>
              </a:rPr>
              <a:t>Klikk på knappen ‘Ny post’</a:t>
            </a: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29631"/>
            <a:ext cx="7740501" cy="3503092"/>
          </a:xfrm>
        </p:spPr>
      </p:pic>
      <p:cxnSp>
        <p:nvCxnSpPr>
          <p:cNvPr id="5" name="Rett pil 4"/>
          <p:cNvCxnSpPr/>
          <p:nvPr/>
        </p:nvCxnSpPr>
        <p:spPr>
          <a:xfrm flipH="1" flipV="1">
            <a:off x="903767" y="3519377"/>
            <a:ext cx="584791" cy="61668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01659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1800" dirty="0">
                <a:latin typeface="+mn-lt"/>
              </a:rPr>
              <a:t>Velg aktuell utgiftstype fra nedtrekksmenyen</a:t>
            </a:r>
          </a:p>
        </p:txBody>
      </p:sp>
      <p:pic>
        <p:nvPicPr>
          <p:cNvPr id="4" name="Plassholder for innhold 3"/>
          <p:cNvPicPr>
            <a:picLocks noGrp="1"/>
          </p:cNvPicPr>
          <p:nvPr>
            <p:ph idx="1"/>
          </p:nvPr>
        </p:nvPicPr>
        <p:blipFill rotWithShape="1">
          <a:blip r:embed="rId2"/>
          <a:srcRect t="10245" r="55862" b="17410"/>
          <a:stretch/>
        </p:blipFill>
        <p:spPr bwMode="auto">
          <a:xfrm>
            <a:off x="861236" y="1129631"/>
            <a:ext cx="7215464" cy="3503092"/>
          </a:xfrm>
          <a:prstGeom prst="rect">
            <a:avLst/>
          </a:prstGeom>
          <a:ln>
            <a:noFill/>
          </a:ln>
          <a:extLst>
            <a:ext uri="{53640926-AAD7-44D8-BBD7-CCE9431645EC}">
              <a14:shadowObscured xmlns:a14="http://schemas.microsoft.com/office/drawing/2010/main"/>
            </a:ext>
          </a:extLst>
        </p:spPr>
      </p:pic>
      <p:cxnSp>
        <p:nvCxnSpPr>
          <p:cNvPr id="5" name="Rett pil 4"/>
          <p:cNvCxnSpPr/>
          <p:nvPr/>
        </p:nvCxnSpPr>
        <p:spPr>
          <a:xfrm flipH="1" flipV="1">
            <a:off x="2509284" y="3094074"/>
            <a:ext cx="829339" cy="6804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7594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1500" dirty="0">
                <a:latin typeface="+mn-lt"/>
              </a:rPr>
              <a:t>Registrer beløpet på bilaget i feltet ‘Bilagsbeløp’. Under ‘Beskrivelse’ skriver du inn hva utgiften gjelder, for eksempel navnet på boken. Når du er ferdig klikker du på knappen ‘Godkjenn’. Skal du registrere flere utlegg klikker du på ‘Godkjenn og ny post’.</a:t>
            </a:r>
          </a:p>
        </p:txBody>
      </p:sp>
      <p:pic>
        <p:nvPicPr>
          <p:cNvPr id="4" name="Plassholder for innhold 3" descr="Skjermutklip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369219"/>
            <a:ext cx="7336465" cy="3263504"/>
          </a:xfrm>
        </p:spPr>
      </p:pic>
      <p:cxnSp>
        <p:nvCxnSpPr>
          <p:cNvPr id="6" name="Rett pil 5"/>
          <p:cNvCxnSpPr/>
          <p:nvPr/>
        </p:nvCxnSpPr>
        <p:spPr>
          <a:xfrm flipH="1">
            <a:off x="1191967" y="4132848"/>
            <a:ext cx="703847" cy="2225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19630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HIOF-template-7.13.Presentasjonsmal-NOR-v.0.0.2">
  <a:themeElements>
    <a:clrScheme name="HIOF-palett">
      <a:dk1>
        <a:srgbClr val="101820"/>
      </a:dk1>
      <a:lt1>
        <a:srgbClr val="101820"/>
      </a:lt1>
      <a:dk2>
        <a:srgbClr val="EDEBE9"/>
      </a:dk2>
      <a:lt2>
        <a:srgbClr val="FFFFFF"/>
      </a:lt2>
      <a:accent1>
        <a:srgbClr val="3CBFAE"/>
      </a:accent1>
      <a:accent2>
        <a:srgbClr val="C76D62"/>
      </a:accent2>
      <a:accent3>
        <a:srgbClr val="457A7C"/>
      </a:accent3>
      <a:accent4>
        <a:srgbClr val="D7D2CB"/>
      </a:accent4>
      <a:accent5>
        <a:srgbClr val="978794"/>
      </a:accent5>
      <a:accent6>
        <a:srgbClr val="C0B8B0"/>
      </a:accent6>
      <a:hlink>
        <a:srgbClr val="457A7C"/>
      </a:hlink>
      <a:folHlink>
        <a:srgbClr val="3CBFAE"/>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IOF-template-7.13.Presentasjonsmal-NOR-v.1.1.0" id="{EF7B6924-C9F2-4648-B1CC-028E0D5F992E}" vid="{E7FEDBD8-4028-4E42-A3F2-D517EB342AE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HIOF-template-7.13.Presentasjonsmal-NOR-v.1.1.0</Template>
  <TotalTime>279</TotalTime>
  <Words>312</Words>
  <Application>Microsoft Office PowerPoint</Application>
  <PresentationFormat>Skjermfremvisning (16:9)</PresentationFormat>
  <Paragraphs>21</Paragraphs>
  <Slides>16</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16</vt:i4>
      </vt:variant>
    </vt:vector>
  </HeadingPairs>
  <TitlesOfParts>
    <vt:vector size="19" baseType="lpstr">
      <vt:lpstr>Arial</vt:lpstr>
      <vt:lpstr>Source Sans Pro</vt:lpstr>
      <vt:lpstr>HIOF-template-7.13.Presentasjonsmal-NOR-v.0.0.2</vt:lpstr>
      <vt:lpstr>Utgiftsrefusjoner  Høgskolen i Østfold</vt:lpstr>
      <vt:lpstr>Registrere utgiftsrefusjon</vt:lpstr>
      <vt:lpstr>Hvordan registrere en utgiftsrefusjon i SAP Portal? </vt:lpstr>
      <vt:lpstr>Velg ‘Opprett reise- og utgiftsrefusjon’</vt:lpstr>
      <vt:lpstr>Velg skjema ’Utgiftsrefusjon’ i nedtrekksmenyen, og klikk Start</vt:lpstr>
      <vt:lpstr>Legg inn generelle data og tilleggsinformasjon   Startdato : Fyll inn dato du hadde utlegget  Årsak/Formål: årsak til utlegget  Kommentar : fyll ut dersom du har tilleggsinformasjon, for eksempel prosjektnummer  Gå videre i registreringen ved å klikke på knappen ‘Registrer utgiftsbilag’</vt:lpstr>
      <vt:lpstr>Klikk på knappen ‘Ny post’</vt:lpstr>
      <vt:lpstr>Velg aktuell utgiftstype fra nedtrekksmenyen</vt:lpstr>
      <vt:lpstr>Registrer beløpet på bilaget i feltet ‘Bilagsbeløp’. Under ‘Beskrivelse’ skriver du inn hva utgiften gjelder, for eksempel navnet på boken. Når du er ferdig klikker du på knappen ‘Godkjenn’. Skal du registrere flere utlegg klikker du på ‘Godkjenn og ny post’.</vt:lpstr>
      <vt:lpstr>Vedlegg Det er et krav at utlegget må dokumenteres med kvittering. Kvitteringen skal lastes opp som vedlegg. Papirkvitteringer skannes inn og legges ved. Det anbefales at du tar vare på kvitteringen inntil beløpet er utbetalt til bankkonto. Scroll mot høyre og klikk på «nullen i parentesen» i feltet under ‘Arkiverte bilag’ for å laste opp vedlegget.</vt:lpstr>
      <vt:lpstr>Velg fil ved å klikke på knappen ‘Bla gjennom’ og velg deretter ‘ Last opp bilde’ for å hente opp det aktuelle vedlegget, klikk Lukk. Etter å ha lastet opp vedlegget, vil du se antall vedlegg i kolonnen for ‘Arkiverte</vt:lpstr>
      <vt:lpstr>Gå videre i registreringen ved å klikke på knappen ‘Kontroller’. </vt:lpstr>
      <vt:lpstr>Huk av på ‘Lagre og send til godkjenning’ klikk deretter ‘Lagre og send til godkjenning’. Utgiftsrefusjonen sendes da til godkjenner.</vt:lpstr>
      <vt:lpstr>Refusjonsoppgjøret vil du kunne følge opp under ‘Liste over mine reise- og utgiftsrefusjoner’</vt:lpstr>
      <vt:lpstr>Klikk i grå firkant utfor reisenummeret, da kommer det opp mer info om dette bilaget. Under ‘Behandlingsstatus’ vil du kunne følge status på utgiftsrefusjonen.</vt:lpstr>
      <vt:lpstr>PowerPoint-presentasjon</vt:lpstr>
    </vt:vector>
  </TitlesOfParts>
  <Manager/>
  <Company>Høgskolen i Østfold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Presentasjonsmal  Høgskolen i Østfold</dc:title>
  <dc:subject/>
  <dc:creator>Connie Anette Møller Lund</dc:creator>
  <cp:keywords/>
  <dc:description/>
  <cp:lastModifiedBy>Connie Anette Møller Lund</cp:lastModifiedBy>
  <cp:revision>37</cp:revision>
  <dcterms:created xsi:type="dcterms:W3CDTF">2019-03-13T11:03:43Z</dcterms:created>
  <dcterms:modified xsi:type="dcterms:W3CDTF">2019-04-05T07:12:07Z</dcterms:modified>
  <cp:category/>
</cp:coreProperties>
</file>