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7"/>
  </p:notesMasterIdLst>
  <p:sldIdLst>
    <p:sldId id="361" r:id="rId5"/>
    <p:sldId id="362" r:id="rId6"/>
    <p:sldId id="311" r:id="rId7"/>
    <p:sldId id="313" r:id="rId8"/>
    <p:sldId id="316" r:id="rId9"/>
    <p:sldId id="314" r:id="rId10"/>
    <p:sldId id="317" r:id="rId11"/>
    <p:sldId id="318" r:id="rId12"/>
    <p:sldId id="320" r:id="rId13"/>
    <p:sldId id="322" r:id="rId14"/>
    <p:sldId id="323" r:id="rId15"/>
    <p:sldId id="324" r:id="rId16"/>
    <p:sldId id="325" r:id="rId17"/>
    <p:sldId id="326" r:id="rId18"/>
    <p:sldId id="327" r:id="rId19"/>
    <p:sldId id="328" r:id="rId20"/>
    <p:sldId id="329" r:id="rId21"/>
    <p:sldId id="331" r:id="rId22"/>
    <p:sldId id="332" r:id="rId23"/>
    <p:sldId id="333" r:id="rId24"/>
    <p:sldId id="334" r:id="rId25"/>
    <p:sldId id="335" r:id="rId26"/>
    <p:sldId id="336" r:id="rId27"/>
    <p:sldId id="337" r:id="rId28"/>
    <p:sldId id="338" r:id="rId29"/>
    <p:sldId id="339" r:id="rId30"/>
    <p:sldId id="340" r:id="rId31"/>
    <p:sldId id="341" r:id="rId32"/>
    <p:sldId id="343" r:id="rId33"/>
    <p:sldId id="344" r:id="rId34"/>
    <p:sldId id="345" r:id="rId35"/>
    <p:sldId id="346" r:id="rId36"/>
    <p:sldId id="349" r:id="rId37"/>
    <p:sldId id="310" r:id="rId38"/>
    <p:sldId id="350" r:id="rId39"/>
    <p:sldId id="351" r:id="rId40"/>
    <p:sldId id="353" r:id="rId41"/>
    <p:sldId id="309" r:id="rId42"/>
    <p:sldId id="354" r:id="rId43"/>
    <p:sldId id="356" r:id="rId44"/>
    <p:sldId id="359" r:id="rId45"/>
    <p:sldId id="360" r:id="rId46"/>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B7B9BD-553E-385A-54C3-A6F72F185297}" v="5" dt="2026-08-09T13:56:10.6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ena Kristian" userId="S::elk@hiof.no::3c7fa96e-06b8-4a57-9636-96763418387f" providerId="AD" clId="Web-{B7B7B9BD-553E-385A-54C3-A6F72F185297}"/>
    <pc:docChg chg="modSld">
      <pc:chgData name="Elena Kristian" userId="S::elk@hiof.no::3c7fa96e-06b8-4a57-9636-96763418387f" providerId="AD" clId="Web-{B7B7B9BD-553E-385A-54C3-A6F72F185297}" dt="2026-08-09T13:56:10.626" v="4" actId="14100"/>
      <pc:docMkLst>
        <pc:docMk/>
      </pc:docMkLst>
      <pc:sldChg chg="addSp modSp">
        <pc:chgData name="Elena Kristian" userId="S::elk@hiof.no::3c7fa96e-06b8-4a57-9636-96763418387f" providerId="AD" clId="Web-{B7B7B9BD-553E-385A-54C3-A6F72F185297}" dt="2026-08-09T13:56:10.626" v="4" actId="14100"/>
        <pc:sldMkLst>
          <pc:docMk/>
          <pc:sldMk cId="2691146706" sldId="320"/>
        </pc:sldMkLst>
        <pc:spChg chg="add mod">
          <ac:chgData name="Elena Kristian" userId="S::elk@hiof.no::3c7fa96e-06b8-4a57-9636-96763418387f" providerId="AD" clId="Web-{B7B7B9BD-553E-385A-54C3-A6F72F185297}" dt="2026-08-09T13:56:10.626" v="4" actId="14100"/>
          <ac:spMkLst>
            <pc:docMk/>
            <pc:sldMk cId="2691146706" sldId="320"/>
            <ac:spMk id="2" creationId="{3D096BDB-CC4F-CEA7-D425-068D5075226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2FB087-70D2-425C-8878-D2C853B3DB19}" type="datetimeFigureOut">
              <a:rPr lang="nb-NO" smtClean="0"/>
              <a:t>09.08.2026</a:t>
            </a:fld>
            <a:endParaRPr lang="nb-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64D423-CF8A-40B9-8C04-78FA407BF54F}" type="slidenum">
              <a:rPr lang="nb-NO" smtClean="0"/>
              <a:t>‹#›</a:t>
            </a:fld>
            <a:endParaRPr lang="nb-NO"/>
          </a:p>
        </p:txBody>
      </p:sp>
    </p:spTree>
    <p:extLst>
      <p:ext uri="{BB962C8B-B14F-4D97-AF65-F5344CB8AC3E}">
        <p14:creationId xmlns:p14="http://schemas.microsoft.com/office/powerpoint/2010/main" val="318648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F664D423-CF8A-40B9-8C04-78FA407BF54F}" type="slidenum">
              <a:rPr lang="nb-NO" smtClean="0"/>
              <a:t>6</a:t>
            </a:fld>
            <a:endParaRPr lang="nb-NO"/>
          </a:p>
        </p:txBody>
      </p:sp>
    </p:spTree>
    <p:extLst>
      <p:ext uri="{BB962C8B-B14F-4D97-AF65-F5344CB8AC3E}">
        <p14:creationId xmlns:p14="http://schemas.microsoft.com/office/powerpoint/2010/main" val="387815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F664D423-CF8A-40B9-8C04-78FA407BF54F}" type="slidenum">
              <a:rPr lang="nb-NO" smtClean="0"/>
              <a:t>7</a:t>
            </a:fld>
            <a:endParaRPr lang="nb-NO"/>
          </a:p>
        </p:txBody>
      </p:sp>
    </p:spTree>
    <p:extLst>
      <p:ext uri="{BB962C8B-B14F-4D97-AF65-F5344CB8AC3E}">
        <p14:creationId xmlns:p14="http://schemas.microsoft.com/office/powerpoint/2010/main" val="789532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F664D423-CF8A-40B9-8C04-78FA407BF54F}" type="slidenum">
              <a:rPr lang="nb-NO" smtClean="0"/>
              <a:t>8</a:t>
            </a:fld>
            <a:endParaRPr lang="nb-NO"/>
          </a:p>
        </p:txBody>
      </p:sp>
    </p:spTree>
    <p:extLst>
      <p:ext uri="{BB962C8B-B14F-4D97-AF65-F5344CB8AC3E}">
        <p14:creationId xmlns:p14="http://schemas.microsoft.com/office/powerpoint/2010/main" val="1120199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F664D423-CF8A-40B9-8C04-78FA407BF54F}" type="slidenum">
              <a:rPr lang="nb-NO" smtClean="0"/>
              <a:t>10</a:t>
            </a:fld>
            <a:endParaRPr lang="nb-NO"/>
          </a:p>
        </p:txBody>
      </p:sp>
    </p:spTree>
    <p:extLst>
      <p:ext uri="{BB962C8B-B14F-4D97-AF65-F5344CB8AC3E}">
        <p14:creationId xmlns:p14="http://schemas.microsoft.com/office/powerpoint/2010/main" val="1478128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F664D423-CF8A-40B9-8C04-78FA407BF54F}" type="slidenum">
              <a:rPr lang="nb-NO" smtClean="0"/>
              <a:t>12</a:t>
            </a:fld>
            <a:endParaRPr lang="nb-NO"/>
          </a:p>
        </p:txBody>
      </p:sp>
    </p:spTree>
    <p:extLst>
      <p:ext uri="{BB962C8B-B14F-4D97-AF65-F5344CB8AC3E}">
        <p14:creationId xmlns:p14="http://schemas.microsoft.com/office/powerpoint/2010/main" val="3907559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F664D423-CF8A-40B9-8C04-78FA407BF54F}" type="slidenum">
              <a:rPr lang="nb-NO" smtClean="0"/>
              <a:t>16</a:t>
            </a:fld>
            <a:endParaRPr lang="nb-NO"/>
          </a:p>
        </p:txBody>
      </p:sp>
    </p:spTree>
    <p:extLst>
      <p:ext uri="{BB962C8B-B14F-4D97-AF65-F5344CB8AC3E}">
        <p14:creationId xmlns:p14="http://schemas.microsoft.com/office/powerpoint/2010/main" val="16327220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F664D423-CF8A-40B9-8C04-78FA407BF54F}" type="slidenum">
              <a:rPr lang="nb-NO" smtClean="0"/>
              <a:t>22</a:t>
            </a:fld>
            <a:endParaRPr lang="nb-NO"/>
          </a:p>
        </p:txBody>
      </p:sp>
    </p:spTree>
    <p:extLst>
      <p:ext uri="{BB962C8B-B14F-4D97-AF65-F5344CB8AC3E}">
        <p14:creationId xmlns:p14="http://schemas.microsoft.com/office/powerpoint/2010/main" val="1008473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F664D423-CF8A-40B9-8C04-78FA407BF54F}" type="slidenum">
              <a:rPr lang="nb-NO" smtClean="0"/>
              <a:t>23</a:t>
            </a:fld>
            <a:endParaRPr lang="nb-NO"/>
          </a:p>
        </p:txBody>
      </p:sp>
    </p:spTree>
    <p:extLst>
      <p:ext uri="{BB962C8B-B14F-4D97-AF65-F5344CB8AC3E}">
        <p14:creationId xmlns:p14="http://schemas.microsoft.com/office/powerpoint/2010/main" val="14499378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F664D423-CF8A-40B9-8C04-78FA407BF54F}" type="slidenum">
              <a:rPr lang="nb-NO" smtClean="0"/>
              <a:t>25</a:t>
            </a:fld>
            <a:endParaRPr lang="nb-NO"/>
          </a:p>
        </p:txBody>
      </p:sp>
    </p:spTree>
    <p:extLst>
      <p:ext uri="{BB962C8B-B14F-4D97-AF65-F5344CB8AC3E}">
        <p14:creationId xmlns:p14="http://schemas.microsoft.com/office/powerpoint/2010/main" val="35240235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F664D423-CF8A-40B9-8C04-78FA407BF54F}" type="slidenum">
              <a:rPr lang="nb-NO" smtClean="0"/>
              <a:t>29</a:t>
            </a:fld>
            <a:endParaRPr lang="nb-NO"/>
          </a:p>
        </p:txBody>
      </p:sp>
    </p:spTree>
    <p:extLst>
      <p:ext uri="{BB962C8B-B14F-4D97-AF65-F5344CB8AC3E}">
        <p14:creationId xmlns:p14="http://schemas.microsoft.com/office/powerpoint/2010/main" val="3993247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F664D423-CF8A-40B9-8C04-78FA407BF54F}" type="slidenum">
              <a:rPr lang="nb-NO" smtClean="0"/>
              <a:t>31</a:t>
            </a:fld>
            <a:endParaRPr lang="nb-NO"/>
          </a:p>
        </p:txBody>
      </p:sp>
    </p:spTree>
    <p:extLst>
      <p:ext uri="{BB962C8B-B14F-4D97-AF65-F5344CB8AC3E}">
        <p14:creationId xmlns:p14="http://schemas.microsoft.com/office/powerpoint/2010/main" val="21341616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F664D423-CF8A-40B9-8C04-78FA407BF54F}" type="slidenum">
              <a:rPr lang="nb-NO" smtClean="0"/>
              <a:t>33</a:t>
            </a:fld>
            <a:endParaRPr lang="nb-NO"/>
          </a:p>
        </p:txBody>
      </p:sp>
    </p:spTree>
    <p:extLst>
      <p:ext uri="{BB962C8B-B14F-4D97-AF65-F5344CB8AC3E}">
        <p14:creationId xmlns:p14="http://schemas.microsoft.com/office/powerpoint/2010/main" val="591556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F664D423-CF8A-40B9-8C04-78FA407BF54F}" type="slidenum">
              <a:rPr lang="nb-NO" smtClean="0"/>
              <a:t>35</a:t>
            </a:fld>
            <a:endParaRPr lang="nb-NO"/>
          </a:p>
        </p:txBody>
      </p:sp>
    </p:spTree>
    <p:extLst>
      <p:ext uri="{BB962C8B-B14F-4D97-AF65-F5344CB8AC3E}">
        <p14:creationId xmlns:p14="http://schemas.microsoft.com/office/powerpoint/2010/main" val="19987520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F664D423-CF8A-40B9-8C04-78FA407BF54F}" type="slidenum">
              <a:rPr lang="nb-NO" smtClean="0"/>
              <a:t>37</a:t>
            </a:fld>
            <a:endParaRPr lang="nb-NO"/>
          </a:p>
        </p:txBody>
      </p:sp>
    </p:spTree>
    <p:extLst>
      <p:ext uri="{BB962C8B-B14F-4D97-AF65-F5344CB8AC3E}">
        <p14:creationId xmlns:p14="http://schemas.microsoft.com/office/powerpoint/2010/main" val="29551961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F664D423-CF8A-40B9-8C04-78FA407BF54F}" type="slidenum">
              <a:rPr lang="nb-NO" smtClean="0"/>
              <a:t>40</a:t>
            </a:fld>
            <a:endParaRPr lang="nb-NO"/>
          </a:p>
        </p:txBody>
      </p:sp>
    </p:spTree>
    <p:extLst>
      <p:ext uri="{BB962C8B-B14F-4D97-AF65-F5344CB8AC3E}">
        <p14:creationId xmlns:p14="http://schemas.microsoft.com/office/powerpoint/2010/main" val="32878687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F664D423-CF8A-40B9-8C04-78FA407BF54F}" type="slidenum">
              <a:rPr lang="nb-NO" smtClean="0"/>
              <a:t>42</a:t>
            </a:fld>
            <a:endParaRPr lang="nb-NO"/>
          </a:p>
        </p:txBody>
      </p:sp>
    </p:spTree>
    <p:extLst>
      <p:ext uri="{BB962C8B-B14F-4D97-AF65-F5344CB8AC3E}">
        <p14:creationId xmlns:p14="http://schemas.microsoft.com/office/powerpoint/2010/main" val="23517684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1B341-3694-C97A-E1C4-A36A33B9D6D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a:extLst>
              <a:ext uri="{FF2B5EF4-FFF2-40B4-BE49-F238E27FC236}">
                <a16:creationId xmlns:a16="http://schemas.microsoft.com/office/drawing/2014/main" id="{68B3D942-6465-3E55-8BDB-A77C34D4AE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82E0E0E8-23CE-5777-1B3A-E5D7FA68A7C8}"/>
              </a:ext>
            </a:extLst>
          </p:cNvPr>
          <p:cNvSpPr>
            <a:spLocks noGrp="1"/>
          </p:cNvSpPr>
          <p:nvPr>
            <p:ph type="dt" sz="half" idx="10"/>
          </p:nvPr>
        </p:nvSpPr>
        <p:spPr/>
        <p:txBody>
          <a:bodyPr/>
          <a:lstStyle/>
          <a:p>
            <a:fld id="{49BF67AC-FD7D-4B24-B2E0-B723F432F518}" type="datetimeFigureOut">
              <a:rPr lang="nb-NO" smtClean="0"/>
              <a:t>09.08.2026</a:t>
            </a:fld>
            <a:endParaRPr lang="nb-NO"/>
          </a:p>
        </p:txBody>
      </p:sp>
      <p:sp>
        <p:nvSpPr>
          <p:cNvPr id="5" name="Footer Placeholder 4">
            <a:extLst>
              <a:ext uri="{FF2B5EF4-FFF2-40B4-BE49-F238E27FC236}">
                <a16:creationId xmlns:a16="http://schemas.microsoft.com/office/drawing/2014/main" id="{5BBAE0EB-F820-3936-0D88-AA5D91C2954D}"/>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28838D94-A469-45F6-F45C-EB6278F9D4E4}"/>
              </a:ext>
            </a:extLst>
          </p:cNvPr>
          <p:cNvSpPr>
            <a:spLocks noGrp="1"/>
          </p:cNvSpPr>
          <p:nvPr>
            <p:ph type="sldNum" sz="quarter" idx="12"/>
          </p:nvPr>
        </p:nvSpPr>
        <p:spPr/>
        <p:txBody>
          <a:bodyPr/>
          <a:lstStyle/>
          <a:p>
            <a:fld id="{121B9BBD-D990-45D3-A065-C91E5B92E840}" type="slidenum">
              <a:rPr lang="nb-NO" smtClean="0"/>
              <a:t>‹#›</a:t>
            </a:fld>
            <a:endParaRPr lang="nb-NO"/>
          </a:p>
        </p:txBody>
      </p:sp>
    </p:spTree>
    <p:extLst>
      <p:ext uri="{BB962C8B-B14F-4D97-AF65-F5344CB8AC3E}">
        <p14:creationId xmlns:p14="http://schemas.microsoft.com/office/powerpoint/2010/main" val="1734509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0471B-2477-E1D4-2B61-F4501CDA321E}"/>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3EE879F1-094D-8A67-DC40-3A527C0F326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13DC9020-87E9-9E53-7BC9-388E1D537BBA}"/>
              </a:ext>
            </a:extLst>
          </p:cNvPr>
          <p:cNvSpPr>
            <a:spLocks noGrp="1"/>
          </p:cNvSpPr>
          <p:nvPr>
            <p:ph type="dt" sz="half" idx="10"/>
          </p:nvPr>
        </p:nvSpPr>
        <p:spPr/>
        <p:txBody>
          <a:bodyPr/>
          <a:lstStyle/>
          <a:p>
            <a:fld id="{49BF67AC-FD7D-4B24-B2E0-B723F432F518}" type="datetimeFigureOut">
              <a:rPr lang="nb-NO" smtClean="0"/>
              <a:t>09.08.2026</a:t>
            </a:fld>
            <a:endParaRPr lang="nb-NO"/>
          </a:p>
        </p:txBody>
      </p:sp>
      <p:sp>
        <p:nvSpPr>
          <p:cNvPr id="5" name="Footer Placeholder 4">
            <a:extLst>
              <a:ext uri="{FF2B5EF4-FFF2-40B4-BE49-F238E27FC236}">
                <a16:creationId xmlns:a16="http://schemas.microsoft.com/office/drawing/2014/main" id="{F94B7333-44A3-5574-5F3F-EFD4B3F954DE}"/>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46212E6C-A15D-A280-DB1B-988E2065FB0F}"/>
              </a:ext>
            </a:extLst>
          </p:cNvPr>
          <p:cNvSpPr>
            <a:spLocks noGrp="1"/>
          </p:cNvSpPr>
          <p:nvPr>
            <p:ph type="sldNum" sz="quarter" idx="12"/>
          </p:nvPr>
        </p:nvSpPr>
        <p:spPr/>
        <p:txBody>
          <a:bodyPr/>
          <a:lstStyle/>
          <a:p>
            <a:fld id="{121B9BBD-D990-45D3-A065-C91E5B92E840}" type="slidenum">
              <a:rPr lang="nb-NO" smtClean="0"/>
              <a:t>‹#›</a:t>
            </a:fld>
            <a:endParaRPr lang="nb-NO"/>
          </a:p>
        </p:txBody>
      </p:sp>
    </p:spTree>
    <p:extLst>
      <p:ext uri="{BB962C8B-B14F-4D97-AF65-F5344CB8AC3E}">
        <p14:creationId xmlns:p14="http://schemas.microsoft.com/office/powerpoint/2010/main" val="2334316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7DC1A-5DA8-196E-DA52-A15727C6B65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A07B24A4-BD37-189D-C1DC-8290DD0EC1E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D6EE85E-1AD2-1E3B-BAE8-32CBF11128FB}"/>
              </a:ext>
            </a:extLst>
          </p:cNvPr>
          <p:cNvSpPr>
            <a:spLocks noGrp="1"/>
          </p:cNvSpPr>
          <p:nvPr>
            <p:ph type="dt" sz="half" idx="10"/>
          </p:nvPr>
        </p:nvSpPr>
        <p:spPr/>
        <p:txBody>
          <a:bodyPr/>
          <a:lstStyle/>
          <a:p>
            <a:fld id="{49BF67AC-FD7D-4B24-B2E0-B723F432F518}" type="datetimeFigureOut">
              <a:rPr lang="nb-NO" smtClean="0"/>
              <a:t>09.08.2026</a:t>
            </a:fld>
            <a:endParaRPr lang="nb-NO"/>
          </a:p>
        </p:txBody>
      </p:sp>
      <p:sp>
        <p:nvSpPr>
          <p:cNvPr id="5" name="Footer Placeholder 4">
            <a:extLst>
              <a:ext uri="{FF2B5EF4-FFF2-40B4-BE49-F238E27FC236}">
                <a16:creationId xmlns:a16="http://schemas.microsoft.com/office/drawing/2014/main" id="{7F8E6B63-7BCC-4CC1-5F44-F993CCFC8C26}"/>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8D0EFC68-EEF4-C44D-8CF6-AD414839BFCE}"/>
              </a:ext>
            </a:extLst>
          </p:cNvPr>
          <p:cNvSpPr>
            <a:spLocks noGrp="1"/>
          </p:cNvSpPr>
          <p:nvPr>
            <p:ph type="sldNum" sz="quarter" idx="12"/>
          </p:nvPr>
        </p:nvSpPr>
        <p:spPr/>
        <p:txBody>
          <a:bodyPr/>
          <a:lstStyle/>
          <a:p>
            <a:fld id="{121B9BBD-D990-45D3-A065-C91E5B92E840}" type="slidenum">
              <a:rPr lang="nb-NO" smtClean="0"/>
              <a:t>‹#›</a:t>
            </a:fld>
            <a:endParaRPr lang="nb-NO"/>
          </a:p>
        </p:txBody>
      </p:sp>
    </p:spTree>
    <p:extLst>
      <p:ext uri="{BB962C8B-B14F-4D97-AF65-F5344CB8AC3E}">
        <p14:creationId xmlns:p14="http://schemas.microsoft.com/office/powerpoint/2010/main" val="3487109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17F7-439B-A6BA-7D2F-36C6CF7D0B08}"/>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55BE119D-56B0-A836-D6B5-97DEF458E73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D745058C-18AC-7B12-95D4-45304B5305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A8A03A4B-5974-F901-A69D-3BB3C1489AD1}"/>
              </a:ext>
            </a:extLst>
          </p:cNvPr>
          <p:cNvSpPr>
            <a:spLocks noGrp="1"/>
          </p:cNvSpPr>
          <p:nvPr>
            <p:ph type="dt" sz="half" idx="10"/>
          </p:nvPr>
        </p:nvSpPr>
        <p:spPr/>
        <p:txBody>
          <a:bodyPr/>
          <a:lstStyle/>
          <a:p>
            <a:fld id="{49BF67AC-FD7D-4B24-B2E0-B723F432F518}" type="datetimeFigureOut">
              <a:rPr lang="nb-NO" smtClean="0"/>
              <a:t>09.08.2026</a:t>
            </a:fld>
            <a:endParaRPr lang="nb-NO"/>
          </a:p>
        </p:txBody>
      </p:sp>
      <p:sp>
        <p:nvSpPr>
          <p:cNvPr id="6" name="Footer Placeholder 5">
            <a:extLst>
              <a:ext uri="{FF2B5EF4-FFF2-40B4-BE49-F238E27FC236}">
                <a16:creationId xmlns:a16="http://schemas.microsoft.com/office/drawing/2014/main" id="{08350C3B-A9A2-9A44-425E-1C59303F1518}"/>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08975DA8-E910-D627-3862-7490ED8953BE}"/>
              </a:ext>
            </a:extLst>
          </p:cNvPr>
          <p:cNvSpPr>
            <a:spLocks noGrp="1"/>
          </p:cNvSpPr>
          <p:nvPr>
            <p:ph type="sldNum" sz="quarter" idx="12"/>
          </p:nvPr>
        </p:nvSpPr>
        <p:spPr/>
        <p:txBody>
          <a:bodyPr/>
          <a:lstStyle/>
          <a:p>
            <a:fld id="{121B9BBD-D990-45D3-A065-C91E5B92E840}" type="slidenum">
              <a:rPr lang="nb-NO" smtClean="0"/>
              <a:t>‹#›</a:t>
            </a:fld>
            <a:endParaRPr lang="nb-NO"/>
          </a:p>
        </p:txBody>
      </p:sp>
    </p:spTree>
    <p:extLst>
      <p:ext uri="{BB962C8B-B14F-4D97-AF65-F5344CB8AC3E}">
        <p14:creationId xmlns:p14="http://schemas.microsoft.com/office/powerpoint/2010/main" val="4252673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3E408-EE78-CCF3-34DE-C35A860C5F46}"/>
              </a:ext>
            </a:extLst>
          </p:cNvPr>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08FC187C-438D-51CC-1F7B-4E379638FEA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84BA970-C836-195C-8B12-5A38EF8C36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97036A1A-B1F9-A823-8E57-365526DD1F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A803F30-A680-D3FF-6A1C-EE29C4F870E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FEB0F9BF-7CFE-A5FE-2857-3972F103A53B}"/>
              </a:ext>
            </a:extLst>
          </p:cNvPr>
          <p:cNvSpPr>
            <a:spLocks noGrp="1"/>
          </p:cNvSpPr>
          <p:nvPr>
            <p:ph type="dt" sz="half" idx="10"/>
          </p:nvPr>
        </p:nvSpPr>
        <p:spPr/>
        <p:txBody>
          <a:bodyPr/>
          <a:lstStyle/>
          <a:p>
            <a:fld id="{49BF67AC-FD7D-4B24-B2E0-B723F432F518}" type="datetimeFigureOut">
              <a:rPr lang="nb-NO" smtClean="0"/>
              <a:t>09.08.2026</a:t>
            </a:fld>
            <a:endParaRPr lang="nb-NO"/>
          </a:p>
        </p:txBody>
      </p:sp>
      <p:sp>
        <p:nvSpPr>
          <p:cNvPr id="8" name="Footer Placeholder 7">
            <a:extLst>
              <a:ext uri="{FF2B5EF4-FFF2-40B4-BE49-F238E27FC236}">
                <a16:creationId xmlns:a16="http://schemas.microsoft.com/office/drawing/2014/main" id="{022B0DB9-B6B3-4C56-DB3C-8B82F7B28760}"/>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E65A389C-36F3-9A82-A8C4-27C6CBA1BE3A}"/>
              </a:ext>
            </a:extLst>
          </p:cNvPr>
          <p:cNvSpPr>
            <a:spLocks noGrp="1"/>
          </p:cNvSpPr>
          <p:nvPr>
            <p:ph type="sldNum" sz="quarter" idx="12"/>
          </p:nvPr>
        </p:nvSpPr>
        <p:spPr/>
        <p:txBody>
          <a:bodyPr/>
          <a:lstStyle/>
          <a:p>
            <a:fld id="{121B9BBD-D990-45D3-A065-C91E5B92E840}" type="slidenum">
              <a:rPr lang="nb-NO" smtClean="0"/>
              <a:t>‹#›</a:t>
            </a:fld>
            <a:endParaRPr lang="nb-NO"/>
          </a:p>
        </p:txBody>
      </p:sp>
    </p:spTree>
    <p:extLst>
      <p:ext uri="{BB962C8B-B14F-4D97-AF65-F5344CB8AC3E}">
        <p14:creationId xmlns:p14="http://schemas.microsoft.com/office/powerpoint/2010/main" val="4245205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9DE46-6841-91E6-E758-32A06B042BF6}"/>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26EDA8EF-9015-D9E9-7778-D2AD794D049C}"/>
              </a:ext>
            </a:extLst>
          </p:cNvPr>
          <p:cNvSpPr>
            <a:spLocks noGrp="1"/>
          </p:cNvSpPr>
          <p:nvPr>
            <p:ph type="dt" sz="half" idx="10"/>
          </p:nvPr>
        </p:nvSpPr>
        <p:spPr/>
        <p:txBody>
          <a:bodyPr/>
          <a:lstStyle/>
          <a:p>
            <a:fld id="{49BF67AC-FD7D-4B24-B2E0-B723F432F518}" type="datetimeFigureOut">
              <a:rPr lang="nb-NO" smtClean="0"/>
              <a:t>09.08.2026</a:t>
            </a:fld>
            <a:endParaRPr lang="nb-NO"/>
          </a:p>
        </p:txBody>
      </p:sp>
      <p:sp>
        <p:nvSpPr>
          <p:cNvPr id="4" name="Footer Placeholder 3">
            <a:extLst>
              <a:ext uri="{FF2B5EF4-FFF2-40B4-BE49-F238E27FC236}">
                <a16:creationId xmlns:a16="http://schemas.microsoft.com/office/drawing/2014/main" id="{F1D6EE0D-8B9E-5E22-73C3-25EE443B0148}"/>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010E3D10-4F61-0189-D2B2-D084F9C0E468}"/>
              </a:ext>
            </a:extLst>
          </p:cNvPr>
          <p:cNvSpPr>
            <a:spLocks noGrp="1"/>
          </p:cNvSpPr>
          <p:nvPr>
            <p:ph type="sldNum" sz="quarter" idx="12"/>
          </p:nvPr>
        </p:nvSpPr>
        <p:spPr/>
        <p:txBody>
          <a:bodyPr/>
          <a:lstStyle/>
          <a:p>
            <a:fld id="{121B9BBD-D990-45D3-A065-C91E5B92E840}" type="slidenum">
              <a:rPr lang="nb-NO" smtClean="0"/>
              <a:t>‹#›</a:t>
            </a:fld>
            <a:endParaRPr lang="nb-NO"/>
          </a:p>
        </p:txBody>
      </p:sp>
    </p:spTree>
    <p:extLst>
      <p:ext uri="{BB962C8B-B14F-4D97-AF65-F5344CB8AC3E}">
        <p14:creationId xmlns:p14="http://schemas.microsoft.com/office/powerpoint/2010/main" val="1486186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A8F7C1-95A2-0FAF-3B3B-2859601EAFAE}"/>
              </a:ext>
            </a:extLst>
          </p:cNvPr>
          <p:cNvSpPr>
            <a:spLocks noGrp="1"/>
          </p:cNvSpPr>
          <p:nvPr>
            <p:ph type="dt" sz="half" idx="10"/>
          </p:nvPr>
        </p:nvSpPr>
        <p:spPr/>
        <p:txBody>
          <a:bodyPr/>
          <a:lstStyle/>
          <a:p>
            <a:fld id="{49BF67AC-FD7D-4B24-B2E0-B723F432F518}" type="datetimeFigureOut">
              <a:rPr lang="nb-NO" smtClean="0"/>
              <a:t>09.08.2026</a:t>
            </a:fld>
            <a:endParaRPr lang="nb-NO"/>
          </a:p>
        </p:txBody>
      </p:sp>
      <p:sp>
        <p:nvSpPr>
          <p:cNvPr id="3" name="Footer Placeholder 2">
            <a:extLst>
              <a:ext uri="{FF2B5EF4-FFF2-40B4-BE49-F238E27FC236}">
                <a16:creationId xmlns:a16="http://schemas.microsoft.com/office/drawing/2014/main" id="{A77444EC-6C77-198C-9409-63256909B823}"/>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13463D85-FF5B-E7E9-F9ED-BD6D9B8ADFF5}"/>
              </a:ext>
            </a:extLst>
          </p:cNvPr>
          <p:cNvSpPr>
            <a:spLocks noGrp="1"/>
          </p:cNvSpPr>
          <p:nvPr>
            <p:ph type="sldNum" sz="quarter" idx="12"/>
          </p:nvPr>
        </p:nvSpPr>
        <p:spPr/>
        <p:txBody>
          <a:bodyPr/>
          <a:lstStyle/>
          <a:p>
            <a:fld id="{121B9BBD-D990-45D3-A065-C91E5B92E840}" type="slidenum">
              <a:rPr lang="nb-NO" smtClean="0"/>
              <a:t>‹#›</a:t>
            </a:fld>
            <a:endParaRPr lang="nb-NO"/>
          </a:p>
        </p:txBody>
      </p:sp>
    </p:spTree>
    <p:extLst>
      <p:ext uri="{BB962C8B-B14F-4D97-AF65-F5344CB8AC3E}">
        <p14:creationId xmlns:p14="http://schemas.microsoft.com/office/powerpoint/2010/main" val="2349870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DE7F8-0772-D825-408D-45312D050C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C7492100-7A4B-5E24-A38B-66F96663EB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142B44A7-A653-6F8A-7767-C420AECFF7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E0B2C3-021D-1E5D-61C1-A2780D2CCE93}"/>
              </a:ext>
            </a:extLst>
          </p:cNvPr>
          <p:cNvSpPr>
            <a:spLocks noGrp="1"/>
          </p:cNvSpPr>
          <p:nvPr>
            <p:ph type="dt" sz="half" idx="10"/>
          </p:nvPr>
        </p:nvSpPr>
        <p:spPr/>
        <p:txBody>
          <a:bodyPr/>
          <a:lstStyle/>
          <a:p>
            <a:fld id="{49BF67AC-FD7D-4B24-B2E0-B723F432F518}" type="datetimeFigureOut">
              <a:rPr lang="nb-NO" smtClean="0"/>
              <a:t>09.08.2026</a:t>
            </a:fld>
            <a:endParaRPr lang="nb-NO"/>
          </a:p>
        </p:txBody>
      </p:sp>
      <p:sp>
        <p:nvSpPr>
          <p:cNvPr id="6" name="Footer Placeholder 5">
            <a:extLst>
              <a:ext uri="{FF2B5EF4-FFF2-40B4-BE49-F238E27FC236}">
                <a16:creationId xmlns:a16="http://schemas.microsoft.com/office/drawing/2014/main" id="{D37BCAAF-F198-9BEA-6319-B96480AD45B2}"/>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2E42DC4-D758-6FC0-F0CF-B81CD5209976}"/>
              </a:ext>
            </a:extLst>
          </p:cNvPr>
          <p:cNvSpPr>
            <a:spLocks noGrp="1"/>
          </p:cNvSpPr>
          <p:nvPr>
            <p:ph type="sldNum" sz="quarter" idx="12"/>
          </p:nvPr>
        </p:nvSpPr>
        <p:spPr/>
        <p:txBody>
          <a:bodyPr/>
          <a:lstStyle/>
          <a:p>
            <a:fld id="{121B9BBD-D990-45D3-A065-C91E5B92E840}" type="slidenum">
              <a:rPr lang="nb-NO" smtClean="0"/>
              <a:t>‹#›</a:t>
            </a:fld>
            <a:endParaRPr lang="nb-NO"/>
          </a:p>
        </p:txBody>
      </p:sp>
    </p:spTree>
    <p:extLst>
      <p:ext uri="{BB962C8B-B14F-4D97-AF65-F5344CB8AC3E}">
        <p14:creationId xmlns:p14="http://schemas.microsoft.com/office/powerpoint/2010/main" val="822262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86507-97B1-6B2E-9A1D-7786A4C43D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09254397-4663-6D39-C392-E0228B344D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a:extLst>
              <a:ext uri="{FF2B5EF4-FFF2-40B4-BE49-F238E27FC236}">
                <a16:creationId xmlns:a16="http://schemas.microsoft.com/office/drawing/2014/main" id="{73826822-3049-C177-511D-BAB65EB141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99EBEF-7D20-1534-3116-98B2908FEF14}"/>
              </a:ext>
            </a:extLst>
          </p:cNvPr>
          <p:cNvSpPr>
            <a:spLocks noGrp="1"/>
          </p:cNvSpPr>
          <p:nvPr>
            <p:ph type="dt" sz="half" idx="10"/>
          </p:nvPr>
        </p:nvSpPr>
        <p:spPr/>
        <p:txBody>
          <a:bodyPr/>
          <a:lstStyle/>
          <a:p>
            <a:fld id="{49BF67AC-FD7D-4B24-B2E0-B723F432F518}" type="datetimeFigureOut">
              <a:rPr lang="nb-NO" smtClean="0"/>
              <a:t>09.08.2026</a:t>
            </a:fld>
            <a:endParaRPr lang="nb-NO"/>
          </a:p>
        </p:txBody>
      </p:sp>
      <p:sp>
        <p:nvSpPr>
          <p:cNvPr id="6" name="Footer Placeholder 5">
            <a:extLst>
              <a:ext uri="{FF2B5EF4-FFF2-40B4-BE49-F238E27FC236}">
                <a16:creationId xmlns:a16="http://schemas.microsoft.com/office/drawing/2014/main" id="{8BBE3EB8-1829-39E8-4C4E-A2B6D870C1E2}"/>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6C44B491-59AF-BF9C-6005-FCF0D9DBD03F}"/>
              </a:ext>
            </a:extLst>
          </p:cNvPr>
          <p:cNvSpPr>
            <a:spLocks noGrp="1"/>
          </p:cNvSpPr>
          <p:nvPr>
            <p:ph type="sldNum" sz="quarter" idx="12"/>
          </p:nvPr>
        </p:nvSpPr>
        <p:spPr/>
        <p:txBody>
          <a:bodyPr/>
          <a:lstStyle/>
          <a:p>
            <a:fld id="{121B9BBD-D990-45D3-A065-C91E5B92E840}" type="slidenum">
              <a:rPr lang="nb-NO" smtClean="0"/>
              <a:t>‹#›</a:t>
            </a:fld>
            <a:endParaRPr lang="nb-NO"/>
          </a:p>
        </p:txBody>
      </p:sp>
    </p:spTree>
    <p:extLst>
      <p:ext uri="{BB962C8B-B14F-4D97-AF65-F5344CB8AC3E}">
        <p14:creationId xmlns:p14="http://schemas.microsoft.com/office/powerpoint/2010/main" val="484421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E4E18-8DAF-0AB6-469F-319532E21AE7}"/>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D350B699-2CE8-9FBD-5E71-227A4B6737B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CAA85B3F-BC2D-F9A9-4DCE-2CBEB7EF7A0C}"/>
              </a:ext>
            </a:extLst>
          </p:cNvPr>
          <p:cNvSpPr>
            <a:spLocks noGrp="1"/>
          </p:cNvSpPr>
          <p:nvPr>
            <p:ph type="dt" sz="half" idx="10"/>
          </p:nvPr>
        </p:nvSpPr>
        <p:spPr/>
        <p:txBody>
          <a:bodyPr/>
          <a:lstStyle/>
          <a:p>
            <a:fld id="{49BF67AC-FD7D-4B24-B2E0-B723F432F518}" type="datetimeFigureOut">
              <a:rPr lang="nb-NO" smtClean="0"/>
              <a:t>09.08.2026</a:t>
            </a:fld>
            <a:endParaRPr lang="nb-NO"/>
          </a:p>
        </p:txBody>
      </p:sp>
      <p:sp>
        <p:nvSpPr>
          <p:cNvPr id="5" name="Footer Placeholder 4">
            <a:extLst>
              <a:ext uri="{FF2B5EF4-FFF2-40B4-BE49-F238E27FC236}">
                <a16:creationId xmlns:a16="http://schemas.microsoft.com/office/drawing/2014/main" id="{7EB5EAAA-067B-549E-7F72-E1F8B3C25E4A}"/>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16A50390-5E5C-4565-6F2E-6E865CB9737C}"/>
              </a:ext>
            </a:extLst>
          </p:cNvPr>
          <p:cNvSpPr>
            <a:spLocks noGrp="1"/>
          </p:cNvSpPr>
          <p:nvPr>
            <p:ph type="sldNum" sz="quarter" idx="12"/>
          </p:nvPr>
        </p:nvSpPr>
        <p:spPr/>
        <p:txBody>
          <a:bodyPr/>
          <a:lstStyle/>
          <a:p>
            <a:fld id="{121B9BBD-D990-45D3-A065-C91E5B92E840}" type="slidenum">
              <a:rPr lang="nb-NO" smtClean="0"/>
              <a:t>‹#›</a:t>
            </a:fld>
            <a:endParaRPr lang="nb-NO"/>
          </a:p>
        </p:txBody>
      </p:sp>
    </p:spTree>
    <p:extLst>
      <p:ext uri="{BB962C8B-B14F-4D97-AF65-F5344CB8AC3E}">
        <p14:creationId xmlns:p14="http://schemas.microsoft.com/office/powerpoint/2010/main" val="2427648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07FD38-CD58-0F6B-83B2-6C125A0CCF2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870C7F90-6220-6B44-330D-7BB321713E3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0228CE91-E345-CB37-DE1F-C107A43F31A0}"/>
              </a:ext>
            </a:extLst>
          </p:cNvPr>
          <p:cNvSpPr>
            <a:spLocks noGrp="1"/>
          </p:cNvSpPr>
          <p:nvPr>
            <p:ph type="dt" sz="half" idx="10"/>
          </p:nvPr>
        </p:nvSpPr>
        <p:spPr/>
        <p:txBody>
          <a:bodyPr/>
          <a:lstStyle/>
          <a:p>
            <a:fld id="{49BF67AC-FD7D-4B24-B2E0-B723F432F518}" type="datetimeFigureOut">
              <a:rPr lang="nb-NO" smtClean="0"/>
              <a:t>09.08.2026</a:t>
            </a:fld>
            <a:endParaRPr lang="nb-NO"/>
          </a:p>
        </p:txBody>
      </p:sp>
      <p:sp>
        <p:nvSpPr>
          <p:cNvPr id="5" name="Footer Placeholder 4">
            <a:extLst>
              <a:ext uri="{FF2B5EF4-FFF2-40B4-BE49-F238E27FC236}">
                <a16:creationId xmlns:a16="http://schemas.microsoft.com/office/drawing/2014/main" id="{FBA5EA05-AABD-C01D-D6A9-F686C46600EC}"/>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1C34C76C-A27C-6D10-BE0F-25088B565146}"/>
              </a:ext>
            </a:extLst>
          </p:cNvPr>
          <p:cNvSpPr>
            <a:spLocks noGrp="1"/>
          </p:cNvSpPr>
          <p:nvPr>
            <p:ph type="sldNum" sz="quarter" idx="12"/>
          </p:nvPr>
        </p:nvSpPr>
        <p:spPr/>
        <p:txBody>
          <a:bodyPr/>
          <a:lstStyle/>
          <a:p>
            <a:fld id="{121B9BBD-D990-45D3-A065-C91E5B92E840}" type="slidenum">
              <a:rPr lang="nb-NO" smtClean="0"/>
              <a:t>‹#›</a:t>
            </a:fld>
            <a:endParaRPr lang="nb-NO"/>
          </a:p>
        </p:txBody>
      </p:sp>
    </p:spTree>
    <p:extLst>
      <p:ext uri="{BB962C8B-B14F-4D97-AF65-F5344CB8AC3E}">
        <p14:creationId xmlns:p14="http://schemas.microsoft.com/office/powerpoint/2010/main" val="1954626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8B2E92-CDE2-46F3-8058-8C3DEC8722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47E0F239-A010-480B-800D-81B3193510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A8619333-50E8-FC96-5B53-ABD05355AC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9BF67AC-FD7D-4B24-B2E0-B723F432F518}" type="datetimeFigureOut">
              <a:rPr lang="nb-NO" smtClean="0"/>
              <a:t>09.08.2026</a:t>
            </a:fld>
            <a:endParaRPr lang="nb-NO"/>
          </a:p>
        </p:txBody>
      </p:sp>
      <p:sp>
        <p:nvSpPr>
          <p:cNvPr id="5" name="Footer Placeholder 4">
            <a:extLst>
              <a:ext uri="{FF2B5EF4-FFF2-40B4-BE49-F238E27FC236}">
                <a16:creationId xmlns:a16="http://schemas.microsoft.com/office/drawing/2014/main" id="{B2600F44-3B5F-E19F-3974-85007BC1E5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Slide Number Placeholder 5">
            <a:extLst>
              <a:ext uri="{FF2B5EF4-FFF2-40B4-BE49-F238E27FC236}">
                <a16:creationId xmlns:a16="http://schemas.microsoft.com/office/drawing/2014/main" id="{B069E4C0-B7E4-990D-318A-BCB85D33F4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21B9BBD-D990-45D3-A065-C91E5B92E840}" type="slidenum">
              <a:rPr lang="nb-NO" smtClean="0"/>
              <a:t>‹#›</a:t>
            </a:fld>
            <a:endParaRPr lang="nb-NO"/>
          </a:p>
        </p:txBody>
      </p:sp>
    </p:spTree>
    <p:extLst>
      <p:ext uri="{BB962C8B-B14F-4D97-AF65-F5344CB8AC3E}">
        <p14:creationId xmlns:p14="http://schemas.microsoft.com/office/powerpoint/2010/main" val="15716316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ru.wikipedia.org/wiki/%D0%A0%D0%B0%D1%88%D0%BC%D0%BE%D1%80" TargetMode="External"/><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hyperlink" Target="https://creativecommons.org/licenses/by-sa/3.0/"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pressbooks.online.ucf.edu/ant2000/chapter/chapter-1/" TargetMode="External"/><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hyperlink" Target="https://creativecommons.org/licenses/by-nc-sa/3.0/"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xcwg7cnhW4E?feature=oembed"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xcwg7cnhW4E?feature=oembed"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s://creativecommons.org/licenses/by-sa/3.0/" TargetMode="External"/><Relationship Id="rId3" Type="http://schemas.openxmlformats.org/officeDocument/2006/relationships/hyperlink" Target="https://pxhere.com/en/photo/1176916" TargetMode="External"/><Relationship Id="rId7" Type="http://schemas.openxmlformats.org/officeDocument/2006/relationships/hyperlink" Target="https://pxhere.com/en/photo/882749" TargetMode="External"/><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hyperlink" Target="https://www.flickr.com/photos/24736216@N07/4628635143/" TargetMode="Externa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8" Type="http://schemas.openxmlformats.org/officeDocument/2006/relationships/hyperlink" Target="https://pxhere.com/en/photo/1176916" TargetMode="External"/><Relationship Id="rId3" Type="http://schemas.openxmlformats.org/officeDocument/2006/relationships/image" Target="../media/image5.jpg"/><Relationship Id="rId7"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pxhere.com/en/photo/882749" TargetMode="External"/><Relationship Id="rId5" Type="http://schemas.openxmlformats.org/officeDocument/2006/relationships/image" Target="../media/image6.jpeg"/><Relationship Id="rId4" Type="http://schemas.openxmlformats.org/officeDocument/2006/relationships/hyperlink" Target="https://www.flickr.com/photos/24736216@N07/4628635143/" TargetMode="External"/><Relationship Id="rId9" Type="http://schemas.openxmlformats.org/officeDocument/2006/relationships/hyperlink" Target="https://creativecommons.org/licenses/by-sa/3.0/"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creativecommons.org/licenses/by-nc-nd/3.0/" TargetMode="External"/><Relationship Id="rId4" Type="http://schemas.openxmlformats.org/officeDocument/2006/relationships/hyperlink" Target="http://www.new-york-city-travel-tips.com/visit-statue-liberty-ellis-island/"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hyperlink" Target="https://creativecommons.org/licenses/by/3.0/"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pexels.com/photo/statue-of-liberty-60121/" TargetMode="External"/><Relationship Id="rId5" Type="http://schemas.openxmlformats.org/officeDocument/2006/relationships/image" Target="../media/image9.jpg"/><Relationship Id="rId4" Type="http://schemas.openxmlformats.org/officeDocument/2006/relationships/hyperlink" Target="https://jackbrummet.blogspot.com/2013_12_01_archive.html"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wallpaperflare.com/new-york-times-square-times-square-new-york-light-sign-night-wallpaper-zhdpj/download/3840x2160" TargetMode="External"/><Relationship Id="rId2" Type="http://schemas.openxmlformats.org/officeDocument/2006/relationships/image" Target="../media/image10.jpg"/><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hyperlink" Target="https://www.flickr.com/photos/24736216@N07/4628635143/"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www.wallpaperflare.com/new-york-times-square-times-square-new-york-light-sign-night-wallpaper-zhdpj/download/3840x2160"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flickr.com/photos/88876166@N00/30451770180" TargetMode="External"/><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s://creativecommons.org/licenses/by/3.0/" TargetMode="External"/><Relationship Id="rId4" Type="http://schemas.openxmlformats.org/officeDocument/2006/relationships/hyperlink" Target="https://www.flickr.com/photos/88876166@N00/30451770180"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en.wikipedia.org/wiki/John_Graham_&amp;_Company" TargetMode="External"/><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en.wikipedia.org/wiki/John_Graham_&amp;_Company" TargetMode="External"/><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wallpaperflare.com/golden-gate-bridge-san-francisco-california-sailboat-flowers-wallpaper-fcp/download/1920x1080" TargetMode="External"/><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hyperlink" Target="https://www.wallpaperflare.com/golden-gate-bridge-san-francisco-california-sailboat-flowers-wallpaper-fcp/download/1920x1080"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wallpaperflare.com/hollywood-signage-aerial-photography-of-hollywood-sign-in-california-at-daytime-wallpaper-zhich" TargetMode="External"/><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wallpaperflare.com/hollywood-signage-aerial-photography-of-hollywood-sign-in-california-at-daytime-wallpaper-zhich" TargetMode="External"/><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ar.wikipedia.org/wiki/%D8%AC%D8%A8%D9%84_%D8%B1%D8%A7%D8%B4%D9%85%D9%88%D8%B1" TargetMode="External"/><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ar.wikipedia.org/wiki/%D8%AC%D8%A8%D9%84_%D8%B1%D8%A7%D8%B4%D9%85%D9%88%D8%B1" TargetMode="External"/><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flickr.com/photos/wallyg/169880360" TargetMode="External"/><Relationship Id="rId2" Type="http://schemas.openxmlformats.org/officeDocument/2006/relationships/image" Target="../media/image16.jpg"/><Relationship Id="rId1" Type="http://schemas.openxmlformats.org/officeDocument/2006/relationships/slideLayout" Target="../slideLayouts/slideLayout2.xml"/><Relationship Id="rId6" Type="http://schemas.openxmlformats.org/officeDocument/2006/relationships/hyperlink" Target="https://creativecommons.org/licenses/by-nc-nd/3.0/" TargetMode="External"/><Relationship Id="rId5" Type="http://schemas.openxmlformats.org/officeDocument/2006/relationships/hyperlink" Target="https://www.flickr.com/photos/wallyg/169877289/" TargetMode="External"/><Relationship Id="rId4" Type="http://schemas.openxmlformats.org/officeDocument/2006/relationships/image" Target="../media/image17.jpg"/></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s://creativecommons.org/licenses/by-nc-nd/3.0/" TargetMode="External"/><Relationship Id="rId4" Type="http://schemas.openxmlformats.org/officeDocument/2006/relationships/hyperlink" Target="https://www.flickr.com/photos/wallyg/169877289/"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7" Type="http://schemas.openxmlformats.org/officeDocument/2006/relationships/hyperlink" Target="https://creativecommons.org/licenses/by/3.0/"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www.flickr.com/photos/63704136@N00/30606869126" TargetMode="External"/><Relationship Id="rId5" Type="http://schemas.openxmlformats.org/officeDocument/2006/relationships/image" Target="../media/image19.jpg"/><Relationship Id="rId4" Type="http://schemas.openxmlformats.org/officeDocument/2006/relationships/hyperlink" Target="https://pxhere.com/es/photo/560396"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fa.wikipedia.org/wiki/%DA%AF%D8%B1%DB%8C%D8%B3%E2%80%8C%D9%84%D9%86%D8%AF" TargetMode="External"/><Relationship Id="rId2" Type="http://schemas.openxmlformats.org/officeDocument/2006/relationships/image" Target="../media/image20.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fa.wikipedia.org/wiki/%DA%AF%D8%B1%DB%8C%D8%B3%E2%80%8C%D9%84%D9%86%D8%AF" TargetMode="External"/><Relationship Id="rId3" Type="http://schemas.openxmlformats.org/officeDocument/2006/relationships/image" Target="../media/image21.jpg"/><Relationship Id="rId7" Type="http://schemas.openxmlformats.org/officeDocument/2006/relationships/image" Target="../media/image20.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www.flickr.com/photos/ianloic/3724786167/" TargetMode="External"/><Relationship Id="rId5" Type="http://schemas.openxmlformats.org/officeDocument/2006/relationships/image" Target="../media/image22.jpg"/><Relationship Id="rId4" Type="http://schemas.openxmlformats.org/officeDocument/2006/relationships/hyperlink" Target="https://pixabay.com/en/memphis-tennessee-graceland-95568/" TargetMode="External"/><Relationship Id="rId9" Type="http://schemas.openxmlformats.org/officeDocument/2006/relationships/hyperlink" Target="https://creativecommons.org/licenses/by-sa/3.0/"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flickr.com/photos/kmoney/5545420989" TargetMode="External"/><Relationship Id="rId2" Type="http://schemas.openxmlformats.org/officeDocument/2006/relationships/image" Target="../media/image23.jpg"/><Relationship Id="rId1" Type="http://schemas.openxmlformats.org/officeDocument/2006/relationships/slideLayout" Target="../slideLayouts/slideLayout2.xml"/><Relationship Id="rId4" Type="http://schemas.openxmlformats.org/officeDocument/2006/relationships/hyperlink" Target="https://creativecommons.org/licenses/by-nc-nd/3.0/"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flickr.com/photos/kmoney/5545420989" TargetMode="External"/><Relationship Id="rId2" Type="http://schemas.openxmlformats.org/officeDocument/2006/relationships/image" Target="../media/image23.jpg"/><Relationship Id="rId1" Type="http://schemas.openxmlformats.org/officeDocument/2006/relationships/slideLayout" Target="../slideLayouts/slideLayout2.xml"/><Relationship Id="rId4" Type="http://schemas.openxmlformats.org/officeDocument/2006/relationships/hyperlink" Target="https://creativecommons.org/licenses/by-nc-nd/3.0/"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commons.wikimedia.org/wiki/File:White_House_Washington.JPG" TargetMode="External"/><Relationship Id="rId7" Type="http://schemas.openxmlformats.org/officeDocument/2006/relationships/hyperlink" Target="https://creativecommons.org/licenses/by-nc/3.0/" TargetMode="External"/><Relationship Id="rId2" Type="http://schemas.openxmlformats.org/officeDocument/2006/relationships/image" Target="../media/image24.JPG"/><Relationship Id="rId1" Type="http://schemas.openxmlformats.org/officeDocument/2006/relationships/slideLayout" Target="../slideLayouts/slideLayout2.xml"/><Relationship Id="rId6" Type="http://schemas.openxmlformats.org/officeDocument/2006/relationships/hyperlink" Target="https://creativecommons.org/licenses/by-sa/3.0/" TargetMode="External"/><Relationship Id="rId5" Type="http://schemas.openxmlformats.org/officeDocument/2006/relationships/hyperlink" Target="https://global-geography.org/af/Geography/America/United_States/Pictures/Washington/White_House_3" TargetMode="External"/><Relationship Id="rId4" Type="http://schemas.openxmlformats.org/officeDocument/2006/relationships/image" Target="../media/image25.jpg"/></Relationships>
</file>

<file path=ppt/slides/_rels/slide29.xml.rels><?xml version="1.0" encoding="UTF-8" standalone="yes"?>
<Relationships xmlns="http://schemas.openxmlformats.org/package/2006/relationships"><Relationship Id="rId8" Type="http://schemas.openxmlformats.org/officeDocument/2006/relationships/hyperlink" Target="https://creativecommons.org/licenses/by-nc/3.0/" TargetMode="External"/><Relationship Id="rId3" Type="http://schemas.openxmlformats.org/officeDocument/2006/relationships/image" Target="../media/image25.jpg"/><Relationship Id="rId7" Type="http://schemas.openxmlformats.org/officeDocument/2006/relationships/hyperlink" Target="https://creativecommons.org/licenses/by-sa/3.0/"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commons.wikimedia.org/wiki/File:White_House_Washington.JPG" TargetMode="External"/><Relationship Id="rId5" Type="http://schemas.openxmlformats.org/officeDocument/2006/relationships/image" Target="../media/image24.JPG"/><Relationship Id="rId4" Type="http://schemas.openxmlformats.org/officeDocument/2006/relationships/hyperlink" Target="https://global-geography.org/af/Geography/America/United_States/Pictures/Washington/White_House_3"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www.planetary.org/space-images/the-us-capitol-at-dusk" TargetMode="External"/><Relationship Id="rId2" Type="http://schemas.openxmlformats.org/officeDocument/2006/relationships/image" Target="../media/image26.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www.wallpaperflare.com/u-s-capitol-washington-d-c-white-house-america-government-wallpaper-qzxj" TargetMode="External"/></Relationships>
</file>

<file path=ppt/slides/_rels/slide32.xml.rels><?xml version="1.0" encoding="UTF-8" standalone="yes"?>
<Relationships xmlns="http://schemas.openxmlformats.org/package/2006/relationships"><Relationship Id="rId8" Type="http://schemas.openxmlformats.org/officeDocument/2006/relationships/hyperlink" Target="https://creativecommons.org/licenses/by-nc/3.0/" TargetMode="External"/><Relationship Id="rId3" Type="http://schemas.openxmlformats.org/officeDocument/2006/relationships/hyperlink" Target="https://global-geography.org/af/Geography/America/United_States/Pictures/Washington/Lincoln_Memorial_5" TargetMode="External"/><Relationship Id="rId7" Type="http://schemas.openxmlformats.org/officeDocument/2006/relationships/hyperlink" Target="https://en.wikipedia.org/wiki/Statue_of_Abraham_Lincoln_(Lincoln_Memorial)" TargetMode="External"/><Relationship Id="rId2" Type="http://schemas.openxmlformats.org/officeDocument/2006/relationships/image" Target="../media/image28.jpg"/><Relationship Id="rId1" Type="http://schemas.openxmlformats.org/officeDocument/2006/relationships/slideLayout" Target="../slideLayouts/slideLayout2.xml"/><Relationship Id="rId6" Type="http://schemas.openxmlformats.org/officeDocument/2006/relationships/image" Target="../media/image30.jpg"/><Relationship Id="rId5" Type="http://schemas.openxmlformats.org/officeDocument/2006/relationships/hyperlink" Target="https://pixabay.com/en/lincoln-memorial-washington-1877131/" TargetMode="External"/><Relationship Id="rId4" Type="http://schemas.openxmlformats.org/officeDocument/2006/relationships/image" Target="../media/image29.jpg"/><Relationship Id="rId9" Type="http://schemas.openxmlformats.org/officeDocument/2006/relationships/hyperlink" Target="https://creativecommons.org/licenses/by-sa/3.0/"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https://pixabay.com/en/lincoln-memorial-washington-1877131/" TargetMode="External"/><Relationship Id="rId3" Type="http://schemas.openxmlformats.org/officeDocument/2006/relationships/image" Target="../media/image30.jpg"/><Relationship Id="rId7" Type="http://schemas.openxmlformats.org/officeDocument/2006/relationships/image" Target="../media/image29.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global-geography.org/af/Geography/America/United_States/Pictures/Washington/Lincoln_Memorial_5" TargetMode="External"/><Relationship Id="rId5" Type="http://schemas.openxmlformats.org/officeDocument/2006/relationships/image" Target="../media/image28.jpg"/><Relationship Id="rId10" Type="http://schemas.openxmlformats.org/officeDocument/2006/relationships/hyperlink" Target="https://creativecommons.org/licenses/by-sa/3.0/" TargetMode="External"/><Relationship Id="rId4" Type="http://schemas.openxmlformats.org/officeDocument/2006/relationships/hyperlink" Target="https://en.wikipedia.org/wiki/Statue_of_Abraham_Lincoln_(Lincoln_Memorial)" TargetMode="External"/><Relationship Id="rId9" Type="http://schemas.openxmlformats.org/officeDocument/2006/relationships/hyperlink" Target="https://creativecommons.org/licenses/by-nc/3.0/"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2.xml"/><Relationship Id="rId1" Type="http://schemas.openxmlformats.org/officeDocument/2006/relationships/video" Target="https://www.youtube.com/embed/XF9Quk0QhSE?feature=oembed" TargetMode="Externa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ideo" Target="https://www.youtube.com/embed/XF9Quk0QhSE?feature=oembed" TargetMode="External"/><Relationship Id="rId5" Type="http://schemas.openxmlformats.org/officeDocument/2006/relationships/hyperlink" Target="https://www.youtube.com/watch?v=XF9Quk0QhSE" TargetMode="External"/><Relationship Id="rId4" Type="http://schemas.openxmlformats.org/officeDocument/2006/relationships/image" Target="../media/image31.jpeg"/></Relationships>
</file>

<file path=ppt/slides/_rels/slide36.xml.rels><?xml version="1.0" encoding="UTF-8" standalone="yes"?>
<Relationships xmlns="http://schemas.openxmlformats.org/package/2006/relationships"><Relationship Id="rId3" Type="http://schemas.openxmlformats.org/officeDocument/2006/relationships/hyperlink" Target="https://www.flickr.com/photos/22711505@N05/6617712661/" TargetMode="External"/><Relationship Id="rId7" Type="http://schemas.openxmlformats.org/officeDocument/2006/relationships/hyperlink" Target="https://creativecommons.org/licenses/by-nc-sa/3.0/" TargetMode="External"/><Relationship Id="rId2" Type="http://schemas.openxmlformats.org/officeDocument/2006/relationships/image" Target="../media/image32.jpg"/><Relationship Id="rId1" Type="http://schemas.openxmlformats.org/officeDocument/2006/relationships/slideLayout" Target="../slideLayouts/slideLayout2.xml"/><Relationship Id="rId6" Type="http://schemas.openxmlformats.org/officeDocument/2006/relationships/hyperlink" Target="https://creativecommons.org/licenses/by/3.0/" TargetMode="External"/><Relationship Id="rId5" Type="http://schemas.openxmlformats.org/officeDocument/2006/relationships/hyperlink" Target="http://apicciano.commons.gc.cuny.edu/2011/08/23/martin-luther-king-jr-memorial-opens-in-washington-d-c/" TargetMode="External"/><Relationship Id="rId4" Type="http://schemas.openxmlformats.org/officeDocument/2006/relationships/image" Target="../media/image33.jpg"/></Relationships>
</file>

<file path=ppt/slides/_rels/slide37.xml.rels><?xml version="1.0" encoding="UTF-8" standalone="yes"?>
<Relationships xmlns="http://schemas.openxmlformats.org/package/2006/relationships"><Relationship Id="rId8" Type="http://schemas.openxmlformats.org/officeDocument/2006/relationships/hyperlink" Target="https://creativecommons.org/licenses/by-nc-sa/3.0/" TargetMode="External"/><Relationship Id="rId3" Type="http://schemas.openxmlformats.org/officeDocument/2006/relationships/image" Target="../media/image33.jpg"/><Relationship Id="rId7" Type="http://schemas.openxmlformats.org/officeDocument/2006/relationships/hyperlink" Target="https://creativecommons.org/licenses/by/3.0/"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www.flickr.com/photos/22711505@N05/6617712661/" TargetMode="External"/><Relationship Id="rId5" Type="http://schemas.openxmlformats.org/officeDocument/2006/relationships/image" Target="../media/image32.jpg"/><Relationship Id="rId4" Type="http://schemas.openxmlformats.org/officeDocument/2006/relationships/hyperlink" Target="http://apicciano.commons.gc.cuny.edu/2011/08/23/martin-luther-king-jr-memorial-opens-in-washington-d-c/"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2.xml"/><Relationship Id="rId1" Type="http://schemas.openxmlformats.org/officeDocument/2006/relationships/video" Target="https://www.youtube.com/embed/vP4iY1TtS3s?feature=oembed"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jcutrer.com/photos/washingtondc" TargetMode="External"/><Relationship Id="rId7" Type="http://schemas.openxmlformats.org/officeDocument/2006/relationships/hyperlink" Target="https://creativecommons.org/licenses/by/3.0/" TargetMode="External"/><Relationship Id="rId2" Type="http://schemas.openxmlformats.org/officeDocument/2006/relationships/image" Target="../media/image35.jpg"/><Relationship Id="rId1" Type="http://schemas.openxmlformats.org/officeDocument/2006/relationships/slideLayout" Target="../slideLayouts/slideLayout2.xml"/><Relationship Id="rId6" Type="http://schemas.openxmlformats.org/officeDocument/2006/relationships/hyperlink" Target="https://creativecommons.org/licenses/by-sa/3.0/" TargetMode="External"/><Relationship Id="rId5" Type="http://schemas.openxmlformats.org/officeDocument/2006/relationships/hyperlink" Target="https://de.qaz.wiki/wiki/United_States_Declaration_of_Independence" TargetMode="External"/><Relationship Id="rId4" Type="http://schemas.openxmlformats.org/officeDocument/2006/relationships/image" Target="../media/image36.jpg"/></Relationships>
</file>

<file path=ppt/slides/_rels/slide4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hyperlink" Target="https://de.qaz.wiki/wiki/United_States_Declaration_of_Independence"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jcutrer.com/photos/washingtondc" TargetMode="External"/><Relationship Id="rId7" Type="http://schemas.openxmlformats.org/officeDocument/2006/relationships/hyperlink" Target="https://creativecommons.org/licenses/by-sa/3.0/" TargetMode="External"/><Relationship Id="rId2" Type="http://schemas.openxmlformats.org/officeDocument/2006/relationships/image" Target="../media/image35.jpg"/><Relationship Id="rId1" Type="http://schemas.openxmlformats.org/officeDocument/2006/relationships/slideLayout" Target="../slideLayouts/slideLayout2.xml"/><Relationship Id="rId6" Type="http://schemas.openxmlformats.org/officeDocument/2006/relationships/hyperlink" Target="https://creativecommons.org/licenses/by/3.0/" TargetMode="External"/><Relationship Id="rId5" Type="http://schemas.openxmlformats.org/officeDocument/2006/relationships/hyperlink" Target="https://commons.wikimedia.org/wiki/File:United_States_Constitution.jpg" TargetMode="External"/><Relationship Id="rId4" Type="http://schemas.openxmlformats.org/officeDocument/2006/relationships/image" Target="../media/image37.jpg"/></Relationships>
</file>

<file path=ppt/slides/_rels/slide42.xml.rels><?xml version="1.0" encoding="UTF-8" standalone="yes"?>
<Relationships xmlns="http://schemas.openxmlformats.org/package/2006/relationships"><Relationship Id="rId8" Type="http://schemas.openxmlformats.org/officeDocument/2006/relationships/hyperlink" Target="https://jcutrer.com/photos/washingtondc" TargetMode="External"/><Relationship Id="rId3" Type="http://schemas.openxmlformats.org/officeDocument/2006/relationships/image" Target="../media/image38.jpg"/><Relationship Id="rId7" Type="http://schemas.openxmlformats.org/officeDocument/2006/relationships/image" Target="../media/image35.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commons.wikimedia.org/wiki/File:United_States_Constitution.jpg" TargetMode="External"/><Relationship Id="rId5" Type="http://schemas.openxmlformats.org/officeDocument/2006/relationships/image" Target="../media/image37.jpg"/><Relationship Id="rId10" Type="http://schemas.openxmlformats.org/officeDocument/2006/relationships/hyperlink" Target="https://creativecommons.org/licenses/by-sa/3.0/" TargetMode="External"/><Relationship Id="rId4" Type="http://schemas.openxmlformats.org/officeDocument/2006/relationships/hyperlink" Target="https://america-watch.blogspot.com/2013/08/chomsky-us-behaves-nothing-like.html" TargetMode="External"/><Relationship Id="rId9" Type="http://schemas.openxmlformats.org/officeDocument/2006/relationships/hyperlink" Target="https://creativecommons.org/licenses/by/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stone faces carved into Mount Rushmore National Memorial&#10;&#10;AI-generated content may be incorrect.">
            <a:extLst>
              <a:ext uri="{FF2B5EF4-FFF2-40B4-BE49-F238E27FC236}">
                <a16:creationId xmlns:a16="http://schemas.microsoft.com/office/drawing/2014/main" id="{259B20F3-C7E8-77F0-69E5-96D8CEBC24A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4079" b="3200"/>
          <a:stretch>
            <a:fillRect/>
          </a:stretch>
        </p:blipFill>
        <p:spPr>
          <a:xfrm>
            <a:off x="-3047" y="10"/>
            <a:ext cx="12191999" cy="6857990"/>
          </a:xfrm>
          <a:prstGeom prst="rect">
            <a:avLst/>
          </a:prstGeom>
        </p:spPr>
      </p:pic>
      <p:sp>
        <p:nvSpPr>
          <p:cNvPr id="13" name="Rectangle 12">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A587BD5A-3C75-E64A-76EC-F0F2FFEA32A2}"/>
              </a:ext>
            </a:extLst>
          </p:cNvPr>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a:normAutofit/>
          </a:bodyPr>
          <a:lstStyle/>
          <a:p>
            <a:r>
              <a:rPr lang="nb-NO" sz="4400" dirty="0">
                <a:solidFill>
                  <a:srgbClr val="FFFFFF"/>
                </a:solidFill>
              </a:rPr>
              <a:t>United States Monuments</a:t>
            </a:r>
          </a:p>
        </p:txBody>
      </p:sp>
      <p:sp>
        <p:nvSpPr>
          <p:cNvPr id="6" name="TextBox 5">
            <a:extLst>
              <a:ext uri="{FF2B5EF4-FFF2-40B4-BE49-F238E27FC236}">
                <a16:creationId xmlns:a16="http://schemas.microsoft.com/office/drawing/2014/main" id="{7769A564-8CE5-F91B-BB43-90A6FEB622C9}"/>
              </a:ext>
            </a:extLst>
          </p:cNvPr>
          <p:cNvSpPr txBox="1"/>
          <p:nvPr/>
        </p:nvSpPr>
        <p:spPr>
          <a:xfrm>
            <a:off x="9756876" y="6657945"/>
            <a:ext cx="2432076"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3" tooltip="https://ru.wikipedia.org/wiki/%D0%A0%D0%B0%D1%88%D0%BC%D0%BE%D1%80">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nb-NO" sz="700">
              <a:solidFill>
                <a:srgbClr val="FFFFFF"/>
              </a:solidFill>
            </a:endParaRPr>
          </a:p>
        </p:txBody>
      </p:sp>
    </p:spTree>
    <p:extLst>
      <p:ext uri="{BB962C8B-B14F-4D97-AF65-F5344CB8AC3E}">
        <p14:creationId xmlns:p14="http://schemas.microsoft.com/office/powerpoint/2010/main" val="4029679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group of children standing in a classroom">
            <a:extLst>
              <a:ext uri="{FF2B5EF4-FFF2-40B4-BE49-F238E27FC236}">
                <a16:creationId xmlns:a16="http://schemas.microsoft.com/office/drawing/2014/main" id="{0C5A7414-EFF0-F2E0-EC4D-8F25C257F3BB}"/>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8986" b="2081"/>
          <a:stretch>
            <a:fillRect/>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527084-EE27-69E9-FE43-79E324727827}"/>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2300">
                <a:solidFill>
                  <a:schemeClr val="tx1">
                    <a:lumMod val="85000"/>
                    <a:lumOff val="15000"/>
                  </a:schemeClr>
                </a:solidFill>
              </a:rPr>
              <a:t>In the morning, before American schools begin, pupils stand and recite the Pledge of Allegiance.  </a:t>
            </a:r>
          </a:p>
        </p:txBody>
      </p:sp>
      <p:cxnSp>
        <p:nvCxnSpPr>
          <p:cNvPr id="13" name="Straight Connector 12">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50383B1D-0572-C0E6-6F5C-4590162608EC}"/>
              </a:ext>
            </a:extLst>
          </p:cNvPr>
          <p:cNvSpPr txBox="1"/>
          <p:nvPr/>
        </p:nvSpPr>
        <p:spPr>
          <a:xfrm>
            <a:off x="4383849" y="6657946"/>
            <a:ext cx="7664377" cy="200055"/>
          </a:xfrm>
          <a:prstGeom prst="rect">
            <a:avLst/>
          </a:prstGeom>
          <a:solidFill>
            <a:srgbClr val="000000"/>
          </a:solidFill>
        </p:spPr>
        <p:txBody>
          <a:bodyPr wrap="square" rtlCol="0">
            <a:spAutoFit/>
          </a:bodyPr>
          <a:lstStyle/>
          <a:p>
            <a:pPr algn="r">
              <a:spcAft>
                <a:spcPts val="600"/>
              </a:spcAft>
            </a:pPr>
            <a:r>
              <a:rPr lang="nb-NO" sz="700">
                <a:solidFill>
                  <a:srgbClr val="FFFFFF"/>
                </a:solidFill>
                <a:hlinkClick r:id="rId3" tooltip="https://pressbooks.online.ucf.edu/ant2000/chapter/chapter-1/">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4" tooltip="https://creativecommons.org/licenses/by-nc-sa/3.0/">
                  <a:extLst>
                    <a:ext uri="{A12FA001-AC4F-418D-AE19-62706E023703}">
                      <ahyp:hlinkClr xmlns:ahyp="http://schemas.microsoft.com/office/drawing/2018/hyperlinkcolor" val="tx"/>
                    </a:ext>
                  </a:extLst>
                </a:hlinkClick>
              </a:rPr>
              <a:t>CC BY-SA-NC</a:t>
            </a:r>
            <a:endParaRPr lang="nb-NO" sz="700">
              <a:solidFill>
                <a:srgbClr val="FFFFFF"/>
              </a:solidFill>
            </a:endParaRPr>
          </a:p>
        </p:txBody>
      </p:sp>
    </p:spTree>
    <p:extLst>
      <p:ext uri="{BB962C8B-B14F-4D97-AF65-F5344CB8AC3E}">
        <p14:creationId xmlns:p14="http://schemas.microsoft.com/office/powerpoint/2010/main" val="2806595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F5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nline Media 3" title="Pledge of Allegiance - Brody Middle School">
            <a:hlinkClick r:id="" action="ppaction://media"/>
            <a:extLst>
              <a:ext uri="{FF2B5EF4-FFF2-40B4-BE49-F238E27FC236}">
                <a16:creationId xmlns:a16="http://schemas.microsoft.com/office/drawing/2014/main" id="{3BD0015B-3457-3251-8BF3-B0BE68490EF3}"/>
              </a:ext>
            </a:extLst>
          </p:cNvPr>
          <p:cNvPicPr>
            <a:picLocks noGrp="1" noRot="1" noChangeAspect="1"/>
          </p:cNvPicPr>
          <p:nvPr>
            <p:ph idx="1"/>
            <a:videoFile r:link="rId1"/>
          </p:nvPr>
        </p:nvPicPr>
        <p:blipFill>
          <a:blip r:embed="rId3"/>
          <a:stretch>
            <a:fillRect/>
          </a:stretch>
        </p:blipFill>
        <p:spPr>
          <a:xfrm>
            <a:off x="1165853" y="643467"/>
            <a:ext cx="9860293" cy="5571066"/>
          </a:xfrm>
          <a:prstGeom prst="rect">
            <a:avLst/>
          </a:prstGeom>
        </p:spPr>
      </p:pic>
    </p:spTree>
    <p:extLst>
      <p:ext uri="{BB962C8B-B14F-4D97-AF65-F5344CB8AC3E}">
        <p14:creationId xmlns:p14="http://schemas.microsoft.com/office/powerpoint/2010/main" val="545964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nline Media 3" title="Pledge of Allegiance - Brody Middle School">
            <a:hlinkClick r:id="" action="ppaction://media"/>
            <a:extLst>
              <a:ext uri="{FF2B5EF4-FFF2-40B4-BE49-F238E27FC236}">
                <a16:creationId xmlns:a16="http://schemas.microsoft.com/office/drawing/2014/main" id="{3BD0015B-3457-3251-8BF3-B0BE68490EF3}"/>
              </a:ext>
            </a:extLst>
          </p:cNvPr>
          <p:cNvPicPr>
            <a:picLocks noRot="1" noChangeAspect="1"/>
          </p:cNvPicPr>
          <p:nvPr>
            <a:videoFile r:link="rId1"/>
          </p:nvPr>
        </p:nvPicPr>
        <p:blipFill>
          <a:blip r:embed="rId3"/>
          <a:stretch>
            <a:fillRect/>
          </a:stretch>
        </p:blipFill>
        <p:spPr>
          <a:xfrm>
            <a:off x="279143" y="1953891"/>
            <a:ext cx="5221625" cy="2950218"/>
          </a:xfrm>
          <a:prstGeom prst="rect">
            <a:avLst/>
          </a:prstGeom>
        </p:spPr>
      </p:pic>
      <p:sp>
        <p:nvSpPr>
          <p:cNvPr id="15" name="Content Placeholder 14">
            <a:extLst>
              <a:ext uri="{FF2B5EF4-FFF2-40B4-BE49-F238E27FC236}">
                <a16:creationId xmlns:a16="http://schemas.microsoft.com/office/drawing/2014/main" id="{798348A5-FC5D-0304-C646-AC9DFD9AF5F0}"/>
              </a:ext>
            </a:extLst>
          </p:cNvPr>
          <p:cNvSpPr>
            <a:spLocks noGrp="1"/>
          </p:cNvSpPr>
          <p:nvPr>
            <p:ph idx="1"/>
          </p:nvPr>
        </p:nvSpPr>
        <p:spPr>
          <a:xfrm>
            <a:off x="6392583" y="108858"/>
            <a:ext cx="4434721" cy="6247492"/>
          </a:xfrm>
        </p:spPr>
        <p:txBody>
          <a:bodyPr anchor="t">
            <a:normAutofit/>
          </a:bodyPr>
          <a:lstStyle/>
          <a:p>
            <a:pPr marL="0" indent="0">
              <a:buNone/>
            </a:pPr>
            <a:r>
              <a:rPr lang="en-US" sz="4400" b="1" dirty="0">
                <a:solidFill>
                  <a:schemeClr val="tx1">
                    <a:alpha val="80000"/>
                  </a:schemeClr>
                </a:solidFill>
              </a:rPr>
              <a:t>The Pledge of Allegiance</a:t>
            </a:r>
          </a:p>
          <a:p>
            <a:pPr marL="0" indent="0">
              <a:buNone/>
            </a:pPr>
            <a:endParaRPr lang="en-US" sz="2000" dirty="0">
              <a:solidFill>
                <a:schemeClr val="tx1">
                  <a:alpha val="80000"/>
                </a:schemeClr>
              </a:solidFill>
            </a:endParaRPr>
          </a:p>
          <a:p>
            <a:pPr marL="0" indent="0">
              <a:buNone/>
            </a:pPr>
            <a:r>
              <a:rPr lang="en-US" b="0" i="0" dirty="0">
                <a:solidFill>
                  <a:srgbClr val="202122"/>
                </a:solidFill>
                <a:effectLst/>
                <a:latin typeface="Arial" panose="020B0604020202020204" pitchFamily="34" charset="0"/>
              </a:rPr>
              <a:t>I pledge allegiance to the Flag of the United States of America, and to the Republic for which it stands, one Nation under God, indivisible, with liberty and justice for all.</a:t>
            </a:r>
            <a:endParaRPr lang="en-US" dirty="0">
              <a:solidFill>
                <a:schemeClr val="tx1">
                  <a:alpha val="80000"/>
                </a:schemeClr>
              </a:solidFill>
            </a:endParaRPr>
          </a:p>
        </p:txBody>
      </p:sp>
      <p:cxnSp>
        <p:nvCxnSpPr>
          <p:cNvPr id="22" name="Straight Connector 21">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3246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060BB0D-1E0A-D8B0-2C3E-B0E43B39F61F}"/>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AA0ECE0C-DE34-083F-EEEE-C735BCDA94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E17D4C2-62B7-6F1F-A557-40EF15FC60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480060"/>
            <a:ext cx="4180332" cy="2788074"/>
          </a:xfrm>
          <a:prstGeom prst="rect">
            <a:avLst/>
          </a:prstGeom>
          <a:solidFill>
            <a:srgbClr val="FFFFFF"/>
          </a:solidFill>
          <a:ln w="19050">
            <a:solidFill>
              <a:srgbClr val="6A9E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Close-up of a statue of liberty with Statue of Liberty in the background">
            <a:extLst>
              <a:ext uri="{FF2B5EF4-FFF2-40B4-BE49-F238E27FC236}">
                <a16:creationId xmlns:a16="http://schemas.microsoft.com/office/drawing/2014/main" id="{0DE97C18-326A-C16C-62F2-299E698FB79E}"/>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948" r="7190" b="-1"/>
          <a:stretch>
            <a:fillRect/>
          </a:stretch>
        </p:blipFill>
        <p:spPr>
          <a:xfrm>
            <a:off x="1066921" y="643467"/>
            <a:ext cx="2966200" cy="2475653"/>
          </a:xfrm>
          <a:prstGeom prst="rect">
            <a:avLst/>
          </a:prstGeom>
        </p:spPr>
      </p:pic>
      <p:sp>
        <p:nvSpPr>
          <p:cNvPr id="20" name="Rectangle 19">
            <a:extLst>
              <a:ext uri="{FF2B5EF4-FFF2-40B4-BE49-F238E27FC236}">
                <a16:creationId xmlns:a16="http://schemas.microsoft.com/office/drawing/2014/main" id="{01F2B759-36EC-4E83-7640-1F9535F3F6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3603670"/>
            <a:ext cx="4180332" cy="2788074"/>
          </a:xfrm>
          <a:prstGeom prst="rect">
            <a:avLst/>
          </a:prstGeom>
          <a:solidFill>
            <a:srgbClr val="FFFFFF"/>
          </a:solidFill>
          <a:ln w="19050">
            <a:solidFill>
              <a:srgbClr val="6A9E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statue of liberty on a cloudy day">
            <a:extLst>
              <a:ext uri="{FF2B5EF4-FFF2-40B4-BE49-F238E27FC236}">
                <a16:creationId xmlns:a16="http://schemas.microsoft.com/office/drawing/2014/main" id="{0BDC2CD8-5666-1CDD-52A2-6C83B7D12CCE}"/>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91652" y="3748194"/>
            <a:ext cx="3716738" cy="2471631"/>
          </a:xfrm>
          <a:prstGeom prst="rect">
            <a:avLst/>
          </a:prstGeom>
        </p:spPr>
      </p:pic>
      <p:sp>
        <p:nvSpPr>
          <p:cNvPr id="22" name="Rectangle 21">
            <a:extLst>
              <a:ext uri="{FF2B5EF4-FFF2-40B4-BE49-F238E27FC236}">
                <a16:creationId xmlns:a16="http://schemas.microsoft.com/office/drawing/2014/main" id="{67D5298E-E4EC-E6DB-AC30-3A3B06D3BD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0596" y="487090"/>
            <a:ext cx="6741849" cy="5897880"/>
          </a:xfrm>
          <a:prstGeom prst="rect">
            <a:avLst/>
          </a:prstGeom>
          <a:solidFill>
            <a:srgbClr val="FFF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4" descr="A statue of liberty on a pedestal with Statue of Liberty in the background&#10;&#10;AI-generated content may be incorrect.">
            <a:extLst>
              <a:ext uri="{FF2B5EF4-FFF2-40B4-BE49-F238E27FC236}">
                <a16:creationId xmlns:a16="http://schemas.microsoft.com/office/drawing/2014/main" id="{4D1288B0-58D1-D050-5FEF-ED5DA40F2ABB}"/>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9036" r="1756" b="1"/>
          <a:stretch>
            <a:fillRect/>
          </a:stretch>
        </p:blipFill>
        <p:spPr>
          <a:xfrm>
            <a:off x="6722169" y="650497"/>
            <a:ext cx="3255274" cy="5571066"/>
          </a:xfrm>
          <a:prstGeom prst="rect">
            <a:avLst/>
          </a:prstGeom>
        </p:spPr>
      </p:pic>
      <p:sp>
        <p:nvSpPr>
          <p:cNvPr id="9" name="TextBox 8">
            <a:extLst>
              <a:ext uri="{FF2B5EF4-FFF2-40B4-BE49-F238E27FC236}">
                <a16:creationId xmlns:a16="http://schemas.microsoft.com/office/drawing/2014/main" id="{001FBAD1-EE64-D1E5-14DB-B3CD6C304603}"/>
              </a:ext>
            </a:extLst>
          </p:cNvPr>
          <p:cNvSpPr txBox="1"/>
          <p:nvPr/>
        </p:nvSpPr>
        <p:spPr>
          <a:xfrm>
            <a:off x="1976314" y="6019770"/>
            <a:ext cx="2432076"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5" tooltip="https://www.flickr.com/photos/24736216@N07/4628635143/">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8" tooltip="https://creativecommons.org/licenses/by-sa/3.0/">
                  <a:extLst>
                    <a:ext uri="{A12FA001-AC4F-418D-AE19-62706E023703}">
                      <ahyp:hlinkClr xmlns:ahyp="http://schemas.microsoft.com/office/drawing/2018/hyperlinkcolor" val="tx"/>
                    </a:ext>
                  </a:extLst>
                </a:hlinkClick>
              </a:rPr>
              <a:t>CC BY-SA</a:t>
            </a:r>
            <a:endParaRPr lang="nb-NO" sz="700">
              <a:solidFill>
                <a:srgbClr val="FFFFFF"/>
              </a:solidFill>
            </a:endParaRPr>
          </a:p>
        </p:txBody>
      </p:sp>
    </p:spTree>
    <p:extLst>
      <p:ext uri="{BB962C8B-B14F-4D97-AF65-F5344CB8AC3E}">
        <p14:creationId xmlns:p14="http://schemas.microsoft.com/office/powerpoint/2010/main" val="3992383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4C3A44BB-E01C-4AA8-B2C8-32FC346D2E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statue of liberty on a cloudy day">
            <a:extLst>
              <a:ext uri="{FF2B5EF4-FFF2-40B4-BE49-F238E27FC236}">
                <a16:creationId xmlns:a16="http://schemas.microsoft.com/office/drawing/2014/main" id="{DACCB3B2-A964-E939-A7C6-487DA5C26633}"/>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6758" r="3469" b="3"/>
          <a:stretch>
            <a:fillRect/>
          </a:stretch>
        </p:blipFill>
        <p:spPr>
          <a:xfrm>
            <a:off x="4406845" y="3"/>
            <a:ext cx="4101288" cy="3418797"/>
          </a:xfrm>
          <a:custGeom>
            <a:avLst/>
            <a:gdLst/>
            <a:ahLst/>
            <a:cxnLst/>
            <a:rect l="l" t="t" r="r" b="b"/>
            <a:pathLst>
              <a:path w="4101288" h="3418797">
                <a:moveTo>
                  <a:pt x="989912" y="0"/>
                </a:moveTo>
                <a:lnTo>
                  <a:pt x="3844502" y="0"/>
                </a:lnTo>
                <a:lnTo>
                  <a:pt x="3760850" y="25406"/>
                </a:lnTo>
                <a:cubicBezTo>
                  <a:pt x="3711615" y="43967"/>
                  <a:pt x="3663870" y="67007"/>
                  <a:pt x="3618425" y="98254"/>
                </a:cubicBezTo>
                <a:cubicBezTo>
                  <a:pt x="3626136" y="110145"/>
                  <a:pt x="3665355" y="144049"/>
                  <a:pt x="3649272" y="146579"/>
                </a:cubicBezTo>
                <a:cubicBezTo>
                  <a:pt x="3604102" y="153917"/>
                  <a:pt x="3564000" y="178711"/>
                  <a:pt x="3522797" y="199205"/>
                </a:cubicBezTo>
                <a:cubicBezTo>
                  <a:pt x="3504948" y="208060"/>
                  <a:pt x="3483356" y="219700"/>
                  <a:pt x="3491728" y="251325"/>
                </a:cubicBezTo>
                <a:cubicBezTo>
                  <a:pt x="3506932" y="260181"/>
                  <a:pt x="3518169" y="247783"/>
                  <a:pt x="3530727" y="246772"/>
                </a:cubicBezTo>
                <a:cubicBezTo>
                  <a:pt x="3543507" y="245761"/>
                  <a:pt x="3572153" y="252336"/>
                  <a:pt x="3564219" y="256638"/>
                </a:cubicBezTo>
                <a:cubicBezTo>
                  <a:pt x="3528083" y="276121"/>
                  <a:pt x="3593085" y="322928"/>
                  <a:pt x="3550339" y="322928"/>
                </a:cubicBezTo>
                <a:cubicBezTo>
                  <a:pt x="3478728" y="323181"/>
                  <a:pt x="3440609" y="406169"/>
                  <a:pt x="3371643" y="408447"/>
                </a:cubicBezTo>
                <a:cubicBezTo>
                  <a:pt x="3360627" y="408698"/>
                  <a:pt x="3355338" y="423373"/>
                  <a:pt x="3355558" y="436278"/>
                </a:cubicBezTo>
                <a:cubicBezTo>
                  <a:pt x="3355558" y="451712"/>
                  <a:pt x="3365694" y="454494"/>
                  <a:pt x="3376931" y="456013"/>
                </a:cubicBezTo>
                <a:cubicBezTo>
                  <a:pt x="3394118" y="458289"/>
                  <a:pt x="3411965" y="436278"/>
                  <a:pt x="3434660" y="466133"/>
                </a:cubicBezTo>
                <a:cubicBezTo>
                  <a:pt x="3393898" y="483590"/>
                  <a:pt x="3353135" y="501049"/>
                  <a:pt x="3353797" y="561013"/>
                </a:cubicBezTo>
                <a:cubicBezTo>
                  <a:pt x="3354015" y="577205"/>
                  <a:pt x="3337050" y="583277"/>
                  <a:pt x="3324270" y="587325"/>
                </a:cubicBezTo>
                <a:cubicBezTo>
                  <a:pt x="3303117" y="593904"/>
                  <a:pt x="3285272" y="605543"/>
                  <a:pt x="3273812" y="628061"/>
                </a:cubicBezTo>
                <a:cubicBezTo>
                  <a:pt x="3274033" y="632362"/>
                  <a:pt x="3274254" y="636917"/>
                  <a:pt x="3272930" y="640459"/>
                </a:cubicBezTo>
                <a:cubicBezTo>
                  <a:pt x="3276676" y="694855"/>
                  <a:pt x="3307523" y="693336"/>
                  <a:pt x="3341676" y="684230"/>
                </a:cubicBezTo>
                <a:cubicBezTo>
                  <a:pt x="3382439" y="673096"/>
                  <a:pt x="3422762" y="652855"/>
                  <a:pt x="3465728" y="672338"/>
                </a:cubicBezTo>
                <a:cubicBezTo>
                  <a:pt x="3405133" y="698397"/>
                  <a:pt x="3339253" y="700422"/>
                  <a:pt x="3282405" y="737615"/>
                </a:cubicBezTo>
                <a:cubicBezTo>
                  <a:pt x="3490406" y="744447"/>
                  <a:pt x="3674169" y="627048"/>
                  <a:pt x="3875781" y="582013"/>
                </a:cubicBezTo>
                <a:cubicBezTo>
                  <a:pt x="3868951" y="612120"/>
                  <a:pt x="3852646" y="618193"/>
                  <a:pt x="3837883" y="622747"/>
                </a:cubicBezTo>
                <a:cubicBezTo>
                  <a:pt x="3763408" y="645519"/>
                  <a:pt x="3698188" y="690809"/>
                  <a:pt x="3630322" y="730023"/>
                </a:cubicBezTo>
                <a:cubicBezTo>
                  <a:pt x="3602340" y="746216"/>
                  <a:pt x="3582066" y="762411"/>
                  <a:pt x="3571492" y="797327"/>
                </a:cubicBezTo>
                <a:cubicBezTo>
                  <a:pt x="3562015" y="828953"/>
                  <a:pt x="3543728" y="843628"/>
                  <a:pt x="3509797" y="834518"/>
                </a:cubicBezTo>
                <a:cubicBezTo>
                  <a:pt x="3482254" y="826927"/>
                  <a:pt x="3452068" y="830975"/>
                  <a:pt x="3423203" y="833760"/>
                </a:cubicBezTo>
                <a:cubicBezTo>
                  <a:pt x="3389931" y="836796"/>
                  <a:pt x="3352693" y="872470"/>
                  <a:pt x="3361728" y="890941"/>
                </a:cubicBezTo>
                <a:cubicBezTo>
                  <a:pt x="3377151" y="922314"/>
                  <a:pt x="3402931" y="906627"/>
                  <a:pt x="3425847" y="903084"/>
                </a:cubicBezTo>
                <a:cubicBezTo>
                  <a:pt x="3451848" y="898784"/>
                  <a:pt x="3500100" y="889927"/>
                  <a:pt x="3500982" y="893723"/>
                </a:cubicBezTo>
                <a:cubicBezTo>
                  <a:pt x="3517950" y="972410"/>
                  <a:pt x="3637374" y="903845"/>
                  <a:pt x="3663154" y="896758"/>
                </a:cubicBezTo>
                <a:cubicBezTo>
                  <a:pt x="3695322" y="887904"/>
                  <a:pt x="3725509" y="904097"/>
                  <a:pt x="3756136" y="907891"/>
                </a:cubicBezTo>
                <a:cubicBezTo>
                  <a:pt x="3783459" y="911433"/>
                  <a:pt x="3937918" y="922314"/>
                  <a:pt x="3969866" y="888915"/>
                </a:cubicBezTo>
                <a:cubicBezTo>
                  <a:pt x="3974273" y="914976"/>
                  <a:pt x="3965020" y="925602"/>
                  <a:pt x="3957306" y="937494"/>
                </a:cubicBezTo>
                <a:cubicBezTo>
                  <a:pt x="3946511" y="954445"/>
                  <a:pt x="3944747" y="966337"/>
                  <a:pt x="3965239" y="979747"/>
                </a:cubicBezTo>
                <a:cubicBezTo>
                  <a:pt x="4023630" y="1018206"/>
                  <a:pt x="4022747" y="1019470"/>
                  <a:pt x="3968324" y="1071591"/>
                </a:cubicBezTo>
                <a:cubicBezTo>
                  <a:pt x="3965678" y="1073867"/>
                  <a:pt x="3966782" y="1081459"/>
                  <a:pt x="3966341" y="1086519"/>
                </a:cubicBezTo>
                <a:cubicBezTo>
                  <a:pt x="3980663" y="1094615"/>
                  <a:pt x="3997409" y="1074373"/>
                  <a:pt x="4014153" y="1096133"/>
                </a:cubicBezTo>
                <a:cubicBezTo>
                  <a:pt x="3941222" y="1191771"/>
                  <a:pt x="3829950" y="1215299"/>
                  <a:pt x="3729254" y="1287157"/>
                </a:cubicBezTo>
                <a:cubicBezTo>
                  <a:pt x="3810780" y="1310939"/>
                  <a:pt x="3859696" y="1227952"/>
                  <a:pt x="3919628" y="1238578"/>
                </a:cubicBezTo>
                <a:cubicBezTo>
                  <a:pt x="3949596" y="1264639"/>
                  <a:pt x="3860577" y="1306386"/>
                  <a:pt x="3945409" y="1318784"/>
                </a:cubicBezTo>
                <a:cubicBezTo>
                  <a:pt x="3908610" y="1341555"/>
                  <a:pt x="3881289" y="1363817"/>
                  <a:pt x="3855951" y="1390133"/>
                </a:cubicBezTo>
                <a:cubicBezTo>
                  <a:pt x="3810780" y="1437192"/>
                  <a:pt x="3801967" y="1468060"/>
                  <a:pt x="3822900" y="1531314"/>
                </a:cubicBezTo>
                <a:cubicBezTo>
                  <a:pt x="3836562" y="1572808"/>
                  <a:pt x="3856611" y="1611013"/>
                  <a:pt x="3838986" y="1660349"/>
                </a:cubicBezTo>
                <a:cubicBezTo>
                  <a:pt x="3826646" y="1694254"/>
                  <a:pt x="3831494" y="1716517"/>
                  <a:pt x="3877323" y="1701337"/>
                </a:cubicBezTo>
                <a:cubicBezTo>
                  <a:pt x="3926679" y="1685144"/>
                  <a:pt x="3945187" y="1715505"/>
                  <a:pt x="3932849" y="1774963"/>
                </a:cubicBezTo>
                <a:cubicBezTo>
                  <a:pt x="3924917" y="1813169"/>
                  <a:pt x="3933291" y="1824806"/>
                  <a:pt x="3967221" y="1820505"/>
                </a:cubicBezTo>
                <a:cubicBezTo>
                  <a:pt x="4004680" y="1815698"/>
                  <a:pt x="4040375" y="1790649"/>
                  <a:pt x="4086646" y="1802795"/>
                </a:cubicBezTo>
                <a:cubicBezTo>
                  <a:pt x="4049631" y="1872120"/>
                  <a:pt x="3970527" y="1852385"/>
                  <a:pt x="3927340" y="1918423"/>
                </a:cubicBezTo>
                <a:cubicBezTo>
                  <a:pt x="3978900" y="1918674"/>
                  <a:pt x="4018341" y="1918423"/>
                  <a:pt x="4056460" y="1903999"/>
                </a:cubicBezTo>
                <a:cubicBezTo>
                  <a:pt x="4072325" y="1898179"/>
                  <a:pt x="4089732" y="1892109"/>
                  <a:pt x="4098545" y="1912096"/>
                </a:cubicBezTo>
                <a:cubicBezTo>
                  <a:pt x="4108901" y="1936132"/>
                  <a:pt x="4087529" y="1945241"/>
                  <a:pt x="4074527" y="1949542"/>
                </a:cubicBezTo>
                <a:cubicBezTo>
                  <a:pt x="4037951" y="1961686"/>
                  <a:pt x="4009969" y="1990529"/>
                  <a:pt x="3979782" y="2013047"/>
                </a:cubicBezTo>
                <a:cubicBezTo>
                  <a:pt x="3913460" y="2062386"/>
                  <a:pt x="3840746" y="2103626"/>
                  <a:pt x="3784559" y="2185097"/>
                </a:cubicBezTo>
                <a:cubicBezTo>
                  <a:pt x="3855290" y="2164349"/>
                  <a:pt x="3907951" y="2116025"/>
                  <a:pt x="3973612" y="2106157"/>
                </a:cubicBezTo>
                <a:cubicBezTo>
                  <a:pt x="3916764" y="2180290"/>
                  <a:pt x="3843611" y="2229120"/>
                  <a:pt x="3774426" y="2283011"/>
                </a:cubicBezTo>
                <a:cubicBezTo>
                  <a:pt x="3754594" y="2298192"/>
                  <a:pt x="3734543" y="2308566"/>
                  <a:pt x="3730136" y="2341710"/>
                </a:cubicBezTo>
                <a:cubicBezTo>
                  <a:pt x="3721542" y="2405976"/>
                  <a:pt x="3695763" y="2459107"/>
                  <a:pt x="3640678" y="2487444"/>
                </a:cubicBezTo>
                <a:cubicBezTo>
                  <a:pt x="3640238" y="2487699"/>
                  <a:pt x="3643322" y="2497314"/>
                  <a:pt x="3645085" y="2503890"/>
                </a:cubicBezTo>
                <a:cubicBezTo>
                  <a:pt x="3678797" y="2505916"/>
                  <a:pt x="3705458" y="2467963"/>
                  <a:pt x="3748425" y="2480360"/>
                </a:cubicBezTo>
                <a:cubicBezTo>
                  <a:pt x="3707220" y="2531974"/>
                  <a:pt x="3672847" y="2578277"/>
                  <a:pt x="3614458" y="2602819"/>
                </a:cubicBezTo>
                <a:cubicBezTo>
                  <a:pt x="3567745" y="2622300"/>
                  <a:pt x="3510016" y="2633686"/>
                  <a:pt x="3476083" y="2696937"/>
                </a:cubicBezTo>
                <a:cubicBezTo>
                  <a:pt x="3515524" y="2709337"/>
                  <a:pt x="3544831" y="2693651"/>
                  <a:pt x="3574357" y="2682517"/>
                </a:cubicBezTo>
                <a:cubicBezTo>
                  <a:pt x="3619525" y="2665312"/>
                  <a:pt x="3664255" y="2645832"/>
                  <a:pt x="3709425" y="2628625"/>
                </a:cubicBezTo>
                <a:cubicBezTo>
                  <a:pt x="3726611" y="2622047"/>
                  <a:pt x="3745340" y="2617491"/>
                  <a:pt x="3756357" y="2648866"/>
                </a:cubicBezTo>
                <a:cubicBezTo>
                  <a:pt x="3698847" y="2655446"/>
                  <a:pt x="3664475" y="2697951"/>
                  <a:pt x="3628340" y="2737926"/>
                </a:cubicBezTo>
                <a:cubicBezTo>
                  <a:pt x="3608067" y="2760445"/>
                  <a:pt x="3591541" y="2790554"/>
                  <a:pt x="3554967" y="2779169"/>
                </a:cubicBezTo>
                <a:cubicBezTo>
                  <a:pt x="3535796" y="2773097"/>
                  <a:pt x="3523678" y="2790046"/>
                  <a:pt x="3525662" y="2810794"/>
                </a:cubicBezTo>
                <a:cubicBezTo>
                  <a:pt x="3532932" y="2883915"/>
                  <a:pt x="3488203" y="2909469"/>
                  <a:pt x="3441932" y="2923637"/>
                </a:cubicBezTo>
                <a:cubicBezTo>
                  <a:pt x="3354236" y="2950204"/>
                  <a:pt x="3281303" y="3012697"/>
                  <a:pt x="3196032" y="3046854"/>
                </a:cubicBezTo>
                <a:cubicBezTo>
                  <a:pt x="3113184" y="3079999"/>
                  <a:pt x="3049065" y="3158685"/>
                  <a:pt x="2965998" y="3199927"/>
                </a:cubicBezTo>
                <a:cubicBezTo>
                  <a:pt x="2905843" y="3229783"/>
                  <a:pt x="2848335" y="3268239"/>
                  <a:pt x="2786418" y="3295311"/>
                </a:cubicBezTo>
                <a:cubicBezTo>
                  <a:pt x="2639894" y="3359324"/>
                  <a:pt x="2490503" y="3410685"/>
                  <a:pt x="2332519" y="3418022"/>
                </a:cubicBezTo>
                <a:cubicBezTo>
                  <a:pt x="2202077" y="3423842"/>
                  <a:pt x="1070633" y="3418277"/>
                  <a:pt x="611003" y="2585615"/>
                </a:cubicBezTo>
                <a:cubicBezTo>
                  <a:pt x="602189" y="2581565"/>
                  <a:pt x="592275" y="2570939"/>
                  <a:pt x="589190" y="2560818"/>
                </a:cubicBezTo>
                <a:cubicBezTo>
                  <a:pt x="574427" y="2513505"/>
                  <a:pt x="538291" y="2493011"/>
                  <a:pt x="505681" y="2467457"/>
                </a:cubicBezTo>
                <a:cubicBezTo>
                  <a:pt x="477036" y="2444939"/>
                  <a:pt x="446628" y="2421409"/>
                  <a:pt x="434730" y="2383456"/>
                </a:cubicBezTo>
                <a:cubicBezTo>
                  <a:pt x="419086" y="2332854"/>
                  <a:pt x="463594" y="2374348"/>
                  <a:pt x="471748" y="2355119"/>
                </a:cubicBezTo>
                <a:cubicBezTo>
                  <a:pt x="454782" y="2328807"/>
                  <a:pt x="428560" y="2304770"/>
                  <a:pt x="421730" y="2274915"/>
                </a:cubicBezTo>
                <a:cubicBezTo>
                  <a:pt x="396833" y="2167131"/>
                  <a:pt x="343069" y="2088698"/>
                  <a:pt x="262645" y="2027722"/>
                </a:cubicBezTo>
                <a:cubicBezTo>
                  <a:pt x="239509" y="2010264"/>
                  <a:pt x="224307" y="1978384"/>
                  <a:pt x="192799" y="1973326"/>
                </a:cubicBezTo>
                <a:cubicBezTo>
                  <a:pt x="122730" y="1962193"/>
                  <a:pt x="144764" y="1875156"/>
                  <a:pt x="107746" y="1836446"/>
                </a:cubicBezTo>
                <a:cubicBezTo>
                  <a:pt x="100695" y="1829107"/>
                  <a:pt x="94306" y="1814687"/>
                  <a:pt x="95627" y="1804821"/>
                </a:cubicBezTo>
                <a:cubicBezTo>
                  <a:pt x="97609" y="1790649"/>
                  <a:pt x="105983" y="1777240"/>
                  <a:pt x="113034" y="1764589"/>
                </a:cubicBezTo>
                <a:cubicBezTo>
                  <a:pt x="120306" y="1751939"/>
                  <a:pt x="131322" y="1740806"/>
                  <a:pt x="126034" y="1724108"/>
                </a:cubicBezTo>
                <a:cubicBezTo>
                  <a:pt x="123833" y="1717277"/>
                  <a:pt x="125373" y="1693494"/>
                  <a:pt x="109068" y="1712215"/>
                </a:cubicBezTo>
                <a:cubicBezTo>
                  <a:pt x="64340" y="1763578"/>
                  <a:pt x="38339" y="1715001"/>
                  <a:pt x="0" y="1691723"/>
                </a:cubicBezTo>
                <a:cubicBezTo>
                  <a:pt x="30848" y="1667686"/>
                  <a:pt x="58610" y="1650735"/>
                  <a:pt x="63238" y="1614808"/>
                </a:cubicBezTo>
                <a:cubicBezTo>
                  <a:pt x="72712" y="1540674"/>
                  <a:pt x="113253" y="1506772"/>
                  <a:pt x="174729" y="1500192"/>
                </a:cubicBezTo>
                <a:cubicBezTo>
                  <a:pt x="152034" y="1428591"/>
                  <a:pt x="152034" y="1428591"/>
                  <a:pt x="225408" y="1418722"/>
                </a:cubicBezTo>
                <a:cubicBezTo>
                  <a:pt x="197204" y="1373181"/>
                  <a:pt x="197204" y="1361542"/>
                  <a:pt x="231358" y="1345855"/>
                </a:cubicBezTo>
                <a:cubicBezTo>
                  <a:pt x="264188" y="1330927"/>
                  <a:pt x="300543" y="1325867"/>
                  <a:pt x="330952" y="1302844"/>
                </a:cubicBezTo>
                <a:cubicBezTo>
                  <a:pt x="302967" y="1244651"/>
                  <a:pt x="295035" y="1177097"/>
                  <a:pt x="237307" y="1148758"/>
                </a:cubicBezTo>
                <a:cubicBezTo>
                  <a:pt x="228273" y="1144458"/>
                  <a:pt x="222103" y="1127000"/>
                  <a:pt x="227831" y="1116880"/>
                </a:cubicBezTo>
                <a:cubicBezTo>
                  <a:pt x="248764" y="1080194"/>
                  <a:pt x="218798" y="1010614"/>
                  <a:pt x="284017" y="1002772"/>
                </a:cubicBezTo>
                <a:cubicBezTo>
                  <a:pt x="292171" y="1002013"/>
                  <a:pt x="299663" y="994421"/>
                  <a:pt x="293273" y="984554"/>
                </a:cubicBezTo>
                <a:cubicBezTo>
                  <a:pt x="271238" y="950145"/>
                  <a:pt x="297900" y="952421"/>
                  <a:pt x="313983" y="948120"/>
                </a:cubicBezTo>
                <a:cubicBezTo>
                  <a:pt x="333375" y="942809"/>
                  <a:pt x="355409" y="957988"/>
                  <a:pt x="373477" y="939265"/>
                </a:cubicBezTo>
                <a:cubicBezTo>
                  <a:pt x="369289" y="919530"/>
                  <a:pt x="353646" y="919783"/>
                  <a:pt x="342629" y="913458"/>
                </a:cubicBezTo>
                <a:cubicBezTo>
                  <a:pt x="310460" y="895240"/>
                  <a:pt x="284238" y="873483"/>
                  <a:pt x="282695" y="826169"/>
                </a:cubicBezTo>
                <a:cubicBezTo>
                  <a:pt x="281595" y="787964"/>
                  <a:pt x="278069" y="754314"/>
                  <a:pt x="322578" y="742675"/>
                </a:cubicBezTo>
                <a:cubicBezTo>
                  <a:pt x="341086" y="737866"/>
                  <a:pt x="335797" y="710289"/>
                  <a:pt x="325221" y="696626"/>
                </a:cubicBezTo>
                <a:cubicBezTo>
                  <a:pt x="306272" y="672338"/>
                  <a:pt x="290629" y="639953"/>
                  <a:pt x="258017" y="637675"/>
                </a:cubicBezTo>
                <a:cubicBezTo>
                  <a:pt x="238187" y="636158"/>
                  <a:pt x="222983" y="626035"/>
                  <a:pt x="207340" y="614398"/>
                </a:cubicBezTo>
                <a:cubicBezTo>
                  <a:pt x="196103" y="606047"/>
                  <a:pt x="182662" y="598964"/>
                  <a:pt x="183983" y="581001"/>
                </a:cubicBezTo>
                <a:cubicBezTo>
                  <a:pt x="185306" y="563795"/>
                  <a:pt x="198305" y="556711"/>
                  <a:pt x="211526" y="553169"/>
                </a:cubicBezTo>
                <a:cubicBezTo>
                  <a:pt x="255595" y="541784"/>
                  <a:pt x="297017" y="525085"/>
                  <a:pt x="333816" y="486880"/>
                </a:cubicBezTo>
                <a:cubicBezTo>
                  <a:pt x="309357" y="466639"/>
                  <a:pt x="286001" y="451964"/>
                  <a:pt x="267934" y="431469"/>
                </a:cubicBezTo>
                <a:cubicBezTo>
                  <a:pt x="224307" y="381881"/>
                  <a:pt x="593817" y="225772"/>
                  <a:pt x="612325" y="170108"/>
                </a:cubicBezTo>
                <a:cubicBezTo>
                  <a:pt x="618054" y="152904"/>
                  <a:pt x="637663" y="135194"/>
                  <a:pt x="653971" y="130133"/>
                </a:cubicBezTo>
                <a:cubicBezTo>
                  <a:pt x="730427" y="106350"/>
                  <a:pt x="796748" y="52963"/>
                  <a:pt x="874970" y="33228"/>
                </a:cubicBezTo>
                <a:cubicBezTo>
                  <a:pt x="911877" y="23867"/>
                  <a:pt x="948509" y="12925"/>
                  <a:pt x="986021" y="1223"/>
                </a:cubicBezTo>
                <a:close/>
              </a:path>
            </a:pathLst>
          </a:custGeom>
        </p:spPr>
      </p:pic>
      <p:sp>
        <p:nvSpPr>
          <p:cNvPr id="32" name="Content Placeholder 25">
            <a:extLst>
              <a:ext uri="{FF2B5EF4-FFF2-40B4-BE49-F238E27FC236}">
                <a16:creationId xmlns:a16="http://schemas.microsoft.com/office/drawing/2014/main" id="{2E7E868C-0E2F-2041-19DE-055E370C4C2A}"/>
              </a:ext>
            </a:extLst>
          </p:cNvPr>
          <p:cNvSpPr>
            <a:spLocks noGrp="1"/>
          </p:cNvSpPr>
          <p:nvPr>
            <p:ph idx="1"/>
          </p:nvPr>
        </p:nvSpPr>
        <p:spPr>
          <a:xfrm>
            <a:off x="3880624" y="3969835"/>
            <a:ext cx="7473176" cy="2351940"/>
          </a:xfrm>
        </p:spPr>
        <p:txBody>
          <a:bodyPr>
            <a:normAutofit fontScale="92500"/>
          </a:bodyPr>
          <a:lstStyle/>
          <a:p>
            <a:pPr marL="0" indent="0">
              <a:buNone/>
            </a:pPr>
            <a:endParaRPr lang="en-US" dirty="0"/>
          </a:p>
          <a:p>
            <a:pPr marL="0" indent="0">
              <a:buNone/>
            </a:pPr>
            <a:r>
              <a:rPr lang="en-US" sz="4800" b="1" dirty="0"/>
              <a:t>Statue of Liberty</a:t>
            </a:r>
          </a:p>
          <a:p>
            <a:pPr marL="0" indent="0">
              <a:buNone/>
            </a:pPr>
            <a:r>
              <a:rPr lang="en-US" sz="3900" b="1" dirty="0"/>
              <a:t>in New York City</a:t>
            </a:r>
          </a:p>
          <a:p>
            <a:pPr marL="0" indent="0">
              <a:buNone/>
            </a:pPr>
            <a:r>
              <a:rPr lang="en-US" dirty="0"/>
              <a:t>The Statue of Liberty is located in New York Harbor.</a:t>
            </a:r>
          </a:p>
        </p:txBody>
      </p:sp>
      <p:pic>
        <p:nvPicPr>
          <p:cNvPr id="6" name="Content Placeholder 4" descr="A statue of liberty on a pedestal with Statue of Liberty in the background&#10;&#10;AI-generated content may be incorrect.">
            <a:extLst>
              <a:ext uri="{FF2B5EF4-FFF2-40B4-BE49-F238E27FC236}">
                <a16:creationId xmlns:a16="http://schemas.microsoft.com/office/drawing/2014/main" id="{ACDDCB81-DA8E-5944-F95F-427D8F79FBD6}"/>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t="7225" r="1" b="7227"/>
          <a:stretch>
            <a:fillRect/>
          </a:stretch>
        </p:blipFill>
        <p:spPr>
          <a:xfrm>
            <a:off x="20" y="277472"/>
            <a:ext cx="4552718" cy="5946218"/>
          </a:xfrm>
          <a:custGeom>
            <a:avLst/>
            <a:gdLst/>
            <a:ahLst/>
            <a:cxnLst/>
            <a:rect l="l" t="t" r="r" b="b"/>
            <a:pathLst>
              <a:path w="4552738" h="5946218">
                <a:moveTo>
                  <a:pt x="0" y="0"/>
                </a:moveTo>
                <a:lnTo>
                  <a:pt x="193217" y="10418"/>
                </a:lnTo>
                <a:cubicBezTo>
                  <a:pt x="612089" y="35802"/>
                  <a:pt x="1030148" y="71660"/>
                  <a:pt x="1446580" y="128061"/>
                </a:cubicBezTo>
                <a:cubicBezTo>
                  <a:pt x="1735723" y="167547"/>
                  <a:pt x="2027715" y="194943"/>
                  <a:pt x="2320927" y="163517"/>
                </a:cubicBezTo>
                <a:cubicBezTo>
                  <a:pt x="2335563" y="161905"/>
                  <a:pt x="2352239" y="156669"/>
                  <a:pt x="2364438" y="161905"/>
                </a:cubicBezTo>
                <a:cubicBezTo>
                  <a:pt x="2506776" y="220729"/>
                  <a:pt x="2662121" y="178424"/>
                  <a:pt x="2809744" y="215490"/>
                </a:cubicBezTo>
                <a:cubicBezTo>
                  <a:pt x="2771925" y="358517"/>
                  <a:pt x="2609662" y="346832"/>
                  <a:pt x="2518162" y="445944"/>
                </a:cubicBezTo>
                <a:cubicBezTo>
                  <a:pt x="2667409" y="485424"/>
                  <a:pt x="2801610" y="525312"/>
                  <a:pt x="2937846" y="555124"/>
                </a:cubicBezTo>
                <a:cubicBezTo>
                  <a:pt x="3082216" y="586550"/>
                  <a:pt x="3204622" y="671561"/>
                  <a:pt x="3345734" y="709433"/>
                </a:cubicBezTo>
                <a:cubicBezTo>
                  <a:pt x="3375832" y="717492"/>
                  <a:pt x="3412025" y="745693"/>
                  <a:pt x="3422598" y="773089"/>
                </a:cubicBezTo>
                <a:cubicBezTo>
                  <a:pt x="3456757" y="861726"/>
                  <a:pt x="4138745" y="1110310"/>
                  <a:pt x="4058225" y="1189273"/>
                </a:cubicBezTo>
                <a:cubicBezTo>
                  <a:pt x="4024878" y="1221909"/>
                  <a:pt x="3981773" y="1245276"/>
                  <a:pt x="3936629" y="1277508"/>
                </a:cubicBezTo>
                <a:cubicBezTo>
                  <a:pt x="4004547" y="1338344"/>
                  <a:pt x="4080998" y="1364935"/>
                  <a:pt x="4162334" y="1383065"/>
                </a:cubicBezTo>
                <a:cubicBezTo>
                  <a:pt x="4186736" y="1388705"/>
                  <a:pt x="4210728" y="1399986"/>
                  <a:pt x="4213168" y="1427383"/>
                </a:cubicBezTo>
                <a:cubicBezTo>
                  <a:pt x="4215607" y="1455987"/>
                  <a:pt x="4190800" y="1467266"/>
                  <a:pt x="4170061" y="1480564"/>
                </a:cubicBezTo>
                <a:cubicBezTo>
                  <a:pt x="4141188" y="1499095"/>
                  <a:pt x="4113127" y="1515214"/>
                  <a:pt x="4076527" y="1517630"/>
                </a:cubicBezTo>
                <a:cubicBezTo>
                  <a:pt x="4016337" y="1521257"/>
                  <a:pt x="3987466" y="1572826"/>
                  <a:pt x="3952493" y="1611502"/>
                </a:cubicBezTo>
                <a:cubicBezTo>
                  <a:pt x="3932973" y="1633259"/>
                  <a:pt x="3923211" y="1677172"/>
                  <a:pt x="3957370" y="1684828"/>
                </a:cubicBezTo>
                <a:cubicBezTo>
                  <a:pt x="4039518" y="1703363"/>
                  <a:pt x="4033011" y="1756946"/>
                  <a:pt x="4030981" y="1817782"/>
                </a:cubicBezTo>
                <a:cubicBezTo>
                  <a:pt x="4028133" y="1893124"/>
                  <a:pt x="3979737" y="1927770"/>
                  <a:pt x="3920363" y="1956780"/>
                </a:cubicBezTo>
                <a:cubicBezTo>
                  <a:pt x="3900029" y="1966851"/>
                  <a:pt x="3871158" y="1966449"/>
                  <a:pt x="3863429" y="1997874"/>
                </a:cubicBezTo>
                <a:cubicBezTo>
                  <a:pt x="3896777" y="2027688"/>
                  <a:pt x="3937444" y="2003517"/>
                  <a:pt x="3973233" y="2011975"/>
                </a:cubicBezTo>
                <a:cubicBezTo>
                  <a:pt x="4002918" y="2018824"/>
                  <a:pt x="4052127" y="2015199"/>
                  <a:pt x="4011458" y="2069991"/>
                </a:cubicBezTo>
                <a:cubicBezTo>
                  <a:pt x="3999664" y="2085704"/>
                  <a:pt x="4013491" y="2097792"/>
                  <a:pt x="4028540" y="2099000"/>
                </a:cubicBezTo>
                <a:cubicBezTo>
                  <a:pt x="4148913" y="2111489"/>
                  <a:pt x="4093606" y="2222285"/>
                  <a:pt x="4132241" y="2280703"/>
                </a:cubicBezTo>
                <a:cubicBezTo>
                  <a:pt x="4142812" y="2296818"/>
                  <a:pt x="4131425" y="2324618"/>
                  <a:pt x="4114752" y="2331466"/>
                </a:cubicBezTo>
                <a:cubicBezTo>
                  <a:pt x="4008205" y="2376592"/>
                  <a:pt x="3993565" y="2484163"/>
                  <a:pt x="3941916" y="2576828"/>
                </a:cubicBezTo>
                <a:cubicBezTo>
                  <a:pt x="3998039" y="2613488"/>
                  <a:pt x="4065138" y="2621547"/>
                  <a:pt x="4125732" y="2645318"/>
                </a:cubicBezTo>
                <a:cubicBezTo>
                  <a:pt x="4188768" y="2670298"/>
                  <a:pt x="4188768" y="2688831"/>
                  <a:pt x="4136714" y="2761349"/>
                </a:cubicBezTo>
                <a:cubicBezTo>
                  <a:pt x="4272135" y="2777064"/>
                  <a:pt x="4272135" y="2777064"/>
                  <a:pt x="4230249" y="2891080"/>
                </a:cubicBezTo>
                <a:cubicBezTo>
                  <a:pt x="4343713" y="2901557"/>
                  <a:pt x="4418537" y="2955542"/>
                  <a:pt x="4436023" y="3073591"/>
                </a:cubicBezTo>
                <a:cubicBezTo>
                  <a:pt x="4444564" y="3130800"/>
                  <a:pt x="4495804" y="3157792"/>
                  <a:pt x="4552738" y="3196068"/>
                </a:cubicBezTo>
                <a:cubicBezTo>
                  <a:pt x="4481978" y="3233136"/>
                  <a:pt x="4433989" y="3310489"/>
                  <a:pt x="4351436" y="3228700"/>
                </a:cubicBezTo>
                <a:cubicBezTo>
                  <a:pt x="4321344" y="3198888"/>
                  <a:pt x="4324186" y="3236761"/>
                  <a:pt x="4320122" y="3247637"/>
                </a:cubicBezTo>
                <a:cubicBezTo>
                  <a:pt x="4310364" y="3274227"/>
                  <a:pt x="4330695" y="3291956"/>
                  <a:pt x="4344116" y="3312099"/>
                </a:cubicBezTo>
                <a:cubicBezTo>
                  <a:pt x="4357130" y="3332244"/>
                  <a:pt x="4372586" y="3353596"/>
                  <a:pt x="4376244" y="3376163"/>
                </a:cubicBezTo>
                <a:cubicBezTo>
                  <a:pt x="4378682" y="3391874"/>
                  <a:pt x="4366890" y="3414835"/>
                  <a:pt x="4353877" y="3426522"/>
                </a:cubicBezTo>
                <a:cubicBezTo>
                  <a:pt x="4285554" y="3488163"/>
                  <a:pt x="4326221" y="3626757"/>
                  <a:pt x="4196898" y="3644486"/>
                </a:cubicBezTo>
                <a:cubicBezTo>
                  <a:pt x="4138745" y="3652541"/>
                  <a:pt x="4110687" y="3703306"/>
                  <a:pt x="4067986" y="3731106"/>
                </a:cubicBezTo>
                <a:cubicBezTo>
                  <a:pt x="3919551" y="3828201"/>
                  <a:pt x="3820322" y="3953097"/>
                  <a:pt x="3774370" y="4124729"/>
                </a:cubicBezTo>
                <a:cubicBezTo>
                  <a:pt x="3761764" y="4172269"/>
                  <a:pt x="3713368" y="4210546"/>
                  <a:pt x="3682054" y="4252444"/>
                </a:cubicBezTo>
                <a:cubicBezTo>
                  <a:pt x="3697103" y="4283064"/>
                  <a:pt x="3779250" y="4216990"/>
                  <a:pt x="3750377" y="4297567"/>
                </a:cubicBezTo>
                <a:cubicBezTo>
                  <a:pt x="3728417" y="4358002"/>
                  <a:pt x="3672294" y="4395470"/>
                  <a:pt x="3619425" y="4431328"/>
                </a:cubicBezTo>
                <a:cubicBezTo>
                  <a:pt x="3559239" y="4472019"/>
                  <a:pt x="3492545" y="4504653"/>
                  <a:pt x="3465296" y="4579993"/>
                </a:cubicBezTo>
                <a:cubicBezTo>
                  <a:pt x="3459603" y="4596110"/>
                  <a:pt x="3441305" y="4613031"/>
                  <a:pt x="3425038" y="4619479"/>
                </a:cubicBezTo>
                <a:cubicBezTo>
                  <a:pt x="2576720" y="5945389"/>
                  <a:pt x="488463" y="5954251"/>
                  <a:pt x="247714" y="5944983"/>
                </a:cubicBezTo>
                <a:cubicBezTo>
                  <a:pt x="174818" y="5942062"/>
                  <a:pt x="102913" y="5934760"/>
                  <a:pt x="31834" y="5923857"/>
                </a:cubicBezTo>
                <a:lnTo>
                  <a:pt x="0" y="5917408"/>
                </a:lnTo>
                <a:close/>
              </a:path>
            </a:pathLst>
          </a:custGeom>
        </p:spPr>
      </p:pic>
      <p:pic>
        <p:nvPicPr>
          <p:cNvPr id="5" name="Content Placeholder 4" descr="Close-up of a statue of liberty with Statue of Liberty in the background">
            <a:extLst>
              <a:ext uri="{FF2B5EF4-FFF2-40B4-BE49-F238E27FC236}">
                <a16:creationId xmlns:a16="http://schemas.microsoft.com/office/drawing/2014/main" id="{069A55AE-36FC-62FF-D403-6584ED2DDA71}"/>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l="16945" r="21190" b="3"/>
          <a:stretch>
            <a:fillRect/>
          </a:stretch>
        </p:blipFill>
        <p:spPr>
          <a:xfrm>
            <a:off x="8653074" y="-2"/>
            <a:ext cx="3538926" cy="4290182"/>
          </a:xfrm>
          <a:custGeom>
            <a:avLst/>
            <a:gdLst/>
            <a:ahLst/>
            <a:cxnLst/>
            <a:rect l="l" t="t" r="r" b="b"/>
            <a:pathLst>
              <a:path w="3538926" h="4290182">
                <a:moveTo>
                  <a:pt x="1370437" y="0"/>
                </a:moveTo>
                <a:lnTo>
                  <a:pt x="3538926" y="0"/>
                </a:lnTo>
                <a:lnTo>
                  <a:pt x="3538926" y="4256362"/>
                </a:lnTo>
                <a:lnTo>
                  <a:pt x="3455334" y="4273195"/>
                </a:lnTo>
                <a:cubicBezTo>
                  <a:pt x="3401009" y="4281478"/>
                  <a:pt x="3346052" y="4287025"/>
                  <a:pt x="3290337" y="4289244"/>
                </a:cubicBezTo>
                <a:cubicBezTo>
                  <a:pt x="3106332" y="4296285"/>
                  <a:pt x="1510274" y="4289552"/>
                  <a:pt x="861903" y="3282295"/>
                </a:cubicBezTo>
                <a:cubicBezTo>
                  <a:pt x="849470" y="3277397"/>
                  <a:pt x="835485" y="3264542"/>
                  <a:pt x="831133" y="3252299"/>
                </a:cubicBezTo>
                <a:cubicBezTo>
                  <a:pt x="810307" y="3195065"/>
                  <a:pt x="759333" y="3170274"/>
                  <a:pt x="713332" y="3139362"/>
                </a:cubicBezTo>
                <a:cubicBezTo>
                  <a:pt x="672925" y="3112122"/>
                  <a:pt x="630030" y="3083658"/>
                  <a:pt x="613246" y="3037747"/>
                </a:cubicBezTo>
                <a:cubicBezTo>
                  <a:pt x="591178" y="2976535"/>
                  <a:pt x="653963" y="3026730"/>
                  <a:pt x="665465" y="3003469"/>
                </a:cubicBezTo>
                <a:cubicBezTo>
                  <a:pt x="641532" y="2971640"/>
                  <a:pt x="604543" y="2942562"/>
                  <a:pt x="594908" y="2906447"/>
                </a:cubicBezTo>
                <a:cubicBezTo>
                  <a:pt x="559787" y="2776063"/>
                  <a:pt x="483946" y="2681183"/>
                  <a:pt x="370497" y="2607422"/>
                </a:cubicBezTo>
                <a:cubicBezTo>
                  <a:pt x="337860" y="2586304"/>
                  <a:pt x="316415" y="2547739"/>
                  <a:pt x="271969" y="2541620"/>
                </a:cubicBezTo>
                <a:cubicBezTo>
                  <a:pt x="173127" y="2528152"/>
                  <a:pt x="204209" y="2422866"/>
                  <a:pt x="151990" y="2376038"/>
                </a:cubicBezTo>
                <a:cubicBezTo>
                  <a:pt x="142044" y="2367161"/>
                  <a:pt x="133031" y="2349717"/>
                  <a:pt x="134895" y="2337782"/>
                </a:cubicBezTo>
                <a:cubicBezTo>
                  <a:pt x="137691" y="2320639"/>
                  <a:pt x="149504" y="2304419"/>
                  <a:pt x="159450" y="2289115"/>
                </a:cubicBezTo>
                <a:cubicBezTo>
                  <a:pt x="169707" y="2273813"/>
                  <a:pt x="185247" y="2260344"/>
                  <a:pt x="177788" y="2240145"/>
                </a:cubicBezTo>
                <a:cubicBezTo>
                  <a:pt x="174683" y="2231882"/>
                  <a:pt x="176855" y="2203112"/>
                  <a:pt x="153855" y="2225759"/>
                </a:cubicBezTo>
                <a:cubicBezTo>
                  <a:pt x="90759" y="2287892"/>
                  <a:pt x="54081" y="2229129"/>
                  <a:pt x="0" y="2200970"/>
                </a:cubicBezTo>
                <a:cubicBezTo>
                  <a:pt x="43514" y="2171892"/>
                  <a:pt x="82677" y="2151388"/>
                  <a:pt x="89205" y="2107927"/>
                </a:cubicBezTo>
                <a:cubicBezTo>
                  <a:pt x="102570" y="2018249"/>
                  <a:pt x="159758" y="1977237"/>
                  <a:pt x="246479" y="1969279"/>
                </a:cubicBezTo>
                <a:cubicBezTo>
                  <a:pt x="214465" y="1882663"/>
                  <a:pt x="214465" y="1882663"/>
                  <a:pt x="317968" y="1870725"/>
                </a:cubicBezTo>
                <a:cubicBezTo>
                  <a:pt x="278183" y="1815635"/>
                  <a:pt x="278183" y="1801556"/>
                  <a:pt x="326361" y="1782580"/>
                </a:cubicBezTo>
                <a:cubicBezTo>
                  <a:pt x="372673" y="1764521"/>
                  <a:pt x="423957" y="1758400"/>
                  <a:pt x="466852" y="1730550"/>
                </a:cubicBezTo>
                <a:cubicBezTo>
                  <a:pt x="427377" y="1660155"/>
                  <a:pt x="416187" y="1578436"/>
                  <a:pt x="334753" y="1544155"/>
                </a:cubicBezTo>
                <a:cubicBezTo>
                  <a:pt x="322010" y="1538952"/>
                  <a:pt x="313307" y="1517834"/>
                  <a:pt x="321386" y="1505592"/>
                </a:cubicBezTo>
                <a:cubicBezTo>
                  <a:pt x="350915" y="1461214"/>
                  <a:pt x="308644" y="1377045"/>
                  <a:pt x="400645" y="1367557"/>
                </a:cubicBezTo>
                <a:cubicBezTo>
                  <a:pt x="412147" y="1366640"/>
                  <a:pt x="422716" y="1357456"/>
                  <a:pt x="413701" y="1345520"/>
                </a:cubicBezTo>
                <a:cubicBezTo>
                  <a:pt x="382618" y="1303896"/>
                  <a:pt x="420228" y="1306649"/>
                  <a:pt x="442916" y="1301447"/>
                </a:cubicBezTo>
                <a:cubicBezTo>
                  <a:pt x="470270" y="1295021"/>
                  <a:pt x="501352" y="1313384"/>
                  <a:pt x="526840" y="1290735"/>
                </a:cubicBezTo>
                <a:cubicBezTo>
                  <a:pt x="520932" y="1266862"/>
                  <a:pt x="498866" y="1267167"/>
                  <a:pt x="483325" y="1259517"/>
                </a:cubicBezTo>
                <a:cubicBezTo>
                  <a:pt x="437945" y="1237479"/>
                  <a:pt x="400956" y="1211159"/>
                  <a:pt x="398780" y="1153924"/>
                </a:cubicBezTo>
                <a:cubicBezTo>
                  <a:pt x="397228" y="1107708"/>
                  <a:pt x="392254" y="1067003"/>
                  <a:pt x="455041" y="1052922"/>
                </a:cubicBezTo>
                <a:cubicBezTo>
                  <a:pt x="481149" y="1047106"/>
                  <a:pt x="473687" y="1013747"/>
                  <a:pt x="458768" y="997218"/>
                </a:cubicBezTo>
                <a:cubicBezTo>
                  <a:pt x="432038" y="967837"/>
                  <a:pt x="409972" y="928661"/>
                  <a:pt x="363968" y="925907"/>
                </a:cubicBezTo>
                <a:cubicBezTo>
                  <a:pt x="335995" y="924071"/>
                  <a:pt x="314548" y="911826"/>
                  <a:pt x="292481" y="897749"/>
                </a:cubicBezTo>
                <a:cubicBezTo>
                  <a:pt x="276630" y="887646"/>
                  <a:pt x="257670" y="879078"/>
                  <a:pt x="259533" y="857348"/>
                </a:cubicBezTo>
                <a:cubicBezTo>
                  <a:pt x="261399" y="836535"/>
                  <a:pt x="279736" y="827966"/>
                  <a:pt x="298387" y="823681"/>
                </a:cubicBezTo>
                <a:cubicBezTo>
                  <a:pt x="360552" y="809909"/>
                  <a:pt x="418983" y="789708"/>
                  <a:pt x="470893" y="743493"/>
                </a:cubicBezTo>
                <a:cubicBezTo>
                  <a:pt x="436390" y="719007"/>
                  <a:pt x="403444" y="701256"/>
                  <a:pt x="377957" y="676463"/>
                </a:cubicBezTo>
                <a:cubicBezTo>
                  <a:pt x="316415" y="616477"/>
                  <a:pt x="837660" y="427634"/>
                  <a:pt x="863768" y="360299"/>
                </a:cubicBezTo>
                <a:cubicBezTo>
                  <a:pt x="871849" y="339488"/>
                  <a:pt x="899511" y="318064"/>
                  <a:pt x="922515" y="311942"/>
                </a:cubicBezTo>
                <a:cubicBezTo>
                  <a:pt x="1030367" y="283171"/>
                  <a:pt x="1123922" y="218591"/>
                  <a:pt x="1234265" y="194718"/>
                </a:cubicBezTo>
                <a:cubicBezTo>
                  <a:pt x="1338390" y="172070"/>
                  <a:pt x="1440960" y="141768"/>
                  <a:pt x="1555030" y="111776"/>
                </a:cubicBezTo>
                <a:cubicBezTo>
                  <a:pt x="1520063" y="74130"/>
                  <a:pt x="1471575" y="57526"/>
                  <a:pt x="1428216" y="36752"/>
                </a:cubicBezTo>
                <a:close/>
              </a:path>
            </a:pathLst>
          </a:custGeom>
        </p:spPr>
      </p:pic>
      <p:sp>
        <p:nvSpPr>
          <p:cNvPr id="9" name="TextBox 8">
            <a:extLst>
              <a:ext uri="{FF2B5EF4-FFF2-40B4-BE49-F238E27FC236}">
                <a16:creationId xmlns:a16="http://schemas.microsoft.com/office/drawing/2014/main" id="{7DBFCC4A-FC27-69F4-CDC5-C6C9E592EF32}"/>
              </a:ext>
            </a:extLst>
          </p:cNvPr>
          <p:cNvSpPr txBox="1"/>
          <p:nvPr/>
        </p:nvSpPr>
        <p:spPr>
          <a:xfrm>
            <a:off x="9759924" y="6657945"/>
            <a:ext cx="2432076"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4" tooltip="https://www.flickr.com/photos/24736216@N07/4628635143/">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9" tooltip="https://creativecommons.org/licenses/by-sa/3.0/">
                  <a:extLst>
                    <a:ext uri="{A12FA001-AC4F-418D-AE19-62706E023703}">
                      <ahyp:hlinkClr xmlns:ahyp="http://schemas.microsoft.com/office/drawing/2018/hyperlinkcolor" val="tx"/>
                    </a:ext>
                  </a:extLst>
                </a:hlinkClick>
              </a:rPr>
              <a:t>CC BY-SA</a:t>
            </a:r>
            <a:endParaRPr lang="nb-NO" sz="700">
              <a:solidFill>
                <a:srgbClr val="FFFFFF"/>
              </a:solidFill>
            </a:endParaRPr>
          </a:p>
        </p:txBody>
      </p:sp>
    </p:spTree>
    <p:extLst>
      <p:ext uri="{BB962C8B-B14F-4D97-AF65-F5344CB8AC3E}">
        <p14:creationId xmlns:p14="http://schemas.microsoft.com/office/powerpoint/2010/main" val="1341561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72430-0E22-2E8C-0629-882DCBC43423}"/>
              </a:ext>
            </a:extLst>
          </p:cNvPr>
          <p:cNvSpPr>
            <a:spLocks noGrp="1"/>
          </p:cNvSpPr>
          <p:nvPr>
            <p:ph type="title"/>
          </p:nvPr>
        </p:nvSpPr>
        <p:spPr>
          <a:xfrm>
            <a:off x="762001" y="1141711"/>
            <a:ext cx="3234466" cy="3474364"/>
          </a:xfrm>
        </p:spPr>
        <p:txBody>
          <a:bodyPr vert="horz" lIns="91440" tIns="45720" rIns="91440" bIns="45720" rtlCol="0" anchor="t">
            <a:normAutofit fontScale="90000"/>
          </a:bodyPr>
          <a:lstStyle/>
          <a:p>
            <a:r>
              <a:rPr lang="en-US" sz="4000" b="1" dirty="0"/>
              <a:t>The Statue of Liberty </a:t>
            </a:r>
            <a:r>
              <a:rPr lang="en-US" sz="4000" dirty="0"/>
              <a:t>is located in New York Harbor on Liberty Island.</a:t>
            </a:r>
            <a:br>
              <a:rPr lang="en-US" sz="2000" dirty="0"/>
            </a:br>
            <a:endParaRPr lang="en-US" sz="3600" kern="1200" dirty="0">
              <a:solidFill>
                <a:schemeClr val="tx1"/>
              </a:solidFill>
              <a:latin typeface="+mj-lt"/>
              <a:ea typeface="+mj-ea"/>
              <a:cs typeface="+mj-cs"/>
            </a:endParaRPr>
          </a:p>
        </p:txBody>
      </p:sp>
      <p:cxnSp>
        <p:nvCxnSpPr>
          <p:cNvPr id="13" name="Straight Connector 12">
            <a:extLst>
              <a:ext uri="{FF2B5EF4-FFF2-40B4-BE49-F238E27FC236}">
                <a16:creationId xmlns:a16="http://schemas.microsoft.com/office/drawing/2014/main" id="{33193FD5-6A49-7562-EA76-F15D42E158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7" name="Content Placeholder 6" descr="A map of the city of new jersey&#10;&#10;AI-generated content may be incorrect.">
            <a:extLst>
              <a:ext uri="{FF2B5EF4-FFF2-40B4-BE49-F238E27FC236}">
                <a16:creationId xmlns:a16="http://schemas.microsoft.com/office/drawing/2014/main" id="{E8A4EA41-37AF-1A19-0FAB-9AE76942C8C1}"/>
              </a:ext>
            </a:extLst>
          </p:cNvPr>
          <p:cNvPicPr>
            <a:picLocks noGrp="1" noChangeAspect="1"/>
          </p:cNvPicPr>
          <p:nvPr>
            <p:ph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618921" y="815009"/>
            <a:ext cx="6704561" cy="5247860"/>
          </a:xfrm>
          <a:prstGeom prst="rect">
            <a:avLst/>
          </a:prstGeom>
        </p:spPr>
      </p:pic>
      <p:sp>
        <p:nvSpPr>
          <p:cNvPr id="8" name="TextBox 7">
            <a:extLst>
              <a:ext uri="{FF2B5EF4-FFF2-40B4-BE49-F238E27FC236}">
                <a16:creationId xmlns:a16="http://schemas.microsoft.com/office/drawing/2014/main" id="{AAA13B68-A8AE-AF62-D5EB-054E517FFE30}"/>
              </a:ext>
            </a:extLst>
          </p:cNvPr>
          <p:cNvSpPr txBox="1"/>
          <p:nvPr/>
        </p:nvSpPr>
        <p:spPr>
          <a:xfrm>
            <a:off x="8713473" y="5862814"/>
            <a:ext cx="2610009"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4" tooltip="http://www.new-york-city-travel-tips.com/visit-statue-liberty-ellis-island/">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5" tooltip="https://creativecommons.org/licenses/by-nc-nd/3.0/">
                  <a:extLst>
                    <a:ext uri="{A12FA001-AC4F-418D-AE19-62706E023703}">
                      <ahyp:hlinkClr xmlns:ahyp="http://schemas.microsoft.com/office/drawing/2018/hyperlinkcolor" val="tx"/>
                    </a:ext>
                  </a:extLst>
                </a:hlinkClick>
              </a:rPr>
              <a:t>CC BY-NC-ND</a:t>
            </a:r>
            <a:endParaRPr lang="nb-NO" sz="700">
              <a:solidFill>
                <a:srgbClr val="FFFFFF"/>
              </a:solidFill>
            </a:endParaRPr>
          </a:p>
        </p:txBody>
      </p:sp>
    </p:spTree>
    <p:extLst>
      <p:ext uri="{BB962C8B-B14F-4D97-AF65-F5344CB8AC3E}">
        <p14:creationId xmlns:p14="http://schemas.microsoft.com/office/powerpoint/2010/main" val="883204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Close-up of a statue of a foot">
            <a:extLst>
              <a:ext uri="{FF2B5EF4-FFF2-40B4-BE49-F238E27FC236}">
                <a16:creationId xmlns:a16="http://schemas.microsoft.com/office/drawing/2014/main" id="{1FB5803A-1A91-C113-C738-2D2B870AB13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74088" y="2187548"/>
            <a:ext cx="3343333" cy="2340333"/>
          </a:xfrm>
          <a:prstGeom prst="rect">
            <a:avLst/>
          </a:prstGeom>
        </p:spPr>
      </p:pic>
      <p:pic>
        <p:nvPicPr>
          <p:cNvPr id="7" name="Content Placeholder 4" descr="A statue of liberty with a torch&#10;&#10;AI-generated content may be incorrect.">
            <a:extLst>
              <a:ext uri="{FF2B5EF4-FFF2-40B4-BE49-F238E27FC236}">
                <a16:creationId xmlns:a16="http://schemas.microsoft.com/office/drawing/2014/main" id="{55C751A1-6B24-CEEE-1B55-82C4EC066E67}"/>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4403929" y="880971"/>
            <a:ext cx="3194996" cy="4953483"/>
          </a:xfrm>
          <a:prstGeom prst="rect">
            <a:avLst/>
          </a:prstGeom>
        </p:spPr>
      </p:pic>
      <p:sp>
        <p:nvSpPr>
          <p:cNvPr id="11" name="Content Placeholder 10">
            <a:extLst>
              <a:ext uri="{FF2B5EF4-FFF2-40B4-BE49-F238E27FC236}">
                <a16:creationId xmlns:a16="http://schemas.microsoft.com/office/drawing/2014/main" id="{BBAA74C1-2740-E393-9971-08F089367174}"/>
              </a:ext>
            </a:extLst>
          </p:cNvPr>
          <p:cNvSpPr>
            <a:spLocks noGrp="1"/>
          </p:cNvSpPr>
          <p:nvPr>
            <p:ph idx="1"/>
          </p:nvPr>
        </p:nvSpPr>
        <p:spPr>
          <a:xfrm>
            <a:off x="8250890" y="714812"/>
            <a:ext cx="3240264" cy="5266496"/>
          </a:xfrm>
        </p:spPr>
        <p:txBody>
          <a:bodyPr anchor="t">
            <a:normAutofit/>
          </a:bodyPr>
          <a:lstStyle/>
          <a:p>
            <a:pPr marL="0" indent="0">
              <a:lnSpc>
                <a:spcPct val="150000"/>
              </a:lnSpc>
              <a:buNone/>
            </a:pPr>
            <a:r>
              <a:rPr lang="nb-NO" sz="1700" dirty="0"/>
              <a:t>-This is a </a:t>
            </a:r>
            <a:r>
              <a:rPr lang="nb-NO" sz="1700" dirty="0" err="1"/>
              <a:t>sculpture</a:t>
            </a:r>
            <a:r>
              <a:rPr lang="nb-NO" sz="1700" dirty="0"/>
              <a:t> </a:t>
            </a:r>
            <a:r>
              <a:rPr lang="nb-NO" sz="1700" dirty="0" err="1"/>
              <a:t>on</a:t>
            </a:r>
            <a:r>
              <a:rPr lang="nb-NO" sz="1700" dirty="0"/>
              <a:t> Liberty Island in New York Harbor in New York City</a:t>
            </a:r>
            <a:br>
              <a:rPr lang="nb-NO" sz="1700" dirty="0"/>
            </a:br>
            <a:r>
              <a:rPr lang="nb-NO" sz="1700" dirty="0"/>
              <a:t>-It is a gift to </a:t>
            </a:r>
            <a:r>
              <a:rPr lang="nb-NO" sz="1700" dirty="0" err="1"/>
              <a:t>the</a:t>
            </a:r>
            <a:r>
              <a:rPr lang="nb-NO" sz="1700" dirty="0"/>
              <a:t> United States from </a:t>
            </a:r>
            <a:r>
              <a:rPr lang="nb-NO" sz="1700" dirty="0" err="1"/>
              <a:t>the</a:t>
            </a:r>
            <a:r>
              <a:rPr lang="nb-NO" sz="1700" dirty="0"/>
              <a:t> </a:t>
            </a:r>
            <a:r>
              <a:rPr lang="nb-NO" sz="1700" dirty="0" err="1"/>
              <a:t>people</a:t>
            </a:r>
            <a:r>
              <a:rPr lang="nb-NO" sz="1700" dirty="0"/>
              <a:t> </a:t>
            </a:r>
            <a:r>
              <a:rPr lang="nb-NO" sz="1700" dirty="0" err="1"/>
              <a:t>of</a:t>
            </a:r>
            <a:r>
              <a:rPr lang="nb-NO" sz="1700" dirty="0"/>
              <a:t> France in 1886</a:t>
            </a:r>
            <a:br>
              <a:rPr lang="nb-NO" sz="1700" dirty="0"/>
            </a:br>
            <a:r>
              <a:rPr lang="nb-NO" sz="1700" dirty="0"/>
              <a:t>-The statue is </a:t>
            </a:r>
            <a:r>
              <a:rPr lang="nb-NO" sz="1700" dirty="0" err="1"/>
              <a:t>of</a:t>
            </a:r>
            <a:r>
              <a:rPr lang="nb-NO" sz="1700" dirty="0"/>
              <a:t> a </a:t>
            </a:r>
            <a:r>
              <a:rPr lang="nb-NO" sz="1700" dirty="0" err="1"/>
              <a:t>woman</a:t>
            </a:r>
            <a:r>
              <a:rPr lang="nb-NO" sz="1700" dirty="0"/>
              <a:t> </a:t>
            </a:r>
            <a:r>
              <a:rPr lang="nb-NO" sz="1700" dirty="0" err="1"/>
              <a:t>holding</a:t>
            </a:r>
            <a:r>
              <a:rPr lang="nb-NO" sz="1700" dirty="0"/>
              <a:t> a </a:t>
            </a:r>
            <a:r>
              <a:rPr lang="nb-NO" sz="1700" dirty="0" err="1"/>
              <a:t>torch</a:t>
            </a:r>
            <a:r>
              <a:rPr lang="nb-NO" sz="1700" dirty="0"/>
              <a:t> </a:t>
            </a:r>
            <a:r>
              <a:rPr lang="nb-NO" sz="1700" dirty="0" err="1"/>
              <a:t>above</a:t>
            </a:r>
            <a:r>
              <a:rPr lang="nb-NO" sz="1700" dirty="0"/>
              <a:t> her head. </a:t>
            </a:r>
            <a:br>
              <a:rPr lang="nb-NO" sz="1700" dirty="0"/>
            </a:br>
            <a:r>
              <a:rPr lang="nb-NO" sz="1700" dirty="0"/>
              <a:t>- </a:t>
            </a:r>
            <a:r>
              <a:rPr lang="nb-NO" sz="1700" dirty="0" err="1"/>
              <a:t>She</a:t>
            </a:r>
            <a:r>
              <a:rPr lang="nb-NO" sz="1700" dirty="0"/>
              <a:t> </a:t>
            </a:r>
            <a:r>
              <a:rPr lang="nb-NO" sz="1700" dirty="0" err="1"/>
              <a:t>carries</a:t>
            </a:r>
            <a:r>
              <a:rPr lang="nb-NO" sz="1700" dirty="0"/>
              <a:t> a </a:t>
            </a:r>
            <a:r>
              <a:rPr lang="nb-NO" sz="1700" dirty="0" err="1"/>
              <a:t>tablet</a:t>
            </a:r>
            <a:r>
              <a:rPr lang="nb-NO" sz="1700" dirty="0"/>
              <a:t> in her </a:t>
            </a:r>
            <a:r>
              <a:rPr lang="nb-NO" sz="1700" dirty="0" err="1"/>
              <a:t>left</a:t>
            </a:r>
            <a:r>
              <a:rPr lang="nb-NO" sz="1700" dirty="0"/>
              <a:t> hand </a:t>
            </a:r>
            <a:r>
              <a:rPr lang="nb-NO" sz="1700" dirty="0" err="1"/>
              <a:t>with</a:t>
            </a:r>
            <a:r>
              <a:rPr lang="nb-NO" sz="1700" dirty="0"/>
              <a:t> </a:t>
            </a:r>
            <a:r>
              <a:rPr lang="nb-NO" sz="1700" dirty="0" err="1"/>
              <a:t>the</a:t>
            </a:r>
            <a:r>
              <a:rPr lang="nb-NO" sz="1700" dirty="0"/>
              <a:t> date </a:t>
            </a:r>
            <a:r>
              <a:rPr lang="nb-NO" sz="1700" dirty="0" err="1"/>
              <a:t>July</a:t>
            </a:r>
            <a:r>
              <a:rPr lang="nb-NO" sz="1700" dirty="0"/>
              <a:t> 4, 1776 in Roman numerals.</a:t>
            </a:r>
            <a:br>
              <a:rPr lang="nb-NO" sz="1700" dirty="0"/>
            </a:br>
            <a:r>
              <a:rPr lang="nb-NO" sz="1700" dirty="0"/>
              <a:t>-Her </a:t>
            </a:r>
            <a:r>
              <a:rPr lang="nb-NO" sz="1700" dirty="0" err="1"/>
              <a:t>left</a:t>
            </a:r>
            <a:r>
              <a:rPr lang="nb-NO" sz="1700" dirty="0"/>
              <a:t> </a:t>
            </a:r>
            <a:r>
              <a:rPr lang="nb-NO" sz="1700" dirty="0" err="1"/>
              <a:t>foot</a:t>
            </a:r>
            <a:r>
              <a:rPr lang="nb-NO" sz="1700" dirty="0"/>
              <a:t> </a:t>
            </a:r>
            <a:r>
              <a:rPr lang="nb-NO" sz="1700" dirty="0" err="1"/>
              <a:t>steps</a:t>
            </a:r>
            <a:r>
              <a:rPr lang="nb-NO" sz="1700" dirty="0"/>
              <a:t> </a:t>
            </a:r>
            <a:r>
              <a:rPr lang="nb-NO" sz="1700" dirty="0" err="1"/>
              <a:t>on</a:t>
            </a:r>
            <a:r>
              <a:rPr lang="nb-NO" sz="1700" dirty="0"/>
              <a:t> </a:t>
            </a:r>
            <a:r>
              <a:rPr lang="nb-NO" sz="1700" dirty="0" err="1"/>
              <a:t>chains</a:t>
            </a:r>
            <a:r>
              <a:rPr lang="nb-NO" sz="1700" dirty="0"/>
              <a:t> to show </a:t>
            </a:r>
            <a:r>
              <a:rPr lang="nb-NO" sz="1700" dirty="0" err="1"/>
              <a:t>the</a:t>
            </a:r>
            <a:r>
              <a:rPr lang="nb-NO" sz="1700" dirty="0"/>
              <a:t> end </a:t>
            </a:r>
            <a:r>
              <a:rPr lang="nb-NO" sz="1700" dirty="0" err="1"/>
              <a:t>of</a:t>
            </a:r>
            <a:r>
              <a:rPr lang="nb-NO" sz="1700" dirty="0"/>
              <a:t> </a:t>
            </a:r>
            <a:r>
              <a:rPr lang="nb-NO" sz="1700" dirty="0" err="1"/>
              <a:t>slavery</a:t>
            </a:r>
            <a:r>
              <a:rPr lang="nb-NO" sz="1700" dirty="0"/>
              <a:t>.</a:t>
            </a:r>
            <a:endParaRPr lang="en-US" sz="1700" dirty="0"/>
          </a:p>
        </p:txBody>
      </p:sp>
      <p:grpSp>
        <p:nvGrpSpPr>
          <p:cNvPr id="37" name="Group 36">
            <a:extLst>
              <a:ext uri="{FF2B5EF4-FFF2-40B4-BE49-F238E27FC236}">
                <a16:creationId xmlns:a16="http://schemas.microsoft.com/office/drawing/2014/main" id="{12B241C5-7E45-AD52-638D-31E8FD2BC1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 y="6737460"/>
            <a:ext cx="12192000" cy="123364"/>
            <a:chOff x="1" y="6737460"/>
            <a:chExt cx="12192000" cy="123364"/>
          </a:xfrm>
        </p:grpSpPr>
        <p:sp>
          <p:nvSpPr>
            <p:cNvPr id="38" name="Rectangle 37">
              <a:extLst>
                <a:ext uri="{FF2B5EF4-FFF2-40B4-BE49-F238E27FC236}">
                  <a16:creationId xmlns:a16="http://schemas.microsoft.com/office/drawing/2014/main" id="{49503B28-6749-2F02-0050-2CC7D03CF6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34320" y="703141"/>
              <a:ext cx="123362" cy="12192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AC3DEE37-9CE7-622C-B750-66998EDC2E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40559" y="4909383"/>
              <a:ext cx="123362" cy="3779520"/>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F97C24DE-FC68-50B6-6875-99DB5FB80B68}"/>
              </a:ext>
            </a:extLst>
          </p:cNvPr>
          <p:cNvSpPr txBox="1"/>
          <p:nvPr/>
        </p:nvSpPr>
        <p:spPr>
          <a:xfrm>
            <a:off x="1919997" y="4327826"/>
            <a:ext cx="2297424"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4" tooltip="https://jackbrummet.blogspot.com/2013_12_01_archive.html">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7" tooltip="https://creativecommons.org/licenses/by/3.0/">
                  <a:extLst>
                    <a:ext uri="{A12FA001-AC4F-418D-AE19-62706E023703}">
                      <ahyp:hlinkClr xmlns:ahyp="http://schemas.microsoft.com/office/drawing/2018/hyperlinkcolor" val="tx"/>
                    </a:ext>
                  </a:extLst>
                </a:hlinkClick>
              </a:rPr>
              <a:t>CC BY</a:t>
            </a:r>
            <a:endParaRPr lang="nb-NO" sz="700">
              <a:solidFill>
                <a:srgbClr val="FFFFFF"/>
              </a:solidFill>
            </a:endParaRPr>
          </a:p>
        </p:txBody>
      </p:sp>
    </p:spTree>
    <p:extLst>
      <p:ext uri="{BB962C8B-B14F-4D97-AF65-F5344CB8AC3E}">
        <p14:creationId xmlns:p14="http://schemas.microsoft.com/office/powerpoint/2010/main" val="4148513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2" name="Content Placeholder 11" descr="Times Square street with many billboards and cars&#10;&#10;AI-generated content may be incorrect.">
            <a:extLst>
              <a:ext uri="{FF2B5EF4-FFF2-40B4-BE49-F238E27FC236}">
                <a16:creationId xmlns:a16="http://schemas.microsoft.com/office/drawing/2014/main" id="{5AAF8657-9702-B68A-F81C-EC2FEFF5898F}"/>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5746"/>
          <a:stretch>
            <a:fillRect/>
          </a:stretch>
        </p:blipFill>
        <p:spPr>
          <a:xfrm>
            <a:off x="20" y="1282"/>
            <a:ext cx="12191980" cy="6856718"/>
          </a:xfrm>
          <a:prstGeom prst="rect">
            <a:avLst/>
          </a:prstGeom>
        </p:spPr>
      </p:pic>
      <p:sp>
        <p:nvSpPr>
          <p:cNvPr id="2" name="TextBox 1">
            <a:extLst>
              <a:ext uri="{FF2B5EF4-FFF2-40B4-BE49-F238E27FC236}">
                <a16:creationId xmlns:a16="http://schemas.microsoft.com/office/drawing/2014/main" id="{3D096BDB-CC4F-CEA7-D425-068D50752260}"/>
              </a:ext>
            </a:extLst>
          </p:cNvPr>
          <p:cNvSpPr txBox="1"/>
          <p:nvPr/>
        </p:nvSpPr>
        <p:spPr>
          <a:xfrm>
            <a:off x="2957593" y="109780"/>
            <a:ext cx="2576593"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700" b="0" i="0" u="sng" strike="noStrike" baseline="0">
                <a:solidFill>
                  <a:srgbClr val="FFFFFF"/>
                </a:solidFill>
                <a:latin typeface="Aptos"/>
                <a:ea typeface="Segoe UI"/>
                <a:cs typeface="Segoe UI"/>
                <a:hlinkClick r:id="rId4">
                  <a:extLst>
                    <a:ext uri="{A12FA001-AC4F-418D-AE19-62706E023703}">
                      <ahyp:hlinkClr xmlns:ahyp="http://schemas.microsoft.com/office/drawing/2018/hyperlinkcolor" val="tx"/>
                    </a:ext>
                  </a:extLst>
                </a:hlinkClick>
              </a:rPr>
              <a:t>This Photo</a:t>
            </a:r>
            <a:r>
              <a:rPr lang="nb-NO" sz="700" b="0" i="0" u="none" strike="noStrike" baseline="0">
                <a:solidFill>
                  <a:srgbClr val="FFFFFF"/>
                </a:solidFill>
                <a:latin typeface="Aptos"/>
              </a:rPr>
              <a:t> by Unknown Author is licensed under </a:t>
            </a:r>
            <a:r>
              <a:rPr lang="nb-NO" sz="700" b="0" i="0" u="sng" strike="noStrike" baseline="0">
                <a:solidFill>
                  <a:srgbClr val="FFFFFF"/>
                </a:solidFill>
                <a:latin typeface="Aptos"/>
                <a:ea typeface="Segoe UI"/>
                <a:cs typeface="Segoe UI"/>
                <a:hlinkClick r:id="rId5">
                  <a:extLst>
                    <a:ext uri="{A12FA001-AC4F-418D-AE19-62706E023703}">
                      <ahyp:hlinkClr xmlns:ahyp="http://schemas.microsoft.com/office/drawing/2018/hyperlinkcolor" val="tx"/>
                    </a:ext>
                  </a:extLst>
                </a:hlinkClick>
              </a:rPr>
              <a:t>CC BY-SA</a:t>
            </a:r>
            <a:r>
              <a:rPr sz="700" b="0" i="0">
                <a:solidFill>
                  <a:srgbClr val="000000"/>
                </a:solidFill>
                <a:latin typeface="Aptos"/>
                <a:ea typeface="Aptos"/>
                <a:cs typeface="Aptos"/>
              </a:rPr>
              <a:t>​</a:t>
            </a:r>
            <a:endParaRPr lang="en-US"/>
          </a:p>
          <a:p>
            <a:pPr algn="ctr"/>
            <a:endParaRPr lang="en-US"/>
          </a:p>
        </p:txBody>
      </p:sp>
    </p:spTree>
    <p:extLst>
      <p:ext uri="{BB962C8B-B14F-4D97-AF65-F5344CB8AC3E}">
        <p14:creationId xmlns:p14="http://schemas.microsoft.com/office/powerpoint/2010/main" val="26911467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73C4F8B-54CD-3EB0-A466-5F614217F0A3}"/>
            </a:ext>
          </a:extLst>
        </p:cNvPr>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Content Placeholder 11" descr="Times Square street with many billboards and cars&#10;&#10;AI-generated content may be incorrect.">
            <a:extLst>
              <a:ext uri="{FF2B5EF4-FFF2-40B4-BE49-F238E27FC236}">
                <a16:creationId xmlns:a16="http://schemas.microsoft.com/office/drawing/2014/main" id="{7CCBB825-4566-069F-D9AD-EF3F44212674}"/>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5882" b="-1"/>
          <a:stretch>
            <a:fillRect/>
          </a:stretch>
        </p:blipFill>
        <p:spPr>
          <a:xfrm>
            <a:off x="2522356" y="10"/>
            <a:ext cx="9669642" cy="6857990"/>
          </a:xfrm>
          <a:prstGeom prst="rect">
            <a:avLst/>
          </a:prstGeom>
        </p:spPr>
      </p:pic>
      <p:sp>
        <p:nvSpPr>
          <p:cNvPr id="26" name="Rectangle 2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Content Placeholder 20">
            <a:extLst>
              <a:ext uri="{FF2B5EF4-FFF2-40B4-BE49-F238E27FC236}">
                <a16:creationId xmlns:a16="http://schemas.microsoft.com/office/drawing/2014/main" id="{5E74DB3C-5379-D94A-3E04-8C18F0387A42}"/>
              </a:ext>
            </a:extLst>
          </p:cNvPr>
          <p:cNvSpPr>
            <a:spLocks noGrp="1"/>
          </p:cNvSpPr>
          <p:nvPr>
            <p:ph idx="1"/>
          </p:nvPr>
        </p:nvSpPr>
        <p:spPr>
          <a:xfrm>
            <a:off x="838200" y="359229"/>
            <a:ext cx="3822189" cy="5817734"/>
          </a:xfrm>
        </p:spPr>
        <p:txBody>
          <a:bodyPr>
            <a:normAutofit/>
          </a:bodyPr>
          <a:lstStyle/>
          <a:p>
            <a:pPr marL="0" indent="0">
              <a:buNone/>
            </a:pPr>
            <a:r>
              <a:rPr lang="en-US" sz="4400" b="1" dirty="0"/>
              <a:t>Times Square</a:t>
            </a:r>
          </a:p>
          <a:p>
            <a:pPr marL="0" indent="0">
              <a:buNone/>
            </a:pPr>
            <a:r>
              <a:rPr lang="en-US" sz="2400" b="1" dirty="0"/>
              <a:t>in New York City</a:t>
            </a:r>
          </a:p>
          <a:p>
            <a:pPr marL="0" indent="0">
              <a:buNone/>
            </a:pPr>
            <a:r>
              <a:rPr lang="en-US" sz="2400" dirty="0"/>
              <a:t>This is a neighborhood in Manhattan, in New York City.</a:t>
            </a:r>
          </a:p>
          <a:p>
            <a:pPr marL="0" indent="0">
              <a:buNone/>
            </a:pPr>
            <a:r>
              <a:rPr lang="en-US" sz="2400" dirty="0"/>
              <a:t>This area includes the Broadway Theatre District.</a:t>
            </a:r>
          </a:p>
          <a:p>
            <a:pPr marL="0" indent="0">
              <a:buNone/>
            </a:pPr>
            <a:endParaRPr lang="en-US" sz="4000" dirty="0"/>
          </a:p>
        </p:txBody>
      </p:sp>
    </p:spTree>
    <p:extLst>
      <p:ext uri="{BB962C8B-B14F-4D97-AF65-F5344CB8AC3E}">
        <p14:creationId xmlns:p14="http://schemas.microsoft.com/office/powerpoint/2010/main" val="197986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Content Placeholder 7" descr="A large bell on a stand with Liberty Bell in the background">
            <a:extLst>
              <a:ext uri="{FF2B5EF4-FFF2-40B4-BE49-F238E27FC236}">
                <a16:creationId xmlns:a16="http://schemas.microsoft.com/office/drawing/2014/main" id="{E542F3E3-3D0E-E903-6CC3-BFF6B41E87C1}"/>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2917" b="2829"/>
          <a:stretch>
            <a:fillRect/>
          </a:stretch>
        </p:blipFill>
        <p:spPr>
          <a:xfrm>
            <a:off x="20" y="1282"/>
            <a:ext cx="12191980" cy="6856718"/>
          </a:xfrm>
          <a:prstGeom prst="rect">
            <a:avLst/>
          </a:prstGeom>
        </p:spPr>
      </p:pic>
      <p:sp>
        <p:nvSpPr>
          <p:cNvPr id="9" name="TextBox 8">
            <a:extLst>
              <a:ext uri="{FF2B5EF4-FFF2-40B4-BE49-F238E27FC236}">
                <a16:creationId xmlns:a16="http://schemas.microsoft.com/office/drawing/2014/main" id="{91F157BE-05B8-883F-48A9-A7B25B77F0BA}"/>
              </a:ext>
            </a:extLst>
          </p:cNvPr>
          <p:cNvSpPr txBox="1"/>
          <p:nvPr/>
        </p:nvSpPr>
        <p:spPr>
          <a:xfrm>
            <a:off x="9894576" y="6657945"/>
            <a:ext cx="2297424"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3" tooltip="https://www.flickr.com/photos/88876166@N00/30451770180">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4" tooltip="https://creativecommons.org/licenses/by/3.0/">
                  <a:extLst>
                    <a:ext uri="{A12FA001-AC4F-418D-AE19-62706E023703}">
                      <ahyp:hlinkClr xmlns:ahyp="http://schemas.microsoft.com/office/drawing/2018/hyperlinkcolor" val="tx"/>
                    </a:ext>
                  </a:extLst>
                </a:hlinkClick>
              </a:rPr>
              <a:t>CC BY</a:t>
            </a:r>
            <a:endParaRPr lang="nb-NO" sz="700">
              <a:solidFill>
                <a:srgbClr val="FFFFFF"/>
              </a:solidFill>
            </a:endParaRPr>
          </a:p>
        </p:txBody>
      </p:sp>
    </p:spTree>
    <p:extLst>
      <p:ext uri="{BB962C8B-B14F-4D97-AF65-F5344CB8AC3E}">
        <p14:creationId xmlns:p14="http://schemas.microsoft.com/office/powerpoint/2010/main" val="1833766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D0D51A-CA7C-72F4-9155-17E5AAA7710E}"/>
            </a:ext>
          </a:extLst>
        </p:cNvPr>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descr="A large bell on a stand with Liberty Bell in the background">
            <a:extLst>
              <a:ext uri="{FF2B5EF4-FFF2-40B4-BE49-F238E27FC236}">
                <a16:creationId xmlns:a16="http://schemas.microsoft.com/office/drawing/2014/main" id="{5A5E66A1-A9C7-9E94-7D26-04025D7D692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942" r="2940" b="-1"/>
          <a:stretch>
            <a:fillRect/>
          </a:stretch>
        </p:blipFill>
        <p:spPr>
          <a:xfrm>
            <a:off x="2522356" y="10"/>
            <a:ext cx="9669642" cy="6857990"/>
          </a:xfrm>
          <a:prstGeom prst="rect">
            <a:avLst/>
          </a:prstGeom>
        </p:spPr>
      </p:pic>
      <p:sp>
        <p:nvSpPr>
          <p:cNvPr id="30" name="Rectangle 2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Content Placeholder 17">
            <a:extLst>
              <a:ext uri="{FF2B5EF4-FFF2-40B4-BE49-F238E27FC236}">
                <a16:creationId xmlns:a16="http://schemas.microsoft.com/office/drawing/2014/main" id="{1CF95FB9-3738-B297-130B-F33DBEC7F26E}"/>
              </a:ext>
            </a:extLst>
          </p:cNvPr>
          <p:cNvSpPr>
            <a:spLocks noGrp="1"/>
          </p:cNvSpPr>
          <p:nvPr>
            <p:ph idx="1"/>
          </p:nvPr>
        </p:nvSpPr>
        <p:spPr>
          <a:xfrm>
            <a:off x="838200" y="2434201"/>
            <a:ext cx="3822189" cy="3742762"/>
          </a:xfrm>
        </p:spPr>
        <p:txBody>
          <a:bodyPr>
            <a:normAutofit lnSpcReduction="10000"/>
          </a:bodyPr>
          <a:lstStyle/>
          <a:p>
            <a:pPr marL="0" indent="0">
              <a:buNone/>
            </a:pPr>
            <a:r>
              <a:rPr lang="nb-NO" sz="4400" b="1" dirty="0"/>
              <a:t>Liberty Bell</a:t>
            </a:r>
          </a:p>
          <a:p>
            <a:pPr marL="0" indent="0">
              <a:buNone/>
            </a:pPr>
            <a:r>
              <a:rPr lang="nb-NO" sz="2400" b="1" dirty="0"/>
              <a:t>in Philadelphia, Pennsylvania</a:t>
            </a:r>
            <a:endParaRPr lang="en-US" sz="1600" dirty="0"/>
          </a:p>
          <a:p>
            <a:pPr marL="0" indent="0">
              <a:buNone/>
            </a:pPr>
            <a:r>
              <a:rPr lang="nb-NO" sz="1600" dirty="0"/>
              <a:t>-Symbol </a:t>
            </a:r>
            <a:r>
              <a:rPr lang="nb-NO" sz="1600" dirty="0" err="1"/>
              <a:t>of</a:t>
            </a:r>
            <a:r>
              <a:rPr lang="nb-NO" sz="1600" dirty="0"/>
              <a:t> American Independence</a:t>
            </a:r>
            <a:endParaRPr lang="en-US" sz="1600" dirty="0"/>
          </a:p>
          <a:p>
            <a:pPr marL="0" indent="0">
              <a:buNone/>
            </a:pPr>
            <a:r>
              <a:rPr lang="en-US" sz="1600" dirty="0"/>
              <a:t>-Bell was commissioned in 1752</a:t>
            </a:r>
          </a:p>
          <a:p>
            <a:pPr marL="0" indent="0">
              <a:buNone/>
            </a:pPr>
            <a:r>
              <a:rPr lang="en-US" sz="1600" dirty="0"/>
              <a:t>-Most likely, the bell was rung on July 4, 1776, when the Declaration of Independence was first read to the public.</a:t>
            </a:r>
          </a:p>
          <a:p>
            <a:pPr marL="0" indent="0">
              <a:buNone/>
            </a:pPr>
            <a:r>
              <a:rPr lang="en-US" sz="1600" dirty="0"/>
              <a:t>-The bell was used to warn people of danger or for proclamations.</a:t>
            </a:r>
          </a:p>
          <a:p>
            <a:endParaRPr lang="en-US" sz="1600" dirty="0"/>
          </a:p>
        </p:txBody>
      </p:sp>
      <p:sp>
        <p:nvSpPr>
          <p:cNvPr id="9" name="TextBox 8">
            <a:extLst>
              <a:ext uri="{FF2B5EF4-FFF2-40B4-BE49-F238E27FC236}">
                <a16:creationId xmlns:a16="http://schemas.microsoft.com/office/drawing/2014/main" id="{B4F705C4-873A-2B85-F7CA-D8AE41F6EA2D}"/>
              </a:ext>
            </a:extLst>
          </p:cNvPr>
          <p:cNvSpPr txBox="1"/>
          <p:nvPr/>
        </p:nvSpPr>
        <p:spPr>
          <a:xfrm>
            <a:off x="9894576" y="6657945"/>
            <a:ext cx="2297424"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4" tooltip="https://www.flickr.com/photos/88876166@N00/30451770180">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5" tooltip="https://creativecommons.org/licenses/by/3.0/">
                  <a:extLst>
                    <a:ext uri="{A12FA001-AC4F-418D-AE19-62706E023703}">
                      <ahyp:hlinkClr xmlns:ahyp="http://schemas.microsoft.com/office/drawing/2018/hyperlinkcolor" val="tx"/>
                    </a:ext>
                  </a:extLst>
                </a:hlinkClick>
              </a:rPr>
              <a:t>CC BY</a:t>
            </a:r>
            <a:endParaRPr lang="nb-NO" sz="700">
              <a:solidFill>
                <a:srgbClr val="FFFFFF"/>
              </a:solidFill>
            </a:endParaRPr>
          </a:p>
        </p:txBody>
      </p:sp>
    </p:spTree>
    <p:extLst>
      <p:ext uri="{BB962C8B-B14F-4D97-AF65-F5344CB8AC3E}">
        <p14:creationId xmlns:p14="http://schemas.microsoft.com/office/powerpoint/2010/main" val="15830761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848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descr="A tall tower in Space Needle&#10;&#10;AI-generated content may be incorrect.">
            <a:extLst>
              <a:ext uri="{FF2B5EF4-FFF2-40B4-BE49-F238E27FC236}">
                <a16:creationId xmlns:a16="http://schemas.microsoft.com/office/drawing/2014/main" id="{5D401689-8314-C0EA-2BF8-92EA29E6A49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4890" r="2" b="2"/>
          <a:stretch>
            <a:fillRect/>
          </a:stretch>
        </p:blipFill>
        <p:spPr>
          <a:xfrm>
            <a:off x="3674073" y="643467"/>
            <a:ext cx="4843853" cy="5571066"/>
          </a:xfrm>
          <a:prstGeom prst="rect">
            <a:avLst/>
          </a:prstGeom>
        </p:spPr>
      </p:pic>
      <p:sp>
        <p:nvSpPr>
          <p:cNvPr id="9" name="TextBox 8">
            <a:extLst>
              <a:ext uri="{FF2B5EF4-FFF2-40B4-BE49-F238E27FC236}">
                <a16:creationId xmlns:a16="http://schemas.microsoft.com/office/drawing/2014/main" id="{306EB3FF-4BCB-F017-7646-0E08F1DAC539}"/>
              </a:ext>
            </a:extLst>
          </p:cNvPr>
          <p:cNvSpPr txBox="1"/>
          <p:nvPr/>
        </p:nvSpPr>
        <p:spPr>
          <a:xfrm>
            <a:off x="6085850" y="6014478"/>
            <a:ext cx="2432076"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3" tooltip="https://en.wikipedia.org/wiki/John_Graham_&amp;_Company">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nb-NO" sz="700">
              <a:solidFill>
                <a:srgbClr val="FFFFFF"/>
              </a:solidFill>
            </a:endParaRPr>
          </a:p>
        </p:txBody>
      </p:sp>
    </p:spTree>
    <p:extLst>
      <p:ext uri="{BB962C8B-B14F-4D97-AF65-F5344CB8AC3E}">
        <p14:creationId xmlns:p14="http://schemas.microsoft.com/office/powerpoint/2010/main" val="27202801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BEE2CB7-6CA5-904A-D5EE-A5F4B4E437E1}"/>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22072B0-9C1E-0D46-1B16-E23F2A9CDC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04F7F2-6A90-D6D7-6615-B134A8707A8D}"/>
              </a:ext>
            </a:extLst>
          </p:cNvPr>
          <p:cNvSpPr>
            <a:spLocks noGrp="1"/>
          </p:cNvSpPr>
          <p:nvPr>
            <p:ph type="title"/>
          </p:nvPr>
        </p:nvSpPr>
        <p:spPr>
          <a:xfrm>
            <a:off x="348343" y="365125"/>
            <a:ext cx="5741174" cy="1807305"/>
          </a:xfrm>
        </p:spPr>
        <p:txBody>
          <a:bodyPr>
            <a:normAutofit/>
          </a:bodyPr>
          <a:lstStyle/>
          <a:p>
            <a:r>
              <a:rPr lang="nb-NO" b="1" dirty="0">
                <a:solidFill>
                  <a:schemeClr val="tx1">
                    <a:lumMod val="85000"/>
                    <a:lumOff val="15000"/>
                  </a:schemeClr>
                </a:solidFill>
              </a:rPr>
              <a:t>Space </a:t>
            </a:r>
            <a:r>
              <a:rPr lang="nb-NO" b="1" dirty="0" err="1">
                <a:solidFill>
                  <a:schemeClr val="tx1">
                    <a:lumMod val="85000"/>
                    <a:lumOff val="15000"/>
                  </a:schemeClr>
                </a:solidFill>
              </a:rPr>
              <a:t>Needle</a:t>
            </a:r>
            <a:br>
              <a:rPr lang="nb-NO" sz="4400" b="1" dirty="0">
                <a:solidFill>
                  <a:schemeClr val="tx1">
                    <a:lumMod val="85000"/>
                    <a:lumOff val="15000"/>
                  </a:schemeClr>
                </a:solidFill>
              </a:rPr>
            </a:br>
            <a:r>
              <a:rPr lang="nb-NO" sz="4400" b="1" dirty="0">
                <a:solidFill>
                  <a:schemeClr val="tx1">
                    <a:lumMod val="85000"/>
                    <a:lumOff val="15000"/>
                  </a:schemeClr>
                </a:solidFill>
              </a:rPr>
              <a:t>in Seattle, Washington</a:t>
            </a:r>
            <a:endParaRPr lang="nb-NO" b="1" dirty="0"/>
          </a:p>
        </p:txBody>
      </p:sp>
      <p:sp>
        <p:nvSpPr>
          <p:cNvPr id="13" name="Content Placeholder 12">
            <a:extLst>
              <a:ext uri="{FF2B5EF4-FFF2-40B4-BE49-F238E27FC236}">
                <a16:creationId xmlns:a16="http://schemas.microsoft.com/office/drawing/2014/main" id="{23CE4926-E931-42EA-1D00-53DBE9261FF2}"/>
              </a:ext>
            </a:extLst>
          </p:cNvPr>
          <p:cNvSpPr>
            <a:spLocks noGrp="1"/>
          </p:cNvSpPr>
          <p:nvPr>
            <p:ph idx="1"/>
          </p:nvPr>
        </p:nvSpPr>
        <p:spPr>
          <a:xfrm>
            <a:off x="838200" y="2333297"/>
            <a:ext cx="4619621" cy="3843666"/>
          </a:xfrm>
        </p:spPr>
        <p:txBody>
          <a:bodyPr>
            <a:normAutofit/>
          </a:bodyPr>
          <a:lstStyle/>
          <a:p>
            <a:pPr marL="0" indent="0">
              <a:buNone/>
            </a:pPr>
            <a:r>
              <a:rPr lang="en-US" sz="3200" dirty="0">
                <a:solidFill>
                  <a:schemeClr val="tx1">
                    <a:lumMod val="85000"/>
                    <a:lumOff val="15000"/>
                  </a:schemeClr>
                </a:solidFill>
              </a:rPr>
              <a:t>It is an observation tower.</a:t>
            </a:r>
          </a:p>
          <a:p>
            <a:pPr marL="0" indent="0">
              <a:buNone/>
            </a:pPr>
            <a:r>
              <a:rPr lang="en-US" sz="3200" dirty="0">
                <a:solidFill>
                  <a:schemeClr val="tx1">
                    <a:lumMod val="85000"/>
                    <a:lumOff val="15000"/>
                  </a:schemeClr>
                </a:solidFill>
              </a:rPr>
              <a:t>It was built in 1962 for the World’s Fair.</a:t>
            </a:r>
          </a:p>
          <a:p>
            <a:pPr marL="0" indent="0">
              <a:buNone/>
            </a:pPr>
            <a:endParaRPr lang="en-US" sz="2000" dirty="0"/>
          </a:p>
        </p:txBody>
      </p:sp>
      <p:pic>
        <p:nvPicPr>
          <p:cNvPr id="8" name="Content Placeholder 7" descr="A tall tower in Space Needle&#10;&#10;AI-generated content may be incorrect.">
            <a:extLst>
              <a:ext uri="{FF2B5EF4-FFF2-40B4-BE49-F238E27FC236}">
                <a16:creationId xmlns:a16="http://schemas.microsoft.com/office/drawing/2014/main" id="{7EEBBA57-43B0-241E-1061-F8212336018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4890" r="2" b="2"/>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9" name="TextBox 8">
            <a:extLst>
              <a:ext uri="{FF2B5EF4-FFF2-40B4-BE49-F238E27FC236}">
                <a16:creationId xmlns:a16="http://schemas.microsoft.com/office/drawing/2014/main" id="{49961510-B71D-F267-9FB7-FC7EE7BD8246}"/>
              </a:ext>
            </a:extLst>
          </p:cNvPr>
          <p:cNvSpPr txBox="1"/>
          <p:nvPr/>
        </p:nvSpPr>
        <p:spPr>
          <a:xfrm>
            <a:off x="9759924" y="6657945"/>
            <a:ext cx="2432076"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3" tooltip="https://en.wikipedia.org/wiki/John_Graham_&amp;_Company">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nb-NO" sz="700">
              <a:solidFill>
                <a:srgbClr val="FFFFFF"/>
              </a:solidFill>
            </a:endParaRPr>
          </a:p>
        </p:txBody>
      </p:sp>
    </p:spTree>
    <p:extLst>
      <p:ext uri="{BB962C8B-B14F-4D97-AF65-F5344CB8AC3E}">
        <p14:creationId xmlns:p14="http://schemas.microsoft.com/office/powerpoint/2010/main" val="8773888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bridge with lights on it&#10;&#10;AI-generated content may be incorrect.">
            <a:extLst>
              <a:ext uri="{FF2B5EF4-FFF2-40B4-BE49-F238E27FC236}">
                <a16:creationId xmlns:a16="http://schemas.microsoft.com/office/drawing/2014/main" id="{55F6D15F-37F4-9DB6-B6CB-98471075DED0}"/>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9"/>
          <a:stretch>
            <a:fillRect/>
          </a:stretch>
        </p:blipFill>
        <p:spPr>
          <a:xfrm>
            <a:off x="20" y="1282"/>
            <a:ext cx="12191980" cy="6856718"/>
          </a:xfrm>
          <a:prstGeom prst="rect">
            <a:avLst/>
          </a:prstGeom>
        </p:spPr>
      </p:pic>
    </p:spTree>
    <p:extLst>
      <p:ext uri="{BB962C8B-B14F-4D97-AF65-F5344CB8AC3E}">
        <p14:creationId xmlns:p14="http://schemas.microsoft.com/office/powerpoint/2010/main" val="2744081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EBAF96E-12CE-E098-4A07-C13FE301F6A7}"/>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bridge with lights on it&#10;&#10;AI-generated content may be incorrect.">
            <a:extLst>
              <a:ext uri="{FF2B5EF4-FFF2-40B4-BE49-F238E27FC236}">
                <a16:creationId xmlns:a16="http://schemas.microsoft.com/office/drawing/2014/main" id="{EE95A772-7E83-1D3A-B999-67502048478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8361" r="18363" b="2"/>
          <a:stretch>
            <a:fillRect/>
          </a:stretch>
        </p:blipFill>
        <p:spPr>
          <a:xfrm>
            <a:off x="827088" y="1498600"/>
            <a:ext cx="5260975" cy="4676775"/>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effectLst>
            <a:outerShdw blurRad="381000" dist="152400" dir="5400000" algn="t" rotWithShape="0">
              <a:prstClr val="black">
                <a:alpha val="10000"/>
              </a:prstClr>
            </a:outerShdw>
          </a:effectLst>
        </p:spPr>
      </p:pic>
      <p:grpSp>
        <p:nvGrpSpPr>
          <p:cNvPr id="19" name="Group 18">
            <a:extLst>
              <a:ext uri="{FF2B5EF4-FFF2-40B4-BE49-F238E27FC236}">
                <a16:creationId xmlns:a16="http://schemas.microsoft.com/office/drawing/2014/main" id="{0EAC7AFE-68C0-41EB-A1C7-108E60D7C3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7088" y="4795537"/>
            <a:ext cx="5260975" cy="1410656"/>
            <a:chOff x="827088" y="4795537"/>
            <a:chExt cx="5260975" cy="1410656"/>
          </a:xfrm>
        </p:grpSpPr>
        <p:sp>
          <p:nvSpPr>
            <p:cNvPr id="20" name="Freeform: Shape 19">
              <a:extLst>
                <a:ext uri="{FF2B5EF4-FFF2-40B4-BE49-F238E27FC236}">
                  <a16:creationId xmlns:a16="http://schemas.microsoft.com/office/drawing/2014/main" id="{127393A7-D6DA-410B-8699-AA56B57BF7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8EC44C88-69E3-42EE-86E8-9B45F712B7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5">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4" name="Content Placeholder 13">
            <a:extLst>
              <a:ext uri="{FF2B5EF4-FFF2-40B4-BE49-F238E27FC236}">
                <a16:creationId xmlns:a16="http://schemas.microsoft.com/office/drawing/2014/main" id="{7430D124-4156-E07E-F027-AAA87CD6DBE9}"/>
              </a:ext>
            </a:extLst>
          </p:cNvPr>
          <p:cNvSpPr>
            <a:spLocks noGrp="1"/>
          </p:cNvSpPr>
          <p:nvPr>
            <p:ph idx="1"/>
          </p:nvPr>
        </p:nvSpPr>
        <p:spPr>
          <a:xfrm>
            <a:off x="6981826" y="1248937"/>
            <a:ext cx="4391024" cy="5218769"/>
          </a:xfrm>
        </p:spPr>
        <p:txBody>
          <a:bodyPr>
            <a:normAutofit/>
          </a:bodyPr>
          <a:lstStyle/>
          <a:p>
            <a:pPr marL="0" indent="0">
              <a:buNone/>
            </a:pPr>
            <a:r>
              <a:rPr lang="nb-NO" sz="4400" b="1" dirty="0">
                <a:solidFill>
                  <a:schemeClr val="bg1"/>
                </a:solidFill>
              </a:rPr>
              <a:t>Golden Gate Bridge</a:t>
            </a:r>
          </a:p>
          <a:p>
            <a:pPr marL="0" indent="0">
              <a:buNone/>
            </a:pPr>
            <a:r>
              <a:rPr lang="nb-NO" sz="4000" b="1" dirty="0">
                <a:solidFill>
                  <a:schemeClr val="bg1"/>
                </a:solidFill>
              </a:rPr>
              <a:t>in San Francisco, California</a:t>
            </a:r>
          </a:p>
          <a:p>
            <a:pPr marL="0" indent="0">
              <a:buNone/>
            </a:pPr>
            <a:r>
              <a:rPr lang="en-US" sz="2400" dirty="0">
                <a:solidFill>
                  <a:schemeClr val="bg1"/>
                </a:solidFill>
              </a:rPr>
              <a:t>The bridge connects the northern tip of San Francisco to Marin County.</a:t>
            </a:r>
          </a:p>
          <a:p>
            <a:pPr marL="0" indent="0">
              <a:buNone/>
            </a:pPr>
            <a:r>
              <a:rPr lang="en-US" sz="2400" dirty="0">
                <a:solidFill>
                  <a:schemeClr val="bg1"/>
                </a:solidFill>
              </a:rPr>
              <a:t>It is considered one of the wonders of the modern world.</a:t>
            </a:r>
          </a:p>
          <a:p>
            <a:endParaRPr lang="en-US" sz="2400" dirty="0">
              <a:solidFill>
                <a:schemeClr val="bg1"/>
              </a:solidFill>
            </a:endParaRPr>
          </a:p>
        </p:txBody>
      </p:sp>
    </p:spTree>
    <p:extLst>
      <p:ext uri="{BB962C8B-B14F-4D97-AF65-F5344CB8AC3E}">
        <p14:creationId xmlns:p14="http://schemas.microsoft.com/office/powerpoint/2010/main" val="3941033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sign on a hill with Hollywood Sign in the background&#10;&#10;AI-generated content may be incorrect.">
            <a:extLst>
              <a:ext uri="{FF2B5EF4-FFF2-40B4-BE49-F238E27FC236}">
                <a16:creationId xmlns:a16="http://schemas.microsoft.com/office/drawing/2014/main" id="{2415C088-59AA-5B9F-B539-D607BC12EFFA}"/>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5746"/>
          <a:stretch>
            <a:fillRect/>
          </a:stretch>
        </p:blipFill>
        <p:spPr>
          <a:xfrm>
            <a:off x="20" y="1282"/>
            <a:ext cx="12191980" cy="6856718"/>
          </a:xfrm>
          <a:prstGeom prst="rect">
            <a:avLst/>
          </a:prstGeom>
        </p:spPr>
      </p:pic>
    </p:spTree>
    <p:extLst>
      <p:ext uri="{BB962C8B-B14F-4D97-AF65-F5344CB8AC3E}">
        <p14:creationId xmlns:p14="http://schemas.microsoft.com/office/powerpoint/2010/main" val="17618508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2C03621-C701-AF4B-0476-3D6711A67C91}"/>
            </a:ext>
          </a:extLst>
        </p:cNvPr>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sign on a hill with Hollywood Sign in the background&#10;&#10;AI-generated content may be incorrect.">
            <a:extLst>
              <a:ext uri="{FF2B5EF4-FFF2-40B4-BE49-F238E27FC236}">
                <a16:creationId xmlns:a16="http://schemas.microsoft.com/office/drawing/2014/main" id="{B99D1FC2-75DE-8561-3CB6-BAF73756626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5882" b="-1"/>
          <a:stretch>
            <a:fillRect/>
          </a:stretch>
        </p:blipFill>
        <p:spPr>
          <a:xfrm>
            <a:off x="1" y="11161"/>
            <a:ext cx="9669642" cy="6857990"/>
          </a:xfrm>
          <a:prstGeom prst="rect">
            <a:avLst/>
          </a:prstGeom>
        </p:spPr>
      </p:pic>
      <p:sp>
        <p:nvSpPr>
          <p:cNvPr id="37" name="Rectangle 3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Content Placeholder 13">
            <a:extLst>
              <a:ext uri="{FF2B5EF4-FFF2-40B4-BE49-F238E27FC236}">
                <a16:creationId xmlns:a16="http://schemas.microsoft.com/office/drawing/2014/main" id="{72DA9845-A025-A0DB-59AB-E133EF064DD5}"/>
              </a:ext>
            </a:extLst>
          </p:cNvPr>
          <p:cNvSpPr>
            <a:spLocks noGrp="1"/>
          </p:cNvSpPr>
          <p:nvPr>
            <p:ph idx="1"/>
          </p:nvPr>
        </p:nvSpPr>
        <p:spPr>
          <a:xfrm>
            <a:off x="7531610" y="2434201"/>
            <a:ext cx="4556312" cy="3742762"/>
          </a:xfrm>
        </p:spPr>
        <p:txBody>
          <a:bodyPr>
            <a:normAutofit/>
          </a:bodyPr>
          <a:lstStyle/>
          <a:p>
            <a:pPr marL="0" indent="0">
              <a:buNone/>
            </a:pPr>
            <a:r>
              <a:rPr lang="nb-NO" sz="4400" b="1" dirty="0"/>
              <a:t>Hollywood </a:t>
            </a:r>
            <a:r>
              <a:rPr lang="nb-NO" sz="4400" b="1" dirty="0" err="1"/>
              <a:t>Sign</a:t>
            </a:r>
            <a:endParaRPr lang="nb-NO" sz="4400" b="1" dirty="0"/>
          </a:p>
          <a:p>
            <a:pPr marL="0" indent="0">
              <a:buNone/>
            </a:pPr>
            <a:r>
              <a:rPr lang="nb-NO" sz="2000" b="1" dirty="0"/>
              <a:t>in Los Angeles, California</a:t>
            </a:r>
          </a:p>
          <a:p>
            <a:pPr marL="0" indent="0">
              <a:buNone/>
            </a:pPr>
            <a:r>
              <a:rPr lang="en-US" sz="2000" dirty="0"/>
              <a:t>The letters were mounted in 1923 as advertising for a real estate company.</a:t>
            </a:r>
          </a:p>
          <a:p>
            <a:pPr marL="0" indent="0">
              <a:buNone/>
            </a:pPr>
            <a:r>
              <a:rPr lang="en-US" sz="2000" dirty="0"/>
              <a:t>The original sign was replaced in 1978 with steel letters that are13.7 meters tall.</a:t>
            </a:r>
          </a:p>
          <a:p>
            <a:pPr marL="0" indent="0">
              <a:buNone/>
            </a:pPr>
            <a:endParaRPr lang="en-US" sz="2000" dirty="0"/>
          </a:p>
        </p:txBody>
      </p:sp>
    </p:spTree>
    <p:extLst>
      <p:ext uri="{BB962C8B-B14F-4D97-AF65-F5344CB8AC3E}">
        <p14:creationId xmlns:p14="http://schemas.microsoft.com/office/powerpoint/2010/main" val="31514579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group of stone faces carved into Mount Rushmore National Memorial">
            <a:extLst>
              <a:ext uri="{FF2B5EF4-FFF2-40B4-BE49-F238E27FC236}">
                <a16:creationId xmlns:a16="http://schemas.microsoft.com/office/drawing/2014/main" id="{46B46CBD-4DA6-69CE-59CA-69FF4051D3C9}"/>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4087" b="3208"/>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AB8CBB66-AE5C-88C1-BA33-22C001CCD500}"/>
              </a:ext>
            </a:extLst>
          </p:cNvPr>
          <p:cNvSpPr txBox="1"/>
          <p:nvPr/>
        </p:nvSpPr>
        <p:spPr>
          <a:xfrm>
            <a:off x="9759924" y="6657945"/>
            <a:ext cx="2432076"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3" tooltip="https://ar.wikipedia.org/wiki/%D8%AC%D8%A8%D9%84_%D8%B1%D8%A7%D8%B4%D9%85%D9%88%D8%B1">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nb-NO" sz="700">
              <a:solidFill>
                <a:srgbClr val="FFFFFF"/>
              </a:solidFill>
            </a:endParaRPr>
          </a:p>
        </p:txBody>
      </p:sp>
    </p:spTree>
    <p:extLst>
      <p:ext uri="{BB962C8B-B14F-4D97-AF65-F5344CB8AC3E}">
        <p14:creationId xmlns:p14="http://schemas.microsoft.com/office/powerpoint/2010/main" val="22106032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46B89CE-DEC0-C609-4576-7BD56443C7D1}"/>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group of stone faces carved into Mount Rushmore National Memorial">
            <a:extLst>
              <a:ext uri="{FF2B5EF4-FFF2-40B4-BE49-F238E27FC236}">
                <a16:creationId xmlns:a16="http://schemas.microsoft.com/office/drawing/2014/main" id="{FBEF52BE-638A-05BB-195B-062CE7B62C6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108" r="3012" b="-1"/>
          <a:stretch>
            <a:fillRect/>
          </a:stretch>
        </p:blipFill>
        <p:spPr>
          <a:xfrm>
            <a:off x="2522356" y="10"/>
            <a:ext cx="9669642" cy="6857990"/>
          </a:xfrm>
          <a:prstGeom prst="rect">
            <a:avLst/>
          </a:prstGeom>
        </p:spPr>
      </p:pic>
      <p:sp>
        <p:nvSpPr>
          <p:cNvPr id="20" name="Rectangle 1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ntent Placeholder 14">
            <a:extLst>
              <a:ext uri="{FF2B5EF4-FFF2-40B4-BE49-F238E27FC236}">
                <a16:creationId xmlns:a16="http://schemas.microsoft.com/office/drawing/2014/main" id="{2E2C42EF-524B-A3D6-F74B-98035E6C2A72}"/>
              </a:ext>
            </a:extLst>
          </p:cNvPr>
          <p:cNvSpPr>
            <a:spLocks noGrp="1"/>
          </p:cNvSpPr>
          <p:nvPr>
            <p:ph idx="1"/>
          </p:nvPr>
        </p:nvSpPr>
        <p:spPr>
          <a:xfrm>
            <a:off x="838200" y="2434201"/>
            <a:ext cx="3822189" cy="3742762"/>
          </a:xfrm>
        </p:spPr>
        <p:txBody>
          <a:bodyPr>
            <a:normAutofit lnSpcReduction="10000"/>
          </a:bodyPr>
          <a:lstStyle/>
          <a:p>
            <a:pPr marL="0" indent="0">
              <a:buNone/>
            </a:pPr>
            <a:r>
              <a:rPr lang="en-US" sz="4400" b="1" dirty="0">
                <a:solidFill>
                  <a:schemeClr val="tx1">
                    <a:alpha val="80000"/>
                  </a:schemeClr>
                </a:solidFill>
              </a:rPr>
              <a:t>Mount Rushmore</a:t>
            </a:r>
          </a:p>
          <a:p>
            <a:pPr marL="0" indent="0">
              <a:buNone/>
            </a:pPr>
            <a:r>
              <a:rPr lang="en-US" sz="2000" b="1" dirty="0">
                <a:solidFill>
                  <a:schemeClr val="tx1">
                    <a:alpha val="80000"/>
                  </a:schemeClr>
                </a:solidFill>
              </a:rPr>
              <a:t>in the Black Hills of South Dakota</a:t>
            </a:r>
          </a:p>
          <a:p>
            <a:pPr marL="0" indent="0">
              <a:buNone/>
            </a:pPr>
            <a:r>
              <a:rPr lang="en-US" sz="2000" dirty="0">
                <a:solidFill>
                  <a:schemeClr val="tx1">
                    <a:alpha val="80000"/>
                  </a:schemeClr>
                </a:solidFill>
              </a:rPr>
              <a:t>The heads of four U.S. presidents are 18 meters tall.  </a:t>
            </a:r>
          </a:p>
          <a:p>
            <a:pPr marL="0" indent="0">
              <a:buNone/>
            </a:pPr>
            <a:r>
              <a:rPr lang="en-US" sz="2000" dirty="0">
                <a:solidFill>
                  <a:schemeClr val="tx1">
                    <a:alpha val="80000"/>
                  </a:schemeClr>
                </a:solidFill>
              </a:rPr>
              <a:t>The four presidents are George Washington, Thomas Jefferson, Theodore Roosevelt, and  Abraham Lincoln.</a:t>
            </a:r>
          </a:p>
          <a:p>
            <a:pPr marL="0" indent="0">
              <a:buNone/>
            </a:pPr>
            <a:endParaRPr lang="en-US" sz="2000" b="1" dirty="0">
              <a:solidFill>
                <a:schemeClr val="tx1">
                  <a:alpha val="80000"/>
                </a:schemeClr>
              </a:solidFill>
            </a:endParaRPr>
          </a:p>
          <a:p>
            <a:pPr marL="0" indent="0">
              <a:buNone/>
            </a:pPr>
            <a:endParaRPr lang="en-US" sz="2000" dirty="0"/>
          </a:p>
        </p:txBody>
      </p:sp>
      <p:sp>
        <p:nvSpPr>
          <p:cNvPr id="6" name="TextBox 5">
            <a:extLst>
              <a:ext uri="{FF2B5EF4-FFF2-40B4-BE49-F238E27FC236}">
                <a16:creationId xmlns:a16="http://schemas.microsoft.com/office/drawing/2014/main" id="{976E487B-4126-AA6B-65D1-A6A6FBECCA92}"/>
              </a:ext>
            </a:extLst>
          </p:cNvPr>
          <p:cNvSpPr txBox="1"/>
          <p:nvPr/>
        </p:nvSpPr>
        <p:spPr>
          <a:xfrm>
            <a:off x="9759924" y="6657945"/>
            <a:ext cx="2432076"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3" tooltip="https://ar.wikipedia.org/wiki/%D8%AC%D8%A8%D9%84_%D8%B1%D8%A7%D8%B4%D9%85%D9%88%D8%B1">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nb-NO" sz="700">
              <a:solidFill>
                <a:srgbClr val="FFFFFF"/>
              </a:solidFill>
            </a:endParaRPr>
          </a:p>
        </p:txBody>
      </p:sp>
    </p:spTree>
    <p:extLst>
      <p:ext uri="{BB962C8B-B14F-4D97-AF65-F5344CB8AC3E}">
        <p14:creationId xmlns:p14="http://schemas.microsoft.com/office/powerpoint/2010/main" val="11230947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0" name="Rectangle 19">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500"/>
            <a:ext cx="12191998" cy="6858000"/>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35" y="-1500"/>
            <a:ext cx="8119933" cy="6858001"/>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D0659F6-0853-468D-B1B2-44FDBE98B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72" y="-3000"/>
            <a:ext cx="12201265" cy="6859501"/>
          </a:xfrm>
          <a:prstGeom prst="rect">
            <a:avLst/>
          </a:prstGeom>
          <a:gradFill>
            <a:gsLst>
              <a:gs pos="0">
                <a:srgbClr val="000000">
                  <a:alpha val="71765"/>
                </a:srgbClr>
              </a:gs>
              <a:gs pos="100000">
                <a:schemeClr val="accent1">
                  <a:alpha val="24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8536" y="0"/>
            <a:ext cx="11718098" cy="6858000"/>
          </a:xfrm>
          <a:prstGeom prst="rect">
            <a:avLst/>
          </a:prstGeom>
          <a:gradFill>
            <a:gsLst>
              <a:gs pos="19000">
                <a:srgbClr val="000000">
                  <a:alpha val="62000"/>
                </a:srgbClr>
              </a:gs>
              <a:gs pos="100000">
                <a:schemeClr val="accent1">
                  <a:lumMod val="75000"/>
                  <a:alpha val="44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977ACDD7-882D-4B81-A213-84C82B96B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 y="2888341"/>
            <a:ext cx="12203819" cy="3968158"/>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crowd of people walking in front of a stadium with Wrigley Field in the background&#10;&#10;AI-generated content may be incorrect.">
            <a:extLst>
              <a:ext uri="{FF2B5EF4-FFF2-40B4-BE49-F238E27FC236}">
                <a16:creationId xmlns:a16="http://schemas.microsoft.com/office/drawing/2014/main" id="{D7F1D814-21FC-EE86-608D-1CEB941F539B}"/>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508"/>
          <a:stretch>
            <a:fillRect/>
          </a:stretch>
        </p:blipFill>
        <p:spPr>
          <a:xfrm>
            <a:off x="1381935" y="2217642"/>
            <a:ext cx="4481866" cy="3067924"/>
          </a:xfrm>
          <a:prstGeom prst="rect">
            <a:avLst/>
          </a:prstGeom>
        </p:spPr>
      </p:pic>
      <p:pic>
        <p:nvPicPr>
          <p:cNvPr id="7" name="Content Placeholder 4" descr="A baseball field with a crowd of people">
            <a:extLst>
              <a:ext uri="{FF2B5EF4-FFF2-40B4-BE49-F238E27FC236}">
                <a16:creationId xmlns:a16="http://schemas.microsoft.com/office/drawing/2014/main" id="{5CF51147-00C9-D40F-12BF-E2D34EE42741}"/>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41749" r="18807" b="-1"/>
          <a:stretch>
            <a:fillRect/>
          </a:stretch>
        </p:blipFill>
        <p:spPr>
          <a:xfrm>
            <a:off x="6350724" y="2216070"/>
            <a:ext cx="4486215" cy="3070908"/>
          </a:xfrm>
          <a:prstGeom prst="rect">
            <a:avLst/>
          </a:prstGeom>
        </p:spPr>
      </p:pic>
      <p:sp>
        <p:nvSpPr>
          <p:cNvPr id="6" name="TextBox 5">
            <a:extLst>
              <a:ext uri="{FF2B5EF4-FFF2-40B4-BE49-F238E27FC236}">
                <a16:creationId xmlns:a16="http://schemas.microsoft.com/office/drawing/2014/main" id="{76D66B9B-D9EA-C491-6FE6-D9FFD9060BE4}"/>
              </a:ext>
            </a:extLst>
          </p:cNvPr>
          <p:cNvSpPr txBox="1"/>
          <p:nvPr/>
        </p:nvSpPr>
        <p:spPr>
          <a:xfrm>
            <a:off x="3253792" y="5085511"/>
            <a:ext cx="2610009"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3" tooltip="https://www.flickr.com/photos/wallyg/169880360">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6" tooltip="https://creativecommons.org/licenses/by-nc-nd/3.0/">
                  <a:extLst>
                    <a:ext uri="{A12FA001-AC4F-418D-AE19-62706E023703}">
                      <ahyp:hlinkClr xmlns:ahyp="http://schemas.microsoft.com/office/drawing/2018/hyperlinkcolor" val="tx"/>
                    </a:ext>
                  </a:extLst>
                </a:hlinkClick>
              </a:rPr>
              <a:t>CC BY-NC-ND</a:t>
            </a:r>
            <a:endParaRPr lang="nb-NO" sz="700">
              <a:solidFill>
                <a:srgbClr val="FFFFFF"/>
              </a:solidFill>
            </a:endParaRPr>
          </a:p>
        </p:txBody>
      </p:sp>
      <p:sp>
        <p:nvSpPr>
          <p:cNvPr id="8" name="TextBox 7">
            <a:extLst>
              <a:ext uri="{FF2B5EF4-FFF2-40B4-BE49-F238E27FC236}">
                <a16:creationId xmlns:a16="http://schemas.microsoft.com/office/drawing/2014/main" id="{D167AE48-DBD9-E631-924C-0CAA6BCBCE6E}"/>
              </a:ext>
            </a:extLst>
          </p:cNvPr>
          <p:cNvSpPr txBox="1"/>
          <p:nvPr/>
        </p:nvSpPr>
        <p:spPr>
          <a:xfrm>
            <a:off x="8226930" y="5086923"/>
            <a:ext cx="2610009"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5" tooltip="https://www.flickr.com/photos/wallyg/169877289/">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6" tooltip="https://creativecommons.org/licenses/by-nc-nd/3.0/">
                  <a:extLst>
                    <a:ext uri="{A12FA001-AC4F-418D-AE19-62706E023703}">
                      <ahyp:hlinkClr xmlns:ahyp="http://schemas.microsoft.com/office/drawing/2018/hyperlinkcolor" val="tx"/>
                    </a:ext>
                  </a:extLst>
                </a:hlinkClick>
              </a:rPr>
              <a:t>CC BY-NC-ND</a:t>
            </a:r>
            <a:endParaRPr lang="nb-NO" sz="700">
              <a:solidFill>
                <a:srgbClr val="FFFFFF"/>
              </a:solidFill>
            </a:endParaRPr>
          </a:p>
        </p:txBody>
      </p:sp>
    </p:spTree>
    <p:extLst>
      <p:ext uri="{BB962C8B-B14F-4D97-AF65-F5344CB8AC3E}">
        <p14:creationId xmlns:p14="http://schemas.microsoft.com/office/powerpoint/2010/main" val="6772243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4E62BC-E739-02DD-D239-D6EF79F8F9D6}"/>
              </a:ext>
            </a:extLst>
          </p:cNvPr>
          <p:cNvSpPr>
            <a:spLocks noGrp="1"/>
          </p:cNvSpPr>
          <p:nvPr>
            <p:ph type="title"/>
          </p:nvPr>
        </p:nvSpPr>
        <p:spPr>
          <a:xfrm>
            <a:off x="699713" y="248038"/>
            <a:ext cx="7063721" cy="1159200"/>
          </a:xfrm>
        </p:spPr>
        <p:txBody>
          <a:bodyPr vert="horz" lIns="91440" tIns="45720" rIns="91440" bIns="45720" rtlCol="0" anchor="ctr">
            <a:normAutofit fontScale="90000"/>
          </a:bodyPr>
          <a:lstStyle/>
          <a:p>
            <a:r>
              <a:rPr lang="en-US" sz="4900" kern="1200" dirty="0">
                <a:solidFill>
                  <a:srgbClr val="FFFFFF"/>
                </a:solidFill>
                <a:latin typeface="+mj-lt"/>
                <a:ea typeface="+mj-ea"/>
                <a:cs typeface="+mj-cs"/>
              </a:rPr>
              <a:t>Wrigley Field</a:t>
            </a:r>
            <a:br>
              <a:rPr lang="en-US" sz="3700" kern="1200" dirty="0">
                <a:solidFill>
                  <a:srgbClr val="FFFFFF"/>
                </a:solidFill>
                <a:latin typeface="+mj-lt"/>
                <a:ea typeface="+mj-ea"/>
                <a:cs typeface="+mj-cs"/>
              </a:rPr>
            </a:br>
            <a:r>
              <a:rPr lang="en-US" sz="3700" kern="1200" dirty="0">
                <a:solidFill>
                  <a:srgbClr val="FFFFFF"/>
                </a:solidFill>
                <a:latin typeface="+mj-lt"/>
                <a:ea typeface="+mj-ea"/>
                <a:cs typeface="+mj-cs"/>
              </a:rPr>
              <a:t>in Chicago, Illinois</a:t>
            </a:r>
          </a:p>
        </p:txBody>
      </p:sp>
      <p:pic>
        <p:nvPicPr>
          <p:cNvPr id="5" name="Content Placeholder 4" descr="A baseball field with a crowd of people">
            <a:extLst>
              <a:ext uri="{FF2B5EF4-FFF2-40B4-BE49-F238E27FC236}">
                <a16:creationId xmlns:a16="http://schemas.microsoft.com/office/drawing/2014/main" id="{9B168C9F-C744-B73B-320A-530B7F43CC8F}"/>
              </a:ext>
            </a:extLst>
          </p:cNvPr>
          <p:cNvPicPr>
            <a:picLocks noGrp="1" noChangeAspect="1"/>
          </p:cNvPicPr>
          <p:nvPr>
            <p:ph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32225" y="2663154"/>
            <a:ext cx="11327549" cy="3058438"/>
          </a:xfrm>
          <a:prstGeom prst="rect">
            <a:avLst/>
          </a:prstGeom>
        </p:spPr>
      </p:pic>
      <p:sp>
        <p:nvSpPr>
          <p:cNvPr id="6" name="TextBox 5">
            <a:extLst>
              <a:ext uri="{FF2B5EF4-FFF2-40B4-BE49-F238E27FC236}">
                <a16:creationId xmlns:a16="http://schemas.microsoft.com/office/drawing/2014/main" id="{AACC93ED-3955-3BE8-C5E3-7F2B0FBBF1B4}"/>
              </a:ext>
            </a:extLst>
          </p:cNvPr>
          <p:cNvSpPr txBox="1"/>
          <p:nvPr/>
        </p:nvSpPr>
        <p:spPr>
          <a:xfrm>
            <a:off x="9149765" y="5521537"/>
            <a:ext cx="2610009"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4" tooltip="https://www.flickr.com/photos/wallyg/169877289/">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5" tooltip="https://creativecommons.org/licenses/by-nc-nd/3.0/">
                  <a:extLst>
                    <a:ext uri="{A12FA001-AC4F-418D-AE19-62706E023703}">
                      <ahyp:hlinkClr xmlns:ahyp="http://schemas.microsoft.com/office/drawing/2018/hyperlinkcolor" val="tx"/>
                    </a:ext>
                  </a:extLst>
                </a:hlinkClick>
              </a:rPr>
              <a:t>CC BY-NC-ND</a:t>
            </a:r>
            <a:endParaRPr lang="nb-NO" sz="700">
              <a:solidFill>
                <a:srgbClr val="FFFFFF"/>
              </a:solidFill>
            </a:endParaRPr>
          </a:p>
        </p:txBody>
      </p:sp>
    </p:spTree>
    <p:extLst>
      <p:ext uri="{BB962C8B-B14F-4D97-AF65-F5344CB8AC3E}">
        <p14:creationId xmlns:p14="http://schemas.microsoft.com/office/powerpoint/2010/main" val="36172883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C68996-6036-69F1-1376-907E4D30959F}"/>
              </a:ext>
            </a:extLst>
          </p:cNvPr>
          <p:cNvSpPr>
            <a:spLocks noGrp="1"/>
          </p:cNvSpPr>
          <p:nvPr>
            <p:ph type="title"/>
          </p:nvPr>
        </p:nvSpPr>
        <p:spPr>
          <a:xfrm>
            <a:off x="838200" y="365125"/>
            <a:ext cx="10515600" cy="1860400"/>
          </a:xfrm>
        </p:spPr>
        <p:txBody>
          <a:bodyPr vert="horz" lIns="91440" tIns="45720" rIns="91440" bIns="45720" rtlCol="0" anchor="ctr">
            <a:normAutofit fontScale="90000"/>
          </a:bodyPr>
          <a:lstStyle/>
          <a:p>
            <a:pPr marL="0" indent="0"/>
            <a:r>
              <a:rPr lang="en-US" sz="4900" b="1" kern="1200" dirty="0">
                <a:solidFill>
                  <a:schemeClr val="tx1"/>
                </a:solidFill>
                <a:latin typeface="+mj-lt"/>
                <a:ea typeface="+mj-ea"/>
                <a:cs typeface="+mj-cs"/>
              </a:rPr>
              <a:t>Wrigley Field</a:t>
            </a:r>
            <a:br>
              <a:rPr lang="en-US" sz="2100" kern="1200" dirty="0">
                <a:solidFill>
                  <a:schemeClr val="tx1"/>
                </a:solidFill>
                <a:latin typeface="+mj-lt"/>
                <a:ea typeface="+mj-ea"/>
                <a:cs typeface="+mj-cs"/>
              </a:rPr>
            </a:br>
            <a:r>
              <a:rPr lang="en-US" sz="2100" kern="1200" dirty="0">
                <a:solidFill>
                  <a:schemeClr val="tx1"/>
                </a:solidFill>
                <a:latin typeface="+mj-lt"/>
                <a:ea typeface="+mj-ea"/>
                <a:cs typeface="+mj-cs"/>
              </a:rPr>
              <a:t>It is the home ballpark of Chicago Cubs in Chicago, Illinois.</a:t>
            </a:r>
            <a:br>
              <a:rPr lang="en-US" sz="2100" kern="1200" dirty="0">
                <a:solidFill>
                  <a:schemeClr val="tx1"/>
                </a:solidFill>
                <a:latin typeface="+mj-lt"/>
                <a:ea typeface="+mj-ea"/>
                <a:cs typeface="+mj-cs"/>
              </a:rPr>
            </a:br>
            <a:r>
              <a:rPr lang="en-US" sz="2100" kern="1200" dirty="0">
                <a:solidFill>
                  <a:schemeClr val="tx1"/>
                </a:solidFill>
                <a:latin typeface="+mj-lt"/>
                <a:ea typeface="+mj-ea"/>
                <a:cs typeface="+mj-cs"/>
              </a:rPr>
              <a:t>It opened in 1914.</a:t>
            </a:r>
            <a:br>
              <a:rPr lang="en-US" sz="2100" kern="1200" dirty="0">
                <a:solidFill>
                  <a:schemeClr val="tx1"/>
                </a:solidFill>
                <a:latin typeface="+mj-lt"/>
                <a:ea typeface="+mj-ea"/>
                <a:cs typeface="+mj-cs"/>
              </a:rPr>
            </a:br>
            <a:r>
              <a:rPr lang="en-US" sz="2100" kern="1200" dirty="0">
                <a:solidFill>
                  <a:schemeClr val="tx1"/>
                </a:solidFill>
                <a:latin typeface="+mj-lt"/>
                <a:ea typeface="+mj-ea"/>
                <a:cs typeface="+mj-cs"/>
              </a:rPr>
              <a:t>It was the last major league park to have lights installed for night games- in 1988. </a:t>
            </a:r>
            <a:br>
              <a:rPr lang="en-US" sz="2100" kern="1200" dirty="0">
                <a:solidFill>
                  <a:schemeClr val="tx1"/>
                </a:solidFill>
                <a:latin typeface="+mj-lt"/>
                <a:ea typeface="+mj-ea"/>
                <a:cs typeface="+mj-cs"/>
              </a:rPr>
            </a:br>
            <a:br>
              <a:rPr lang="en-US" sz="2100" kern="1200" dirty="0">
                <a:solidFill>
                  <a:schemeClr val="tx1"/>
                </a:solidFill>
                <a:latin typeface="+mj-lt"/>
                <a:ea typeface="+mj-ea"/>
                <a:cs typeface="+mj-cs"/>
              </a:rPr>
            </a:br>
            <a:endParaRPr lang="en-US" sz="2100" kern="1200" dirty="0">
              <a:solidFill>
                <a:schemeClr val="tx1"/>
              </a:solidFill>
              <a:latin typeface="+mj-lt"/>
              <a:ea typeface="+mj-ea"/>
              <a:cs typeface="+mj-cs"/>
            </a:endParaRPr>
          </a:p>
        </p:txBody>
      </p:sp>
      <p:pic>
        <p:nvPicPr>
          <p:cNvPr id="5" name="Content Placeholder 4" descr="A baseball stadium with people watching&#10;&#10;AI-generated content may be incorrect.">
            <a:extLst>
              <a:ext uri="{FF2B5EF4-FFF2-40B4-BE49-F238E27FC236}">
                <a16:creationId xmlns:a16="http://schemas.microsoft.com/office/drawing/2014/main" id="{BBD8F3DC-1729-ACCD-6000-7856CCEAEDAB}"/>
              </a:ext>
            </a:extLst>
          </p:cNvPr>
          <p:cNvPicPr>
            <a:picLocks noGrp="1" noChangeAspect="1"/>
          </p:cNvPicPr>
          <p:nvPr>
            <p:ph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53" b="-2"/>
          <a:stretch>
            <a:fillRect/>
          </a:stretch>
        </p:blipFill>
        <p:spPr>
          <a:xfrm>
            <a:off x="181234" y="2381121"/>
            <a:ext cx="5828261" cy="3907084"/>
          </a:xfrm>
          <a:prstGeom prst="rect">
            <a:avLst/>
          </a:prstGeom>
        </p:spPr>
      </p:pic>
      <p:pic>
        <p:nvPicPr>
          <p:cNvPr id="6" name="Content Placeholder 4" descr="A baseball player on the field">
            <a:extLst>
              <a:ext uri="{FF2B5EF4-FFF2-40B4-BE49-F238E27FC236}">
                <a16:creationId xmlns:a16="http://schemas.microsoft.com/office/drawing/2014/main" id="{828545FA-82FB-1EB1-0BC4-0E40D536E5F9}"/>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r="398" b="2"/>
          <a:stretch>
            <a:fillRect/>
          </a:stretch>
        </p:blipFill>
        <p:spPr>
          <a:xfrm>
            <a:off x="6182505" y="2381128"/>
            <a:ext cx="5828261" cy="3907070"/>
          </a:xfrm>
          <a:prstGeom prst="rect">
            <a:avLst/>
          </a:prstGeom>
        </p:spPr>
      </p:pic>
      <p:sp>
        <p:nvSpPr>
          <p:cNvPr id="7" name="TextBox 6">
            <a:extLst>
              <a:ext uri="{FF2B5EF4-FFF2-40B4-BE49-F238E27FC236}">
                <a16:creationId xmlns:a16="http://schemas.microsoft.com/office/drawing/2014/main" id="{E101749D-2289-F277-9B21-F61172113813}"/>
              </a:ext>
            </a:extLst>
          </p:cNvPr>
          <p:cNvSpPr txBox="1"/>
          <p:nvPr/>
        </p:nvSpPr>
        <p:spPr>
          <a:xfrm>
            <a:off x="9894576" y="6870700"/>
            <a:ext cx="2297424"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6" tooltip="https://www.flickr.com/photos/63704136@N00/30606869126">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7" tooltip="https://creativecommons.org/licenses/by/3.0/">
                  <a:extLst>
                    <a:ext uri="{A12FA001-AC4F-418D-AE19-62706E023703}">
                      <ahyp:hlinkClr xmlns:ahyp="http://schemas.microsoft.com/office/drawing/2018/hyperlinkcolor" val="tx"/>
                    </a:ext>
                  </a:extLst>
                </a:hlinkClick>
              </a:rPr>
              <a:t>CC BY</a:t>
            </a:r>
            <a:endParaRPr lang="nb-NO" sz="700">
              <a:solidFill>
                <a:srgbClr val="FFFFFF"/>
              </a:solidFill>
            </a:endParaRPr>
          </a:p>
        </p:txBody>
      </p:sp>
      <p:sp>
        <p:nvSpPr>
          <p:cNvPr id="9" name="TextBox 8">
            <a:extLst>
              <a:ext uri="{FF2B5EF4-FFF2-40B4-BE49-F238E27FC236}">
                <a16:creationId xmlns:a16="http://schemas.microsoft.com/office/drawing/2014/main" id="{3488334C-8BD9-2E90-4313-6C24DF793D74}"/>
              </a:ext>
            </a:extLst>
          </p:cNvPr>
          <p:cNvSpPr txBox="1"/>
          <p:nvPr/>
        </p:nvSpPr>
        <p:spPr>
          <a:xfrm>
            <a:off x="7584452" y="6870700"/>
            <a:ext cx="2297424"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6" tooltip="https://www.flickr.com/photos/63704136@N00/30606869126">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7" tooltip="https://creativecommons.org/licenses/by/3.0/">
                  <a:extLst>
                    <a:ext uri="{A12FA001-AC4F-418D-AE19-62706E023703}">
                      <ahyp:hlinkClr xmlns:ahyp="http://schemas.microsoft.com/office/drawing/2018/hyperlinkcolor" val="tx"/>
                    </a:ext>
                  </a:extLst>
                </a:hlinkClick>
              </a:rPr>
              <a:t>CC BY</a:t>
            </a:r>
            <a:endParaRPr lang="nb-NO" sz="700">
              <a:solidFill>
                <a:srgbClr val="FFFFFF"/>
              </a:solidFill>
            </a:endParaRPr>
          </a:p>
        </p:txBody>
      </p:sp>
    </p:spTree>
    <p:extLst>
      <p:ext uri="{BB962C8B-B14F-4D97-AF65-F5344CB8AC3E}">
        <p14:creationId xmlns:p14="http://schemas.microsoft.com/office/powerpoint/2010/main" val="9127075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large white house with columns with Graceland in the background&#10;&#10;AI-generated content may be incorrect.">
            <a:extLst>
              <a:ext uri="{FF2B5EF4-FFF2-40B4-BE49-F238E27FC236}">
                <a16:creationId xmlns:a16="http://schemas.microsoft.com/office/drawing/2014/main" id="{13E8FC80-71BC-D190-DB5C-1DB145984037}"/>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9835" b="4304"/>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29A592B7-D907-E9C2-95EF-E49194429ED1}"/>
              </a:ext>
            </a:extLst>
          </p:cNvPr>
          <p:cNvSpPr txBox="1"/>
          <p:nvPr/>
        </p:nvSpPr>
        <p:spPr>
          <a:xfrm>
            <a:off x="9759924" y="6657945"/>
            <a:ext cx="2432076"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3" tooltip="https://fa.wikipedia.org/wiki/%DA%AF%D8%B1%DB%8C%D8%B3%E2%80%8C%D9%84%D9%86%D8%AF">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nb-NO" sz="700">
              <a:solidFill>
                <a:srgbClr val="FFFFFF"/>
              </a:solidFill>
            </a:endParaRPr>
          </a:p>
        </p:txBody>
      </p:sp>
    </p:spTree>
    <p:extLst>
      <p:ext uri="{BB962C8B-B14F-4D97-AF65-F5344CB8AC3E}">
        <p14:creationId xmlns:p14="http://schemas.microsoft.com/office/powerpoint/2010/main" val="9637585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29C59CE-9D5A-4E64-9F64-161998AB2D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982F9D-BD5C-E533-600F-1134BFBC3D04}"/>
              </a:ext>
            </a:extLst>
          </p:cNvPr>
          <p:cNvSpPr>
            <a:spLocks noGrp="1"/>
          </p:cNvSpPr>
          <p:nvPr>
            <p:ph type="title"/>
          </p:nvPr>
        </p:nvSpPr>
        <p:spPr>
          <a:xfrm>
            <a:off x="6501809" y="365125"/>
            <a:ext cx="4851990" cy="2068086"/>
          </a:xfrm>
        </p:spPr>
        <p:txBody>
          <a:bodyPr anchor="b">
            <a:normAutofit fontScale="90000"/>
          </a:bodyPr>
          <a:lstStyle/>
          <a:p>
            <a:r>
              <a:rPr lang="nb-NO" sz="4900" b="1" dirty="0" err="1"/>
              <a:t>Graceland</a:t>
            </a:r>
            <a:br>
              <a:rPr lang="nb-NO" sz="5400" dirty="0"/>
            </a:br>
            <a:r>
              <a:rPr lang="nb-NO" sz="5400" dirty="0"/>
              <a:t>in Memphis, Tennessee</a:t>
            </a:r>
          </a:p>
        </p:txBody>
      </p:sp>
      <p:pic>
        <p:nvPicPr>
          <p:cNvPr id="5" name="Content Placeholder 4" descr="A blue sign with white text&#10;&#10;AI-generated content may be incorrect.">
            <a:extLst>
              <a:ext uri="{FF2B5EF4-FFF2-40B4-BE49-F238E27FC236}">
                <a16:creationId xmlns:a16="http://schemas.microsoft.com/office/drawing/2014/main" id="{5ED9D1D3-C2FD-C4DB-7800-D2516E7E472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0109" r="12079" b="-4"/>
          <a:stretch>
            <a:fillRect/>
          </a:stretch>
        </p:blipFill>
        <p:spPr>
          <a:xfrm>
            <a:off x="2" y="2"/>
            <a:ext cx="2873113" cy="2520153"/>
          </a:xfrm>
          <a:custGeom>
            <a:avLst/>
            <a:gdLst/>
            <a:ahLst/>
            <a:cxnLst/>
            <a:rect l="l" t="t" r="r" b="b"/>
            <a:pathLst>
              <a:path w="2873113" h="2520153">
                <a:moveTo>
                  <a:pt x="0" y="0"/>
                </a:moveTo>
                <a:lnTo>
                  <a:pt x="2863050" y="0"/>
                </a:lnTo>
                <a:lnTo>
                  <a:pt x="2860357" y="23417"/>
                </a:lnTo>
                <a:cubicBezTo>
                  <a:pt x="2854714" y="58297"/>
                  <a:pt x="2848787" y="93209"/>
                  <a:pt x="2846577" y="128562"/>
                </a:cubicBezTo>
                <a:cubicBezTo>
                  <a:pt x="2835325" y="313204"/>
                  <a:pt x="2844701" y="497594"/>
                  <a:pt x="2857292" y="681606"/>
                </a:cubicBezTo>
                <a:cubicBezTo>
                  <a:pt x="2874974" y="930009"/>
                  <a:pt x="2873501" y="1179283"/>
                  <a:pt x="2852872" y="1427485"/>
                </a:cubicBezTo>
                <a:cubicBezTo>
                  <a:pt x="2831655" y="1647555"/>
                  <a:pt x="2835660" y="1869138"/>
                  <a:pt x="2864794" y="2088415"/>
                </a:cubicBezTo>
                <a:cubicBezTo>
                  <a:pt x="2882609" y="2212685"/>
                  <a:pt x="2866535" y="2338091"/>
                  <a:pt x="2864794" y="2462992"/>
                </a:cubicBezTo>
                <a:lnTo>
                  <a:pt x="2863832" y="2503401"/>
                </a:lnTo>
                <a:lnTo>
                  <a:pt x="2759379" y="2506812"/>
                </a:lnTo>
                <a:cubicBezTo>
                  <a:pt x="2718815" y="2505399"/>
                  <a:pt x="2678327" y="2501250"/>
                  <a:pt x="2638141" y="2494371"/>
                </a:cubicBezTo>
                <a:cubicBezTo>
                  <a:pt x="2542898" y="2477013"/>
                  <a:pt x="2447655" y="2484775"/>
                  <a:pt x="2352412" y="2491125"/>
                </a:cubicBezTo>
                <a:cubicBezTo>
                  <a:pt x="2090938" y="2508483"/>
                  <a:pt x="1829464" y="2529652"/>
                  <a:pt x="1567101" y="2515539"/>
                </a:cubicBezTo>
                <a:cubicBezTo>
                  <a:pt x="1511098" y="2512576"/>
                  <a:pt x="1456492" y="2499593"/>
                  <a:pt x="1400871" y="2494229"/>
                </a:cubicBezTo>
                <a:cubicBezTo>
                  <a:pt x="1239211" y="2478564"/>
                  <a:pt x="1078187" y="2496912"/>
                  <a:pt x="916909" y="2504391"/>
                </a:cubicBezTo>
                <a:cubicBezTo>
                  <a:pt x="738423" y="2515144"/>
                  <a:pt x="559493" y="2512971"/>
                  <a:pt x="381262" y="2497899"/>
                </a:cubicBezTo>
                <a:cubicBezTo>
                  <a:pt x="284495" y="2488444"/>
                  <a:pt x="187601" y="2485233"/>
                  <a:pt x="90675" y="2486397"/>
                </a:cubicBezTo>
                <a:lnTo>
                  <a:pt x="0" y="2490996"/>
                </a:lnTo>
                <a:close/>
              </a:path>
            </a:pathLst>
          </a:custGeom>
        </p:spPr>
      </p:pic>
      <p:pic>
        <p:nvPicPr>
          <p:cNvPr id="6" name="Content Placeholder 4" descr="A display case with a garment">
            <a:extLst>
              <a:ext uri="{FF2B5EF4-FFF2-40B4-BE49-F238E27FC236}">
                <a16:creationId xmlns:a16="http://schemas.microsoft.com/office/drawing/2014/main" id="{BA027A3D-22C9-45FF-0FA9-F036DFD6C9E1}"/>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12688" r="15504" b="-5"/>
          <a:stretch>
            <a:fillRect/>
          </a:stretch>
        </p:blipFill>
        <p:spPr>
          <a:xfrm>
            <a:off x="3060436" y="10"/>
            <a:ext cx="2843573" cy="2524624"/>
          </a:xfrm>
          <a:custGeom>
            <a:avLst/>
            <a:gdLst/>
            <a:ahLst/>
            <a:cxnLst/>
            <a:rect l="l" t="t" r="r" b="b"/>
            <a:pathLst>
              <a:path w="2843573" h="2524634">
                <a:moveTo>
                  <a:pt x="26682" y="0"/>
                </a:moveTo>
                <a:lnTo>
                  <a:pt x="2822452" y="0"/>
                </a:lnTo>
                <a:lnTo>
                  <a:pt x="2820993" y="10824"/>
                </a:lnTo>
                <a:cubicBezTo>
                  <a:pt x="2808235" y="122326"/>
                  <a:pt x="2818697" y="233190"/>
                  <a:pt x="2829285" y="343799"/>
                </a:cubicBezTo>
                <a:cubicBezTo>
                  <a:pt x="2840997" y="479092"/>
                  <a:pt x="2837348" y="615270"/>
                  <a:pt x="2818441" y="749749"/>
                </a:cubicBezTo>
                <a:cubicBezTo>
                  <a:pt x="2807788" y="840800"/>
                  <a:pt x="2808044" y="932796"/>
                  <a:pt x="2819207" y="1023783"/>
                </a:cubicBezTo>
                <a:cubicBezTo>
                  <a:pt x="2837578" y="1193205"/>
                  <a:pt x="2863349" y="1363775"/>
                  <a:pt x="2819207" y="1534090"/>
                </a:cubicBezTo>
                <a:cubicBezTo>
                  <a:pt x="2800453" y="1606554"/>
                  <a:pt x="2806449" y="1682589"/>
                  <a:pt x="2816911" y="1756456"/>
                </a:cubicBezTo>
                <a:cubicBezTo>
                  <a:pt x="2833853" y="1883025"/>
                  <a:pt x="2834796" y="2011227"/>
                  <a:pt x="2819717" y="2138038"/>
                </a:cubicBezTo>
                <a:cubicBezTo>
                  <a:pt x="2811335" y="2205118"/>
                  <a:pt x="2811679" y="2273002"/>
                  <a:pt x="2820738" y="2339992"/>
                </a:cubicBezTo>
                <a:cubicBezTo>
                  <a:pt x="2827117" y="2381582"/>
                  <a:pt x="2826415" y="2423364"/>
                  <a:pt x="2825315" y="2465177"/>
                </a:cubicBezTo>
                <a:lnTo>
                  <a:pt x="2825058" y="2479654"/>
                </a:lnTo>
                <a:lnTo>
                  <a:pt x="2679762" y="2483128"/>
                </a:lnTo>
                <a:cubicBezTo>
                  <a:pt x="2618897" y="2485860"/>
                  <a:pt x="2558084" y="2490067"/>
                  <a:pt x="2497351" y="2496347"/>
                </a:cubicBezTo>
                <a:cubicBezTo>
                  <a:pt x="2332771" y="2513422"/>
                  <a:pt x="2168953" y="2506649"/>
                  <a:pt x="2004501" y="2503544"/>
                </a:cubicBezTo>
                <a:cubicBezTo>
                  <a:pt x="1819728" y="2500017"/>
                  <a:pt x="1634831" y="2501710"/>
                  <a:pt x="1450058" y="2501710"/>
                </a:cubicBezTo>
                <a:cubicBezTo>
                  <a:pt x="1369673" y="2501992"/>
                  <a:pt x="1289796" y="2497193"/>
                  <a:pt x="1209792" y="2489009"/>
                </a:cubicBezTo>
                <a:cubicBezTo>
                  <a:pt x="1093723" y="2477295"/>
                  <a:pt x="978288" y="2491407"/>
                  <a:pt x="863997" y="2510177"/>
                </a:cubicBezTo>
                <a:cubicBezTo>
                  <a:pt x="784361" y="2521298"/>
                  <a:pt x="704102" y="2526010"/>
                  <a:pt x="623857" y="2524289"/>
                </a:cubicBezTo>
                <a:cubicBezTo>
                  <a:pt x="427783" y="2524430"/>
                  <a:pt x="232091" y="2514693"/>
                  <a:pt x="36524" y="2497052"/>
                </a:cubicBezTo>
                <a:lnTo>
                  <a:pt x="13350" y="2496674"/>
                </a:lnTo>
                <a:lnTo>
                  <a:pt x="17533" y="2292198"/>
                </a:lnTo>
                <a:cubicBezTo>
                  <a:pt x="19808" y="2209062"/>
                  <a:pt x="21290" y="2125926"/>
                  <a:pt x="17874" y="2042789"/>
                </a:cubicBezTo>
                <a:cubicBezTo>
                  <a:pt x="8899" y="1823109"/>
                  <a:pt x="-1415" y="1603430"/>
                  <a:pt x="13052" y="1383876"/>
                </a:cubicBezTo>
                <a:cubicBezTo>
                  <a:pt x="22963" y="1233390"/>
                  <a:pt x="35957" y="1082147"/>
                  <a:pt x="31938" y="930905"/>
                </a:cubicBezTo>
                <a:cubicBezTo>
                  <a:pt x="27652" y="775629"/>
                  <a:pt x="13587" y="620983"/>
                  <a:pt x="3274" y="466086"/>
                </a:cubicBezTo>
                <a:cubicBezTo>
                  <a:pt x="-4187" y="352451"/>
                  <a:pt x="1117" y="238378"/>
                  <a:pt x="19079" y="125790"/>
                </a:cubicBezTo>
                <a:cubicBezTo>
                  <a:pt x="25442" y="85647"/>
                  <a:pt x="27250" y="45378"/>
                  <a:pt x="26899" y="5094"/>
                </a:cubicBezTo>
                <a:close/>
              </a:path>
            </a:pathLst>
          </a:custGeom>
        </p:spPr>
      </p:pic>
      <p:sp>
        <p:nvSpPr>
          <p:cNvPr id="26" name="sketch line">
            <a:extLst>
              <a:ext uri="{FF2B5EF4-FFF2-40B4-BE49-F238E27FC236}">
                <a16:creationId xmlns:a16="http://schemas.microsoft.com/office/drawing/2014/main" id="{2EA3E16E-E32B-4992-ADBC-EA9C33A6F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1809" y="2579272"/>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4" descr="A large white house with columns with Graceland in the background&#10;&#10;AI-generated content may be incorrect.">
            <a:extLst>
              <a:ext uri="{FF2B5EF4-FFF2-40B4-BE49-F238E27FC236}">
                <a16:creationId xmlns:a16="http://schemas.microsoft.com/office/drawing/2014/main" id="{8373E4CE-4796-E32E-D528-DC7729074C41}"/>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l="6545" r="1" b="1"/>
          <a:stretch>
            <a:fillRect/>
          </a:stretch>
        </p:blipFill>
        <p:spPr>
          <a:xfrm>
            <a:off x="1" y="2716074"/>
            <a:ext cx="5909625" cy="4141924"/>
          </a:xfrm>
          <a:custGeom>
            <a:avLst/>
            <a:gdLst/>
            <a:ahLst/>
            <a:cxnLst/>
            <a:rect l="l" t="t" r="r" b="b"/>
            <a:pathLst>
              <a:path w="5909625" h="4141924">
                <a:moveTo>
                  <a:pt x="1823444" y="1329"/>
                </a:moveTo>
                <a:cubicBezTo>
                  <a:pt x="1893960" y="3895"/>
                  <a:pt x="1964367" y="10183"/>
                  <a:pt x="2034428" y="20181"/>
                </a:cubicBezTo>
                <a:cubicBezTo>
                  <a:pt x="2139449" y="36834"/>
                  <a:pt x="2245360" y="26532"/>
                  <a:pt x="2350889" y="19476"/>
                </a:cubicBezTo>
                <a:cubicBezTo>
                  <a:pt x="2478642" y="10867"/>
                  <a:pt x="2606268" y="6210"/>
                  <a:pt x="2734275" y="20323"/>
                </a:cubicBezTo>
                <a:cubicBezTo>
                  <a:pt x="2825326" y="30483"/>
                  <a:pt x="2916886" y="21029"/>
                  <a:pt x="3008193" y="15383"/>
                </a:cubicBezTo>
                <a:cubicBezTo>
                  <a:pt x="3103486" y="8045"/>
                  <a:pt x="3199137" y="8045"/>
                  <a:pt x="3294430" y="15383"/>
                </a:cubicBezTo>
                <a:cubicBezTo>
                  <a:pt x="3381546" y="22750"/>
                  <a:pt x="3469080" y="21000"/>
                  <a:pt x="3555904" y="10161"/>
                </a:cubicBezTo>
                <a:cubicBezTo>
                  <a:pt x="3657497" y="-1693"/>
                  <a:pt x="3759089" y="7480"/>
                  <a:pt x="3860682" y="16089"/>
                </a:cubicBezTo>
                <a:cubicBezTo>
                  <a:pt x="4039485" y="31472"/>
                  <a:pt x="4218161" y="24557"/>
                  <a:pt x="4396583" y="13266"/>
                </a:cubicBezTo>
                <a:cubicBezTo>
                  <a:pt x="4519422" y="6041"/>
                  <a:pt x="4642589" y="10007"/>
                  <a:pt x="4764856" y="25121"/>
                </a:cubicBezTo>
                <a:cubicBezTo>
                  <a:pt x="4813493" y="30483"/>
                  <a:pt x="4862258" y="29496"/>
                  <a:pt x="4911023" y="30483"/>
                </a:cubicBezTo>
                <a:cubicBezTo>
                  <a:pt x="4915721" y="30625"/>
                  <a:pt x="4920801" y="29108"/>
                  <a:pt x="4925690" y="28984"/>
                </a:cubicBezTo>
                <a:lnTo>
                  <a:pt x="4927821" y="30065"/>
                </a:lnTo>
                <a:lnTo>
                  <a:pt x="4960258" y="27641"/>
                </a:lnTo>
                <a:lnTo>
                  <a:pt x="4964870" y="27986"/>
                </a:lnTo>
                <a:lnTo>
                  <a:pt x="4964882" y="27978"/>
                </a:lnTo>
                <a:cubicBezTo>
                  <a:pt x="4969755" y="27908"/>
                  <a:pt x="4974899" y="29284"/>
                  <a:pt x="4979471" y="28790"/>
                </a:cubicBezTo>
                <a:cubicBezTo>
                  <a:pt x="5154578" y="12123"/>
                  <a:pt x="5330536" y="9611"/>
                  <a:pt x="5505974" y="21310"/>
                </a:cubicBezTo>
                <a:cubicBezTo>
                  <a:pt x="5586740" y="25614"/>
                  <a:pt x="5667442" y="25544"/>
                  <a:pt x="5748129" y="23092"/>
                </a:cubicBezTo>
                <a:lnTo>
                  <a:pt x="5892006" y="15658"/>
                </a:lnTo>
                <a:lnTo>
                  <a:pt x="5894187" y="91357"/>
                </a:lnTo>
                <a:cubicBezTo>
                  <a:pt x="5891252" y="119679"/>
                  <a:pt x="5887042" y="148001"/>
                  <a:pt x="5881429" y="176068"/>
                </a:cubicBezTo>
                <a:cubicBezTo>
                  <a:pt x="5868671" y="240494"/>
                  <a:pt x="5878112" y="303645"/>
                  <a:pt x="5888063" y="367433"/>
                </a:cubicBezTo>
                <a:cubicBezTo>
                  <a:pt x="5896291" y="414790"/>
                  <a:pt x="5896291" y="463218"/>
                  <a:pt x="5888063" y="510574"/>
                </a:cubicBezTo>
                <a:cubicBezTo>
                  <a:pt x="5868926" y="612636"/>
                  <a:pt x="5879515" y="714697"/>
                  <a:pt x="5889083" y="815610"/>
                </a:cubicBezTo>
                <a:cubicBezTo>
                  <a:pt x="5901841" y="951224"/>
                  <a:pt x="5908220" y="1085690"/>
                  <a:pt x="5876326" y="1220284"/>
                </a:cubicBezTo>
                <a:cubicBezTo>
                  <a:pt x="5856296" y="1304994"/>
                  <a:pt x="5872754" y="1390981"/>
                  <a:pt x="5883342" y="1475437"/>
                </a:cubicBezTo>
                <a:cubicBezTo>
                  <a:pt x="5891354" y="1538243"/>
                  <a:pt x="5892298" y="1601751"/>
                  <a:pt x="5886149" y="1664761"/>
                </a:cubicBezTo>
                <a:cubicBezTo>
                  <a:pt x="5876836" y="1760329"/>
                  <a:pt x="5880140" y="1856713"/>
                  <a:pt x="5895972" y="1951426"/>
                </a:cubicBezTo>
                <a:cubicBezTo>
                  <a:pt x="5905362" y="2004791"/>
                  <a:pt x="5901727" y="2059623"/>
                  <a:pt x="5885384" y="2111279"/>
                </a:cubicBezTo>
                <a:cubicBezTo>
                  <a:pt x="5861527" y="2185401"/>
                  <a:pt x="5875943" y="2261054"/>
                  <a:pt x="5885384" y="2335942"/>
                </a:cubicBezTo>
                <a:cubicBezTo>
                  <a:pt x="5899545" y="2453440"/>
                  <a:pt x="5916513" y="2570683"/>
                  <a:pt x="5906434" y="2689584"/>
                </a:cubicBezTo>
                <a:cubicBezTo>
                  <a:pt x="5904839" y="2722155"/>
                  <a:pt x="5900310" y="2754521"/>
                  <a:pt x="5892910" y="2786288"/>
                </a:cubicBezTo>
                <a:cubicBezTo>
                  <a:pt x="5859473" y="2908978"/>
                  <a:pt x="5857980" y="3038188"/>
                  <a:pt x="5888573" y="3161618"/>
                </a:cubicBezTo>
                <a:cubicBezTo>
                  <a:pt x="5920978" y="3294426"/>
                  <a:pt x="5914089" y="3426468"/>
                  <a:pt x="5880791" y="3558127"/>
                </a:cubicBezTo>
                <a:cubicBezTo>
                  <a:pt x="5844074" y="3697862"/>
                  <a:pt x="5840847" y="3844294"/>
                  <a:pt x="5871350" y="3985509"/>
                </a:cubicBezTo>
                <a:lnTo>
                  <a:pt x="5884107" y="4141924"/>
                </a:lnTo>
                <a:lnTo>
                  <a:pt x="0" y="4141924"/>
                </a:lnTo>
                <a:lnTo>
                  <a:pt x="0" y="18996"/>
                </a:lnTo>
                <a:lnTo>
                  <a:pt x="114789" y="16636"/>
                </a:lnTo>
                <a:cubicBezTo>
                  <a:pt x="229350" y="12949"/>
                  <a:pt x="343737" y="7904"/>
                  <a:pt x="457838" y="9315"/>
                </a:cubicBezTo>
                <a:cubicBezTo>
                  <a:pt x="553081" y="10444"/>
                  <a:pt x="648070" y="31612"/>
                  <a:pt x="743567" y="27661"/>
                </a:cubicBezTo>
                <a:cubicBezTo>
                  <a:pt x="1032979" y="16089"/>
                  <a:pt x="1322518" y="19899"/>
                  <a:pt x="1611803" y="4799"/>
                </a:cubicBezTo>
                <a:cubicBezTo>
                  <a:pt x="1682301" y="-85"/>
                  <a:pt x="1752927" y="-1238"/>
                  <a:pt x="1823444" y="1329"/>
                </a:cubicBezTo>
                <a:close/>
              </a:path>
            </a:pathLst>
          </a:custGeom>
        </p:spPr>
      </p:pic>
      <p:sp>
        <p:nvSpPr>
          <p:cNvPr id="13" name="Content Placeholder 12">
            <a:extLst>
              <a:ext uri="{FF2B5EF4-FFF2-40B4-BE49-F238E27FC236}">
                <a16:creationId xmlns:a16="http://schemas.microsoft.com/office/drawing/2014/main" id="{850B47CD-D45D-9DB3-A68A-A97336BC2D42}"/>
              </a:ext>
            </a:extLst>
          </p:cNvPr>
          <p:cNvSpPr>
            <a:spLocks noGrp="1"/>
          </p:cNvSpPr>
          <p:nvPr>
            <p:ph idx="1"/>
          </p:nvPr>
        </p:nvSpPr>
        <p:spPr>
          <a:xfrm>
            <a:off x="6501809" y="2846851"/>
            <a:ext cx="4851990" cy="3330111"/>
          </a:xfrm>
        </p:spPr>
        <p:txBody>
          <a:bodyPr>
            <a:normAutofit/>
          </a:bodyPr>
          <a:lstStyle/>
          <a:p>
            <a:pPr marL="0" indent="0">
              <a:buNone/>
            </a:pPr>
            <a:r>
              <a:rPr lang="en-US" sz="2200" dirty="0"/>
              <a:t>Graceland is a mansion that was owned by Elvis Presley.</a:t>
            </a:r>
          </a:p>
          <a:p>
            <a:pPr marL="0" indent="0">
              <a:buNone/>
            </a:pPr>
            <a:endParaRPr lang="en-US" sz="2200" dirty="0"/>
          </a:p>
          <a:p>
            <a:pPr marL="0" indent="0">
              <a:buNone/>
            </a:pPr>
            <a:r>
              <a:rPr lang="en-US" sz="2200" dirty="0"/>
              <a:t>Presley purchased Graceland in 1957.</a:t>
            </a:r>
          </a:p>
          <a:p>
            <a:endParaRPr lang="en-US" sz="2200" dirty="0"/>
          </a:p>
        </p:txBody>
      </p:sp>
      <p:sp>
        <p:nvSpPr>
          <p:cNvPr id="7" name="TextBox 6">
            <a:extLst>
              <a:ext uri="{FF2B5EF4-FFF2-40B4-BE49-F238E27FC236}">
                <a16:creationId xmlns:a16="http://schemas.microsoft.com/office/drawing/2014/main" id="{F294F0A9-5D69-9B28-28A6-65CE317928C8}"/>
              </a:ext>
            </a:extLst>
          </p:cNvPr>
          <p:cNvSpPr txBox="1"/>
          <p:nvPr/>
        </p:nvSpPr>
        <p:spPr>
          <a:xfrm>
            <a:off x="9759924" y="6870700"/>
            <a:ext cx="2432076"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6" tooltip="https://www.flickr.com/photos/ianloic/3724786167/">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9" tooltip="https://creativecommons.org/licenses/by-sa/3.0/">
                  <a:extLst>
                    <a:ext uri="{A12FA001-AC4F-418D-AE19-62706E023703}">
                      <ahyp:hlinkClr xmlns:ahyp="http://schemas.microsoft.com/office/drawing/2018/hyperlinkcolor" val="tx"/>
                    </a:ext>
                  </a:extLst>
                </a:hlinkClick>
              </a:rPr>
              <a:t>CC BY-SA</a:t>
            </a:r>
            <a:endParaRPr lang="nb-NO" sz="700">
              <a:solidFill>
                <a:srgbClr val="FFFFFF"/>
              </a:solidFill>
            </a:endParaRPr>
          </a:p>
        </p:txBody>
      </p:sp>
      <p:sp>
        <p:nvSpPr>
          <p:cNvPr id="9" name="TextBox 8">
            <a:extLst>
              <a:ext uri="{FF2B5EF4-FFF2-40B4-BE49-F238E27FC236}">
                <a16:creationId xmlns:a16="http://schemas.microsoft.com/office/drawing/2014/main" id="{0EC9E63B-7842-7776-C83D-2225EE135CA2}"/>
              </a:ext>
            </a:extLst>
          </p:cNvPr>
          <p:cNvSpPr txBox="1"/>
          <p:nvPr/>
        </p:nvSpPr>
        <p:spPr>
          <a:xfrm>
            <a:off x="7315148" y="6870700"/>
            <a:ext cx="2432076"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8" tooltip="https://fa.wikipedia.org/wiki/%DA%AF%D8%B1%DB%8C%D8%B3%E2%80%8C%D9%84%D9%86%D8%AF">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9" tooltip="https://creativecommons.org/licenses/by-sa/3.0/">
                  <a:extLst>
                    <a:ext uri="{A12FA001-AC4F-418D-AE19-62706E023703}">
                      <ahyp:hlinkClr xmlns:ahyp="http://schemas.microsoft.com/office/drawing/2018/hyperlinkcolor" val="tx"/>
                    </a:ext>
                  </a:extLst>
                </a:hlinkClick>
              </a:rPr>
              <a:t>CC BY-SA</a:t>
            </a:r>
            <a:endParaRPr lang="nb-NO" sz="700">
              <a:solidFill>
                <a:srgbClr val="FFFFFF"/>
              </a:solidFill>
            </a:endParaRPr>
          </a:p>
        </p:txBody>
      </p:sp>
    </p:spTree>
    <p:extLst>
      <p:ext uri="{BB962C8B-B14F-4D97-AF65-F5344CB8AC3E}">
        <p14:creationId xmlns:p14="http://schemas.microsoft.com/office/powerpoint/2010/main" val="39671268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 name="Content Placeholder 9" descr="A large white house with columns and a brick path&#10;&#10;AI-generated content may be incorrect.">
            <a:extLst>
              <a:ext uri="{FF2B5EF4-FFF2-40B4-BE49-F238E27FC236}">
                <a16:creationId xmlns:a16="http://schemas.microsoft.com/office/drawing/2014/main" id="{468F6CAF-0ADE-697C-0A0E-BEC7D9C20C82}"/>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713" b="15033"/>
          <a:stretch>
            <a:fillRect/>
          </a:stretch>
        </p:blipFill>
        <p:spPr>
          <a:xfrm>
            <a:off x="20" y="1282"/>
            <a:ext cx="12191980" cy="6856718"/>
          </a:xfrm>
          <a:prstGeom prst="rect">
            <a:avLst/>
          </a:prstGeom>
        </p:spPr>
      </p:pic>
      <p:sp>
        <p:nvSpPr>
          <p:cNvPr id="11" name="TextBox 10">
            <a:extLst>
              <a:ext uri="{FF2B5EF4-FFF2-40B4-BE49-F238E27FC236}">
                <a16:creationId xmlns:a16="http://schemas.microsoft.com/office/drawing/2014/main" id="{75E51B1B-93F5-D06B-EF8E-F06D56CA1CA7}"/>
              </a:ext>
            </a:extLst>
          </p:cNvPr>
          <p:cNvSpPr txBox="1"/>
          <p:nvPr/>
        </p:nvSpPr>
        <p:spPr>
          <a:xfrm>
            <a:off x="9581991" y="6657945"/>
            <a:ext cx="2610009"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3" tooltip="http://flickr.com/photos/kmoney/5545420989">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4" tooltip="https://creativecommons.org/licenses/by-nc-nd/3.0/">
                  <a:extLst>
                    <a:ext uri="{A12FA001-AC4F-418D-AE19-62706E023703}">
                      <ahyp:hlinkClr xmlns:ahyp="http://schemas.microsoft.com/office/drawing/2018/hyperlinkcolor" val="tx"/>
                    </a:ext>
                  </a:extLst>
                </a:hlinkClick>
              </a:rPr>
              <a:t>CC BY-NC-ND</a:t>
            </a:r>
            <a:endParaRPr lang="nb-NO" sz="700">
              <a:solidFill>
                <a:srgbClr val="FFFFFF"/>
              </a:solidFill>
            </a:endParaRPr>
          </a:p>
        </p:txBody>
      </p:sp>
    </p:spTree>
    <p:extLst>
      <p:ext uri="{BB962C8B-B14F-4D97-AF65-F5344CB8AC3E}">
        <p14:creationId xmlns:p14="http://schemas.microsoft.com/office/powerpoint/2010/main" val="28564391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07BF304-3756-A023-1FC9-C886C5AE3DA7}"/>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Content Placeholder 9" descr="A large white house with columns and a brick path&#10;&#10;AI-generated content may be incorrect.">
            <a:extLst>
              <a:ext uri="{FF2B5EF4-FFF2-40B4-BE49-F238E27FC236}">
                <a16:creationId xmlns:a16="http://schemas.microsoft.com/office/drawing/2014/main" id="{2C4EDEFB-6083-D969-A28B-4BA695F034C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942" r="2941" b="-1"/>
          <a:stretch>
            <a:fillRect/>
          </a:stretch>
        </p:blipFill>
        <p:spPr>
          <a:xfrm>
            <a:off x="1" y="10"/>
            <a:ext cx="9669642" cy="6857990"/>
          </a:xfrm>
          <a:prstGeom prst="rect">
            <a:avLst/>
          </a:prstGeom>
        </p:spPr>
      </p:pic>
      <p:sp>
        <p:nvSpPr>
          <p:cNvPr id="25" name="Rectangle 2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Content Placeholder 19">
            <a:extLst>
              <a:ext uri="{FF2B5EF4-FFF2-40B4-BE49-F238E27FC236}">
                <a16:creationId xmlns:a16="http://schemas.microsoft.com/office/drawing/2014/main" id="{419E8A8A-5127-5CC3-036E-F823460C940B}"/>
              </a:ext>
            </a:extLst>
          </p:cNvPr>
          <p:cNvSpPr>
            <a:spLocks noGrp="1"/>
          </p:cNvSpPr>
          <p:nvPr>
            <p:ph idx="1"/>
          </p:nvPr>
        </p:nvSpPr>
        <p:spPr>
          <a:xfrm>
            <a:off x="7531610" y="2434201"/>
            <a:ext cx="3822189" cy="3742762"/>
          </a:xfrm>
        </p:spPr>
        <p:txBody>
          <a:bodyPr>
            <a:normAutofit fontScale="92500" lnSpcReduction="10000"/>
          </a:bodyPr>
          <a:lstStyle/>
          <a:p>
            <a:pPr marL="0" indent="0">
              <a:buNone/>
            </a:pPr>
            <a:r>
              <a:rPr lang="en-US" sz="4400" b="1" dirty="0"/>
              <a:t>Oak Alley Plantation</a:t>
            </a:r>
          </a:p>
          <a:p>
            <a:pPr marL="0" indent="0">
              <a:buNone/>
            </a:pPr>
            <a:r>
              <a:rPr lang="en-US" sz="2000" dirty="0"/>
              <a:t>in south Louisiana on the Mississippi River.</a:t>
            </a:r>
          </a:p>
          <a:p>
            <a:pPr marL="0" indent="0">
              <a:buNone/>
            </a:pPr>
            <a:endParaRPr lang="en-US" sz="2000" dirty="0"/>
          </a:p>
          <a:p>
            <a:pPr marL="0" indent="0">
              <a:buNone/>
            </a:pPr>
            <a:r>
              <a:rPr lang="en-US" sz="2000" dirty="0"/>
              <a:t>The mansion was built by slaves in 1839.</a:t>
            </a:r>
          </a:p>
          <a:p>
            <a:pPr marL="0" indent="0">
              <a:buNone/>
            </a:pPr>
            <a:r>
              <a:rPr lang="en-US" sz="2000" dirty="0"/>
              <a:t>There is a double row of  southern live oak trees about 240 meters long that runs between the mansion and the Mississippi River.</a:t>
            </a:r>
          </a:p>
          <a:p>
            <a:endParaRPr lang="en-US" sz="2000" dirty="0"/>
          </a:p>
        </p:txBody>
      </p:sp>
      <p:sp>
        <p:nvSpPr>
          <p:cNvPr id="11" name="TextBox 10">
            <a:extLst>
              <a:ext uri="{FF2B5EF4-FFF2-40B4-BE49-F238E27FC236}">
                <a16:creationId xmlns:a16="http://schemas.microsoft.com/office/drawing/2014/main" id="{A5B03132-B2C8-E25C-FC36-70B1CD58719C}"/>
              </a:ext>
            </a:extLst>
          </p:cNvPr>
          <p:cNvSpPr txBox="1"/>
          <p:nvPr/>
        </p:nvSpPr>
        <p:spPr>
          <a:xfrm>
            <a:off x="7059634" y="6657945"/>
            <a:ext cx="2610009"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3" tooltip="http://flickr.com/photos/kmoney/5545420989">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4" tooltip="https://creativecommons.org/licenses/by-nc-nd/3.0/">
                  <a:extLst>
                    <a:ext uri="{A12FA001-AC4F-418D-AE19-62706E023703}">
                      <ahyp:hlinkClr xmlns:ahyp="http://schemas.microsoft.com/office/drawing/2018/hyperlinkcolor" val="tx"/>
                    </a:ext>
                  </a:extLst>
                </a:hlinkClick>
              </a:rPr>
              <a:t>CC BY-NC-ND</a:t>
            </a:r>
            <a:endParaRPr lang="nb-NO" sz="700">
              <a:solidFill>
                <a:srgbClr val="FFFFFF"/>
              </a:solidFill>
            </a:endParaRPr>
          </a:p>
        </p:txBody>
      </p:sp>
    </p:spTree>
    <p:extLst>
      <p:ext uri="{BB962C8B-B14F-4D97-AF65-F5344CB8AC3E}">
        <p14:creationId xmlns:p14="http://schemas.microsoft.com/office/powerpoint/2010/main" val="9789580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white building with columns and a fountain with White House in the background&#10;&#10;AI-generated content may be incorrect.">
            <a:extLst>
              <a:ext uri="{FF2B5EF4-FFF2-40B4-BE49-F238E27FC236}">
                <a16:creationId xmlns:a16="http://schemas.microsoft.com/office/drawing/2014/main" id="{32795DF5-BD81-7B0B-BBC5-5A0ADB2354CF}"/>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201" b="-2"/>
          <a:stretch>
            <a:fillRect/>
          </a:stretch>
        </p:blipFill>
        <p:spPr>
          <a:xfrm>
            <a:off x="5419264" y="3265080"/>
            <a:ext cx="6129269" cy="3592925"/>
          </a:xfrm>
          <a:prstGeom prst="rect">
            <a:avLst/>
          </a:prstGeom>
        </p:spPr>
      </p:pic>
      <p:pic>
        <p:nvPicPr>
          <p:cNvPr id="7" name="Content Placeholder 4" descr="A white house with columns">
            <a:extLst>
              <a:ext uri="{FF2B5EF4-FFF2-40B4-BE49-F238E27FC236}">
                <a16:creationId xmlns:a16="http://schemas.microsoft.com/office/drawing/2014/main" id="{BAEB16E7-1542-B976-3EE1-A43EB6C08B47}"/>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1648" r="1" b="1806"/>
          <a:stretch>
            <a:fillRect/>
          </a:stretch>
        </p:blipFill>
        <p:spPr>
          <a:xfrm>
            <a:off x="643467" y="-5"/>
            <a:ext cx="6082711" cy="3920044"/>
          </a:xfrm>
          <a:custGeom>
            <a:avLst/>
            <a:gdLst/>
            <a:ahLst/>
            <a:cxnLst/>
            <a:rect l="l" t="t" r="r" b="b"/>
            <a:pathLst>
              <a:path w="6082711" h="3920044">
                <a:moveTo>
                  <a:pt x="0" y="0"/>
                </a:moveTo>
                <a:lnTo>
                  <a:pt x="6082711" y="0"/>
                </a:lnTo>
                <a:lnTo>
                  <a:pt x="6082711" y="3103225"/>
                </a:lnTo>
                <a:lnTo>
                  <a:pt x="4614930" y="3103225"/>
                </a:lnTo>
                <a:lnTo>
                  <a:pt x="4614930" y="3920044"/>
                </a:lnTo>
                <a:lnTo>
                  <a:pt x="0" y="3920044"/>
                </a:lnTo>
                <a:close/>
              </a:path>
            </a:pathLst>
          </a:custGeom>
        </p:spPr>
      </p:pic>
      <p:sp>
        <p:nvSpPr>
          <p:cNvPr id="13" name="Rectangle 12">
            <a:extLst>
              <a:ext uri="{FF2B5EF4-FFF2-40B4-BE49-F238E27FC236}">
                <a16:creationId xmlns:a16="http://schemas.microsoft.com/office/drawing/2014/main" id="{E97C36FC-DEAA-4DCA-B0AB-7F9357FA4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7045" y="643467"/>
            <a:ext cx="4661488" cy="2460741"/>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78C38CD-A630-49FF-8417-6792A2B13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8" y="4080063"/>
            <a:ext cx="4614930" cy="2156145"/>
          </a:xfrm>
          <a:prstGeom prst="rect">
            <a:avLst/>
          </a:pr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FF1A2CF-1879-6BA1-E8F7-355F1EF1DBFE}"/>
              </a:ext>
            </a:extLst>
          </p:cNvPr>
          <p:cNvSpPr txBox="1"/>
          <p:nvPr/>
        </p:nvSpPr>
        <p:spPr>
          <a:xfrm>
            <a:off x="9116457" y="6657950"/>
            <a:ext cx="2432076"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3" tooltip="https://commons.wikimedia.org/wiki/File:White_House_Washington.JPG">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6" tooltip="https://creativecommons.org/licenses/by-sa/3.0/">
                  <a:extLst>
                    <a:ext uri="{A12FA001-AC4F-418D-AE19-62706E023703}">
                      <ahyp:hlinkClr xmlns:ahyp="http://schemas.microsoft.com/office/drawing/2018/hyperlinkcolor" val="tx"/>
                    </a:ext>
                  </a:extLst>
                </a:hlinkClick>
              </a:rPr>
              <a:t>CC BY-SA</a:t>
            </a:r>
            <a:endParaRPr lang="nb-NO" sz="700">
              <a:solidFill>
                <a:srgbClr val="FFFFFF"/>
              </a:solidFill>
            </a:endParaRPr>
          </a:p>
        </p:txBody>
      </p:sp>
      <p:sp>
        <p:nvSpPr>
          <p:cNvPr id="8" name="TextBox 7">
            <a:extLst>
              <a:ext uri="{FF2B5EF4-FFF2-40B4-BE49-F238E27FC236}">
                <a16:creationId xmlns:a16="http://schemas.microsoft.com/office/drawing/2014/main" id="{BD0867F4-53EF-E230-43AD-66859B9312F0}"/>
              </a:ext>
            </a:extLst>
          </p:cNvPr>
          <p:cNvSpPr txBox="1"/>
          <p:nvPr/>
        </p:nvSpPr>
        <p:spPr>
          <a:xfrm>
            <a:off x="9737482" y="6657945"/>
            <a:ext cx="2454518"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5" tooltip="https://global-geography.org/af/Geography/America/United_States/Pictures/Washington/White_House_3">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7" tooltip="https://creativecommons.org/licenses/by-nc/3.0/">
                  <a:extLst>
                    <a:ext uri="{A12FA001-AC4F-418D-AE19-62706E023703}">
                      <ahyp:hlinkClr xmlns:ahyp="http://schemas.microsoft.com/office/drawing/2018/hyperlinkcolor" val="tx"/>
                    </a:ext>
                  </a:extLst>
                </a:hlinkClick>
              </a:rPr>
              <a:t>CC BY-NC</a:t>
            </a:r>
            <a:endParaRPr lang="nb-NO" sz="700">
              <a:solidFill>
                <a:srgbClr val="FFFFFF"/>
              </a:solidFill>
            </a:endParaRPr>
          </a:p>
        </p:txBody>
      </p:sp>
    </p:spTree>
    <p:extLst>
      <p:ext uri="{BB962C8B-B14F-4D97-AF65-F5344CB8AC3E}">
        <p14:creationId xmlns:p14="http://schemas.microsoft.com/office/powerpoint/2010/main" val="31872545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6F8C37D-33D7-A94D-B558-5A02455EEA6E}"/>
            </a:ext>
          </a:extLst>
        </p:cNvPr>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4" descr="A white house with columns">
            <a:extLst>
              <a:ext uri="{FF2B5EF4-FFF2-40B4-BE49-F238E27FC236}">
                <a16:creationId xmlns:a16="http://schemas.microsoft.com/office/drawing/2014/main" id="{10E528B1-F388-26C6-02EC-16239CA5221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6736" b="6893"/>
          <a:stretch>
            <a:fillRect/>
          </a:stretch>
        </p:blipFill>
        <p:spPr>
          <a:xfrm>
            <a:off x="279143" y="299508"/>
            <a:ext cx="5221625" cy="3010397"/>
          </a:xfrm>
          <a:prstGeom prst="rect">
            <a:avLst/>
          </a:prstGeom>
        </p:spPr>
      </p:pic>
      <p:pic>
        <p:nvPicPr>
          <p:cNvPr id="5" name="Content Placeholder 4" descr="A white building with columns and a fountain with White House in the background&#10;&#10;AI-generated content may be incorrect.">
            <a:extLst>
              <a:ext uri="{FF2B5EF4-FFF2-40B4-BE49-F238E27FC236}">
                <a16:creationId xmlns:a16="http://schemas.microsoft.com/office/drawing/2014/main" id="{7AC06517-CC07-1CD2-1F4E-B885D2D155D7}"/>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t="1449"/>
          <a:stretch>
            <a:fillRect/>
          </a:stretch>
        </p:blipFill>
        <p:spPr>
          <a:xfrm>
            <a:off x="279143" y="3548095"/>
            <a:ext cx="5221625" cy="3010397"/>
          </a:xfrm>
          <a:prstGeom prst="rect">
            <a:avLst/>
          </a:prstGeom>
        </p:spPr>
      </p:pic>
      <p:sp>
        <p:nvSpPr>
          <p:cNvPr id="19" name="Content Placeholder 18">
            <a:extLst>
              <a:ext uri="{FF2B5EF4-FFF2-40B4-BE49-F238E27FC236}">
                <a16:creationId xmlns:a16="http://schemas.microsoft.com/office/drawing/2014/main" id="{09381A60-0EDA-2613-6589-79C0EA8A45A9}"/>
              </a:ext>
            </a:extLst>
          </p:cNvPr>
          <p:cNvSpPr>
            <a:spLocks noGrp="1"/>
          </p:cNvSpPr>
          <p:nvPr>
            <p:ph idx="1"/>
          </p:nvPr>
        </p:nvSpPr>
        <p:spPr>
          <a:xfrm>
            <a:off x="6392583" y="524108"/>
            <a:ext cx="4434721" cy="5832242"/>
          </a:xfrm>
        </p:spPr>
        <p:txBody>
          <a:bodyPr anchor="t">
            <a:normAutofit/>
          </a:bodyPr>
          <a:lstStyle/>
          <a:p>
            <a:pPr marL="0" indent="0">
              <a:buNone/>
            </a:pPr>
            <a:r>
              <a:rPr lang="en-US" sz="4400" b="1" dirty="0">
                <a:solidFill>
                  <a:schemeClr val="tx1">
                    <a:alpha val="80000"/>
                  </a:schemeClr>
                </a:solidFill>
              </a:rPr>
              <a:t>White House</a:t>
            </a:r>
          </a:p>
          <a:p>
            <a:pPr marL="0" indent="0">
              <a:buNone/>
            </a:pPr>
            <a:r>
              <a:rPr lang="en-US" sz="2000" b="1" dirty="0">
                <a:solidFill>
                  <a:schemeClr val="tx1">
                    <a:alpha val="80000"/>
                  </a:schemeClr>
                </a:solidFill>
              </a:rPr>
              <a:t>in Washington, D.C.</a:t>
            </a:r>
          </a:p>
          <a:p>
            <a:pPr marL="0" indent="0">
              <a:buNone/>
            </a:pPr>
            <a:r>
              <a:rPr lang="en-US" sz="2000" dirty="0">
                <a:solidFill>
                  <a:schemeClr val="tx1">
                    <a:alpha val="80000"/>
                  </a:schemeClr>
                </a:solidFill>
              </a:rPr>
              <a:t>The official residence and workplace of the president of the United States</a:t>
            </a:r>
          </a:p>
          <a:p>
            <a:pPr marL="0" indent="0">
              <a:buNone/>
            </a:pPr>
            <a:r>
              <a:rPr lang="en-US" sz="2000" dirty="0">
                <a:solidFill>
                  <a:schemeClr val="tx1">
                    <a:alpha val="80000"/>
                  </a:schemeClr>
                </a:solidFill>
              </a:rPr>
              <a:t>It has served as the home of the American president since 1800, when the capital moved from Philadelphia to Washington D.C.</a:t>
            </a:r>
          </a:p>
          <a:p>
            <a:pPr marL="0" indent="0">
              <a:buNone/>
            </a:pPr>
            <a:r>
              <a:rPr lang="en-US" sz="2000" dirty="0">
                <a:solidFill>
                  <a:schemeClr val="tx1">
                    <a:alpha val="80000"/>
                  </a:schemeClr>
                </a:solidFill>
              </a:rPr>
              <a:t>Address:                                                                     1600 Pennsylvania Ave NW                  Washington D.C.</a:t>
            </a:r>
          </a:p>
          <a:p>
            <a:pPr marL="0" indent="0">
              <a:buNone/>
            </a:pPr>
            <a:endParaRPr lang="en-US" sz="2000" dirty="0">
              <a:solidFill>
                <a:schemeClr val="tx1">
                  <a:alpha val="80000"/>
                </a:schemeClr>
              </a:solidFill>
            </a:endParaRPr>
          </a:p>
        </p:txBody>
      </p:sp>
      <p:cxnSp>
        <p:nvCxnSpPr>
          <p:cNvPr id="35" name="Straight Connector 34">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3893"/>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2E2BD9D-B27D-D331-9160-083BAFC44C73}"/>
              </a:ext>
            </a:extLst>
          </p:cNvPr>
          <p:cNvSpPr txBox="1"/>
          <p:nvPr/>
        </p:nvSpPr>
        <p:spPr>
          <a:xfrm>
            <a:off x="3068692" y="6358437"/>
            <a:ext cx="2432076"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6" tooltip="https://commons.wikimedia.org/wiki/File:White_House_Washington.JPG">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7" tooltip="https://creativecommons.org/licenses/by-sa/3.0/">
                  <a:extLst>
                    <a:ext uri="{A12FA001-AC4F-418D-AE19-62706E023703}">
                      <ahyp:hlinkClr xmlns:ahyp="http://schemas.microsoft.com/office/drawing/2018/hyperlinkcolor" val="tx"/>
                    </a:ext>
                  </a:extLst>
                </a:hlinkClick>
              </a:rPr>
              <a:t>CC BY-SA</a:t>
            </a:r>
            <a:endParaRPr lang="nb-NO" sz="700">
              <a:solidFill>
                <a:srgbClr val="FFFFFF"/>
              </a:solidFill>
            </a:endParaRPr>
          </a:p>
        </p:txBody>
      </p:sp>
      <p:sp>
        <p:nvSpPr>
          <p:cNvPr id="8" name="TextBox 7">
            <a:extLst>
              <a:ext uri="{FF2B5EF4-FFF2-40B4-BE49-F238E27FC236}">
                <a16:creationId xmlns:a16="http://schemas.microsoft.com/office/drawing/2014/main" id="{BEEE572D-8AA8-7EDF-7750-694FD3C2BC51}"/>
              </a:ext>
            </a:extLst>
          </p:cNvPr>
          <p:cNvSpPr txBox="1"/>
          <p:nvPr/>
        </p:nvSpPr>
        <p:spPr>
          <a:xfrm>
            <a:off x="3046250" y="3109850"/>
            <a:ext cx="2454518"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4" tooltip="https://global-geography.org/af/Geography/America/United_States/Pictures/Washington/White_House_3">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8" tooltip="https://creativecommons.org/licenses/by-nc/3.0/">
                  <a:extLst>
                    <a:ext uri="{A12FA001-AC4F-418D-AE19-62706E023703}">
                      <ahyp:hlinkClr xmlns:ahyp="http://schemas.microsoft.com/office/drawing/2018/hyperlinkcolor" val="tx"/>
                    </a:ext>
                  </a:extLst>
                </a:hlinkClick>
              </a:rPr>
              <a:t>CC BY-NC</a:t>
            </a:r>
            <a:endParaRPr lang="nb-NO" sz="700">
              <a:solidFill>
                <a:srgbClr val="FFFFFF"/>
              </a:solidFill>
            </a:endParaRPr>
          </a:p>
        </p:txBody>
      </p:sp>
    </p:spTree>
    <p:extLst>
      <p:ext uri="{BB962C8B-B14F-4D97-AF65-F5344CB8AC3E}">
        <p14:creationId xmlns:p14="http://schemas.microsoft.com/office/powerpoint/2010/main" val="18088735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large building with a dome&#10;&#10;AI-generated content may be incorrect.">
            <a:extLst>
              <a:ext uri="{FF2B5EF4-FFF2-40B4-BE49-F238E27FC236}">
                <a16:creationId xmlns:a16="http://schemas.microsoft.com/office/drawing/2014/main" id="{EAA82B39-1010-C94B-837E-60A0C9E23F67}"/>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7950" r="2700"/>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7B981ABA-0813-061C-FA01-31BBE18FD73D}"/>
              </a:ext>
            </a:extLst>
          </p:cNvPr>
          <p:cNvSpPr txBox="1"/>
          <p:nvPr/>
        </p:nvSpPr>
        <p:spPr>
          <a:xfrm>
            <a:off x="9759924" y="6657945"/>
            <a:ext cx="2432076"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3" tooltip="https://www.planetary.org/space-images/the-us-capitol-at-dusk">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nb-NO" sz="700">
              <a:solidFill>
                <a:srgbClr val="FFFFFF"/>
              </a:solidFill>
            </a:endParaRPr>
          </a:p>
        </p:txBody>
      </p:sp>
    </p:spTree>
    <p:extLst>
      <p:ext uri="{BB962C8B-B14F-4D97-AF65-F5344CB8AC3E}">
        <p14:creationId xmlns:p14="http://schemas.microsoft.com/office/powerpoint/2010/main" val="18178756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9A724DBA-D2D9-471E-8ED7-2015DDD950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1F9071-D6E6-D131-19C5-3559BC99D683}"/>
              </a:ext>
            </a:extLst>
          </p:cNvPr>
          <p:cNvSpPr>
            <a:spLocks noGrp="1"/>
          </p:cNvSpPr>
          <p:nvPr>
            <p:ph type="title"/>
          </p:nvPr>
        </p:nvSpPr>
        <p:spPr>
          <a:xfrm>
            <a:off x="7239014" y="525982"/>
            <a:ext cx="4282983" cy="1200361"/>
          </a:xfrm>
        </p:spPr>
        <p:txBody>
          <a:bodyPr anchor="b">
            <a:normAutofit fontScale="90000"/>
          </a:bodyPr>
          <a:lstStyle/>
          <a:p>
            <a:r>
              <a:rPr lang="nb-NO" sz="4900" b="1" dirty="0"/>
              <a:t>United States Capitol</a:t>
            </a:r>
            <a:br>
              <a:rPr lang="nb-NO" sz="3600" b="1" dirty="0"/>
            </a:br>
            <a:r>
              <a:rPr lang="nb-NO" sz="3600" b="1" dirty="0"/>
              <a:t>in Washington, D.C.</a:t>
            </a:r>
            <a:endParaRPr lang="nb-NO" sz="3600" dirty="0"/>
          </a:p>
        </p:txBody>
      </p:sp>
      <p:sp>
        <p:nvSpPr>
          <p:cNvPr id="27" name="Rectangle 26">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641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234"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white building with a statue in front of it with United States Capitol in the background&#10;&#10;AI-generated content may be incorrect.">
            <a:extLst>
              <a:ext uri="{FF2B5EF4-FFF2-40B4-BE49-F238E27FC236}">
                <a16:creationId xmlns:a16="http://schemas.microsoft.com/office/drawing/2014/main" id="{43593EFD-918E-DE6A-50CB-359E5ACB905F}"/>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76244" y="1203706"/>
            <a:ext cx="5628018" cy="4217718"/>
          </a:xfrm>
          <a:prstGeom prst="rect">
            <a:avLst/>
          </a:prstGeom>
        </p:spPr>
      </p:pic>
      <p:sp>
        <p:nvSpPr>
          <p:cNvPr id="31" name="Rectangle 30">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19BE527B-7173-FA33-508E-BB60C40CDCFB}"/>
              </a:ext>
            </a:extLst>
          </p:cNvPr>
          <p:cNvSpPr>
            <a:spLocks noGrp="1"/>
          </p:cNvSpPr>
          <p:nvPr>
            <p:ph idx="1"/>
          </p:nvPr>
        </p:nvSpPr>
        <p:spPr>
          <a:xfrm>
            <a:off x="7239012" y="2031101"/>
            <a:ext cx="4282984" cy="3511943"/>
          </a:xfrm>
        </p:spPr>
        <p:txBody>
          <a:bodyPr anchor="ctr">
            <a:normAutofit/>
          </a:bodyPr>
          <a:lstStyle/>
          <a:p>
            <a:pPr marL="0" indent="0">
              <a:buNone/>
            </a:pPr>
            <a:r>
              <a:rPr lang="en-US" sz="1800" dirty="0"/>
              <a:t>This is where the United States Congress is located.</a:t>
            </a:r>
          </a:p>
          <a:p>
            <a:pPr marL="0" indent="0">
              <a:buNone/>
            </a:pPr>
            <a:r>
              <a:rPr lang="en-US" sz="1800" dirty="0"/>
              <a:t>Congress is divided into two chambers:  the </a:t>
            </a:r>
            <a:r>
              <a:rPr lang="en-US" sz="1800" b="1" dirty="0"/>
              <a:t>House of Representatives </a:t>
            </a:r>
            <a:r>
              <a:rPr lang="en-US" sz="1800" dirty="0"/>
              <a:t>is in the South Wing and the </a:t>
            </a:r>
            <a:r>
              <a:rPr lang="en-US" sz="1800" b="1" dirty="0"/>
              <a:t>Senate</a:t>
            </a:r>
            <a:r>
              <a:rPr lang="en-US" sz="1800" dirty="0"/>
              <a:t> is in the North Wing.</a:t>
            </a:r>
          </a:p>
          <a:p>
            <a:pPr marL="0" indent="0">
              <a:buNone/>
            </a:pPr>
            <a:endParaRPr lang="en-US" sz="1800" dirty="0"/>
          </a:p>
        </p:txBody>
      </p:sp>
      <p:sp>
        <p:nvSpPr>
          <p:cNvPr id="33" name="Rectangle 32">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85683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AA3CC463-F933-4AC4-86E1-5AC14B0C31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025D2DB-A12A-44DB-B00E-F4D622329E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480060"/>
            <a:ext cx="4180332" cy="2788074"/>
          </a:xfrm>
          <a:prstGeom prst="rect">
            <a:avLst/>
          </a:prstGeom>
          <a:solidFill>
            <a:srgbClr val="FFFFFF"/>
          </a:solidFill>
          <a:ln w="19050">
            <a:solidFill>
              <a:srgbClr val="875A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group of people standing on steps in front of a building&#10;&#10;AI-generated content may be incorrect.">
            <a:extLst>
              <a:ext uri="{FF2B5EF4-FFF2-40B4-BE49-F238E27FC236}">
                <a16:creationId xmlns:a16="http://schemas.microsoft.com/office/drawing/2014/main" id="{B7EC96D7-F50B-EE79-49B9-AD4DADD849C0}"/>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1133" r="2" b="5411"/>
          <a:stretch>
            <a:fillRect/>
          </a:stretch>
        </p:blipFill>
        <p:spPr>
          <a:xfrm>
            <a:off x="622549" y="807537"/>
            <a:ext cx="3854945" cy="2147512"/>
          </a:xfrm>
          <a:prstGeom prst="rect">
            <a:avLst/>
          </a:prstGeom>
        </p:spPr>
      </p:pic>
      <p:sp>
        <p:nvSpPr>
          <p:cNvPr id="23" name="Rectangle 22">
            <a:extLst>
              <a:ext uri="{FF2B5EF4-FFF2-40B4-BE49-F238E27FC236}">
                <a16:creationId xmlns:a16="http://schemas.microsoft.com/office/drawing/2014/main" id="{CE7E7877-F64E-4EEA-B778-138031EFF8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3603670"/>
            <a:ext cx="4180332" cy="2788074"/>
          </a:xfrm>
          <a:prstGeom prst="rect">
            <a:avLst/>
          </a:prstGeom>
          <a:solidFill>
            <a:srgbClr val="FFFFFF"/>
          </a:solidFill>
          <a:ln w="19050">
            <a:solidFill>
              <a:srgbClr val="875A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Content Placeholder 4" descr="A statue of a person sitting on a bench with Lincoln Memorial in the background">
            <a:extLst>
              <a:ext uri="{FF2B5EF4-FFF2-40B4-BE49-F238E27FC236}">
                <a16:creationId xmlns:a16="http://schemas.microsoft.com/office/drawing/2014/main" id="{7B56E563-73AA-2A7A-201A-F93598ECDECC}"/>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25699" r="-1" b="18184"/>
          <a:stretch>
            <a:fillRect/>
          </a:stretch>
        </p:blipFill>
        <p:spPr>
          <a:xfrm>
            <a:off x="622549" y="4267430"/>
            <a:ext cx="3854945" cy="1433159"/>
          </a:xfrm>
          <a:prstGeom prst="rect">
            <a:avLst/>
          </a:prstGeom>
        </p:spPr>
      </p:pic>
      <p:sp>
        <p:nvSpPr>
          <p:cNvPr id="25" name="Rectangle 24">
            <a:extLst>
              <a:ext uri="{FF2B5EF4-FFF2-40B4-BE49-F238E27FC236}">
                <a16:creationId xmlns:a16="http://schemas.microsoft.com/office/drawing/2014/main" id="{7DD6C4F3-70FD-4F13-919C-702EE48864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0596" y="487090"/>
            <a:ext cx="6741849" cy="5897880"/>
          </a:xfrm>
          <a:prstGeom prst="rect">
            <a:avLst/>
          </a:prstGeom>
          <a:solidFill>
            <a:srgbClr val="FFF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4" descr="A statue of a person sitting in a chair with Lincoln Memorial in the background&#10;&#10;AI-generated content may be incorrect.">
            <a:extLst>
              <a:ext uri="{FF2B5EF4-FFF2-40B4-BE49-F238E27FC236}">
                <a16:creationId xmlns:a16="http://schemas.microsoft.com/office/drawing/2014/main" id="{DDBC5066-9D77-EFD3-323C-F1BB4F580A50}"/>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t="4185" r="-1" b="1153"/>
          <a:stretch>
            <a:fillRect/>
          </a:stretch>
        </p:blipFill>
        <p:spPr>
          <a:xfrm>
            <a:off x="5144764" y="697911"/>
            <a:ext cx="6410084" cy="5476238"/>
          </a:xfrm>
          <a:prstGeom prst="rect">
            <a:avLst/>
          </a:prstGeom>
        </p:spPr>
      </p:pic>
      <p:sp>
        <p:nvSpPr>
          <p:cNvPr id="6" name="TextBox 5">
            <a:extLst>
              <a:ext uri="{FF2B5EF4-FFF2-40B4-BE49-F238E27FC236}">
                <a16:creationId xmlns:a16="http://schemas.microsoft.com/office/drawing/2014/main" id="{6C9CA232-E830-B54A-CC4F-F165361B6CE2}"/>
              </a:ext>
            </a:extLst>
          </p:cNvPr>
          <p:cNvSpPr txBox="1"/>
          <p:nvPr/>
        </p:nvSpPr>
        <p:spPr>
          <a:xfrm>
            <a:off x="2022976" y="2754994"/>
            <a:ext cx="2454518"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3" tooltip="https://global-geography.org/af/Geography/America/United_States/Pictures/Washington/Lincoln_Memorial_5">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8" tooltip="https://creativecommons.org/licenses/by-nc/3.0/">
                  <a:extLst>
                    <a:ext uri="{A12FA001-AC4F-418D-AE19-62706E023703}">
                      <ahyp:hlinkClr xmlns:ahyp="http://schemas.microsoft.com/office/drawing/2018/hyperlinkcolor" val="tx"/>
                    </a:ext>
                  </a:extLst>
                </a:hlinkClick>
              </a:rPr>
              <a:t>CC BY-NC</a:t>
            </a:r>
            <a:endParaRPr lang="nb-NO" sz="700">
              <a:solidFill>
                <a:srgbClr val="FFFFFF"/>
              </a:solidFill>
            </a:endParaRPr>
          </a:p>
        </p:txBody>
      </p:sp>
      <p:sp>
        <p:nvSpPr>
          <p:cNvPr id="8" name="TextBox 7">
            <a:extLst>
              <a:ext uri="{FF2B5EF4-FFF2-40B4-BE49-F238E27FC236}">
                <a16:creationId xmlns:a16="http://schemas.microsoft.com/office/drawing/2014/main" id="{A8C8DA34-E1E3-AA53-663B-79EBDA8972FF}"/>
              </a:ext>
            </a:extLst>
          </p:cNvPr>
          <p:cNvSpPr txBox="1"/>
          <p:nvPr/>
        </p:nvSpPr>
        <p:spPr>
          <a:xfrm>
            <a:off x="9122772" y="5974094"/>
            <a:ext cx="2432076"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7" tooltip="https://en.wikipedia.org/wiki/Statue_of_Abraham_Lincoln_(Lincoln_Memorial)">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9" tooltip="https://creativecommons.org/licenses/by-sa/3.0/">
                  <a:extLst>
                    <a:ext uri="{A12FA001-AC4F-418D-AE19-62706E023703}">
                      <ahyp:hlinkClr xmlns:ahyp="http://schemas.microsoft.com/office/drawing/2018/hyperlinkcolor" val="tx"/>
                    </a:ext>
                  </a:extLst>
                </a:hlinkClick>
              </a:rPr>
              <a:t>CC BY-SA</a:t>
            </a:r>
            <a:endParaRPr lang="nb-NO" sz="700">
              <a:solidFill>
                <a:srgbClr val="FFFFFF"/>
              </a:solidFill>
            </a:endParaRPr>
          </a:p>
        </p:txBody>
      </p:sp>
    </p:spTree>
    <p:extLst>
      <p:ext uri="{BB962C8B-B14F-4D97-AF65-F5344CB8AC3E}">
        <p14:creationId xmlns:p14="http://schemas.microsoft.com/office/powerpoint/2010/main" val="32484580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A8E5B1A-0445-FE29-5686-450FBEE884F9}"/>
            </a:ext>
          </a:extLst>
        </p:cNvPr>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B43B9CA2-4B31-4ACD-9A9F-B8E6C6420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4" descr="A statue of a person sitting in a chair with Lincoln Memorial in the background&#10;&#10;AI-generated content may be incorrect.">
            <a:extLst>
              <a:ext uri="{FF2B5EF4-FFF2-40B4-BE49-F238E27FC236}">
                <a16:creationId xmlns:a16="http://schemas.microsoft.com/office/drawing/2014/main" id="{5BC94E4A-17D7-00A9-AFAB-A0870055BF78}"/>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2826" b="4"/>
          <a:stretch>
            <a:fillRect/>
          </a:stretch>
        </p:blipFill>
        <p:spPr>
          <a:xfrm>
            <a:off x="8529321" y="10"/>
            <a:ext cx="3662680" cy="3401558"/>
          </a:xfrm>
          <a:custGeom>
            <a:avLst/>
            <a:gdLst/>
            <a:ahLst/>
            <a:cxnLst/>
            <a:rect l="l" t="t" r="r" b="b"/>
            <a:pathLst>
              <a:path w="3662680" h="3401568">
                <a:moveTo>
                  <a:pt x="0" y="0"/>
                </a:moveTo>
                <a:lnTo>
                  <a:pt x="3662680" y="0"/>
                </a:lnTo>
                <a:lnTo>
                  <a:pt x="3662680" y="3401568"/>
                </a:lnTo>
                <a:lnTo>
                  <a:pt x="774527" y="3401568"/>
                </a:lnTo>
                <a:lnTo>
                  <a:pt x="769892" y="3133175"/>
                </a:lnTo>
                <a:cubicBezTo>
                  <a:pt x="732577" y="2055441"/>
                  <a:pt x="492520" y="1056020"/>
                  <a:pt x="104445" y="215033"/>
                </a:cubicBezTo>
                <a:close/>
              </a:path>
            </a:pathLst>
          </a:custGeom>
        </p:spPr>
      </p:pic>
      <p:pic>
        <p:nvPicPr>
          <p:cNvPr id="5" name="Content Placeholder 4" descr="A group of people standing on steps in front of a building&#10;&#10;AI-generated content may be incorrect.">
            <a:extLst>
              <a:ext uri="{FF2B5EF4-FFF2-40B4-BE49-F238E27FC236}">
                <a16:creationId xmlns:a16="http://schemas.microsoft.com/office/drawing/2014/main" id="{7732E587-0DBD-E484-9B96-E24C82F2C2E4}"/>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8377" r="10813" b="1"/>
          <a:stretch>
            <a:fillRect/>
          </a:stretch>
        </p:blipFill>
        <p:spPr>
          <a:xfrm>
            <a:off x="5115314" y="10"/>
            <a:ext cx="4118110" cy="3401558"/>
          </a:xfrm>
          <a:custGeom>
            <a:avLst/>
            <a:gdLst/>
            <a:ahLst/>
            <a:cxnLst/>
            <a:rect l="l" t="t" r="r" b="b"/>
            <a:pathLst>
              <a:path w="4118110" h="3401568">
                <a:moveTo>
                  <a:pt x="0" y="0"/>
                </a:moveTo>
                <a:lnTo>
                  <a:pt x="3343575" y="0"/>
                </a:lnTo>
                <a:lnTo>
                  <a:pt x="3448028" y="215050"/>
                </a:lnTo>
                <a:cubicBezTo>
                  <a:pt x="3836103" y="1056037"/>
                  <a:pt x="4076161" y="2055458"/>
                  <a:pt x="4113475" y="3133192"/>
                </a:cubicBezTo>
                <a:lnTo>
                  <a:pt x="4118110" y="3401568"/>
                </a:lnTo>
                <a:lnTo>
                  <a:pt x="801224" y="3401568"/>
                </a:lnTo>
                <a:lnTo>
                  <a:pt x="797493" y="3185579"/>
                </a:lnTo>
                <a:cubicBezTo>
                  <a:pt x="756786" y="2009870"/>
                  <a:pt x="474799" y="927359"/>
                  <a:pt x="22579" y="42066"/>
                </a:cubicBezTo>
                <a:close/>
              </a:path>
            </a:pathLst>
          </a:custGeom>
        </p:spPr>
      </p:pic>
      <p:pic>
        <p:nvPicPr>
          <p:cNvPr id="9" name="Content Placeholder 4" descr="A statue of a person sitting on a bench with Lincoln Memorial in the background">
            <a:extLst>
              <a:ext uri="{FF2B5EF4-FFF2-40B4-BE49-F238E27FC236}">
                <a16:creationId xmlns:a16="http://schemas.microsoft.com/office/drawing/2014/main" id="{206B93C0-14C2-BE47-8C62-0425166DBA76}"/>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t="17206" r="-1" b="9691"/>
          <a:stretch>
            <a:fillRect/>
          </a:stretch>
        </p:blipFill>
        <p:spPr>
          <a:xfrm>
            <a:off x="5168353" y="3456432"/>
            <a:ext cx="7023646" cy="3401568"/>
          </a:xfrm>
          <a:custGeom>
            <a:avLst/>
            <a:gdLst/>
            <a:ahLst/>
            <a:cxnLst/>
            <a:rect l="l" t="t" r="r" b="b"/>
            <a:pathLst>
              <a:path w="7023646" h="3401568">
                <a:moveTo>
                  <a:pt x="749132" y="0"/>
                </a:moveTo>
                <a:lnTo>
                  <a:pt x="7023646" y="0"/>
                </a:lnTo>
                <a:lnTo>
                  <a:pt x="7023646" y="3401568"/>
                </a:lnTo>
                <a:lnTo>
                  <a:pt x="0" y="3401568"/>
                </a:lnTo>
                <a:lnTo>
                  <a:pt x="79008" y="3238906"/>
                </a:lnTo>
                <a:cubicBezTo>
                  <a:pt x="502362" y="2321466"/>
                  <a:pt x="749563" y="1215476"/>
                  <a:pt x="749563" y="24956"/>
                </a:cubicBezTo>
                <a:close/>
              </a:path>
            </a:pathLst>
          </a:custGeom>
        </p:spPr>
      </p:pic>
      <p:sp useBgFill="1">
        <p:nvSpPr>
          <p:cNvPr id="34" name="Freeform: Shape 33">
            <a:extLst>
              <a:ext uri="{FF2B5EF4-FFF2-40B4-BE49-F238E27FC236}">
                <a16:creationId xmlns:a16="http://schemas.microsoft.com/office/drawing/2014/main" id="{33F94DB1-BC5D-454D-845C-7BA3A1F46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32965" cy="6858000"/>
          </a:xfrm>
          <a:custGeom>
            <a:avLst/>
            <a:gdLst>
              <a:gd name="connsiteX0" fmla="*/ 0 w 5932965"/>
              <a:gd name="connsiteY0" fmla="*/ 0 h 6858000"/>
              <a:gd name="connsiteX1" fmla="*/ 5140363 w 5932965"/>
              <a:gd name="connsiteY1" fmla="*/ 0 h 6858000"/>
              <a:gd name="connsiteX2" fmla="*/ 5152943 w 5932965"/>
              <a:gd name="connsiteY2" fmla="*/ 23550 h 6858000"/>
              <a:gd name="connsiteX3" fmla="*/ 5932965 w 5932965"/>
              <a:gd name="connsiteY3" fmla="*/ 3479505 h 6858000"/>
              <a:gd name="connsiteX4" fmla="*/ 5262410 w 5932965"/>
              <a:gd name="connsiteY4" fmla="*/ 6708999 h 6858000"/>
              <a:gd name="connsiteX5" fmla="*/ 5190385 w 5932965"/>
              <a:gd name="connsiteY5" fmla="*/ 6858000 h 6858000"/>
              <a:gd name="connsiteX6" fmla="*/ 0 w 593296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2965" h="6858000">
                <a:moveTo>
                  <a:pt x="0" y="0"/>
                </a:moveTo>
                <a:lnTo>
                  <a:pt x="5140363" y="0"/>
                </a:lnTo>
                <a:lnTo>
                  <a:pt x="5152943" y="23550"/>
                </a:lnTo>
                <a:cubicBezTo>
                  <a:pt x="5642847" y="987256"/>
                  <a:pt x="5932965" y="2183538"/>
                  <a:pt x="5932965" y="3479505"/>
                </a:cubicBezTo>
                <a:cubicBezTo>
                  <a:pt x="5932965" y="4675783"/>
                  <a:pt x="5685764" y="5787121"/>
                  <a:pt x="5262410" y="6708999"/>
                </a:cubicBezTo>
                <a:lnTo>
                  <a:pt x="5190385"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6" name="Freeform: Shape 35">
            <a:extLst>
              <a:ext uri="{FF2B5EF4-FFF2-40B4-BE49-F238E27FC236}">
                <a16:creationId xmlns:a16="http://schemas.microsoft.com/office/drawing/2014/main" id="{5676B86F-860B-4586-BCAA-C0650C09B7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2333" cy="6858000"/>
          </a:xfrm>
          <a:custGeom>
            <a:avLst/>
            <a:gdLst>
              <a:gd name="connsiteX0" fmla="*/ 0 w 5922333"/>
              <a:gd name="connsiteY0" fmla="*/ 0 h 6858000"/>
              <a:gd name="connsiteX1" fmla="*/ 5129731 w 5922333"/>
              <a:gd name="connsiteY1" fmla="*/ 0 h 6858000"/>
              <a:gd name="connsiteX2" fmla="*/ 5142311 w 5922333"/>
              <a:gd name="connsiteY2" fmla="*/ 23550 h 6858000"/>
              <a:gd name="connsiteX3" fmla="*/ 5922333 w 5922333"/>
              <a:gd name="connsiteY3" fmla="*/ 3479505 h 6858000"/>
              <a:gd name="connsiteX4" fmla="*/ 5251778 w 5922333"/>
              <a:gd name="connsiteY4" fmla="*/ 6708999 h 6858000"/>
              <a:gd name="connsiteX5" fmla="*/ 5179753 w 5922333"/>
              <a:gd name="connsiteY5" fmla="*/ 6858000 h 6858000"/>
              <a:gd name="connsiteX6" fmla="*/ 0 w 592233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2333" h="6858000">
                <a:moveTo>
                  <a:pt x="0" y="0"/>
                </a:moveTo>
                <a:lnTo>
                  <a:pt x="5129731" y="0"/>
                </a:lnTo>
                <a:lnTo>
                  <a:pt x="5142311" y="23550"/>
                </a:lnTo>
                <a:cubicBezTo>
                  <a:pt x="5632215" y="987256"/>
                  <a:pt x="5922333" y="2183538"/>
                  <a:pt x="5922333" y="3479505"/>
                </a:cubicBezTo>
                <a:cubicBezTo>
                  <a:pt x="5922333" y="4675783"/>
                  <a:pt x="5675132" y="5787121"/>
                  <a:pt x="5251778" y="6708999"/>
                </a:cubicBezTo>
                <a:lnTo>
                  <a:pt x="5179753"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8C818ED5-2F56-4171-9445-3AA4F4462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16867"/>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DE74FCE8-866C-4AFA-B45C-FACE2A609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1" y="2089941"/>
            <a:ext cx="4970439"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Content Placeholder 28">
            <a:extLst>
              <a:ext uri="{FF2B5EF4-FFF2-40B4-BE49-F238E27FC236}">
                <a16:creationId xmlns:a16="http://schemas.microsoft.com/office/drawing/2014/main" id="{9E880ED3-902E-2498-19F4-4305EA9FCC3D}"/>
              </a:ext>
            </a:extLst>
          </p:cNvPr>
          <p:cNvSpPr>
            <a:spLocks noGrp="1"/>
          </p:cNvSpPr>
          <p:nvPr>
            <p:ph idx="1"/>
          </p:nvPr>
        </p:nvSpPr>
        <p:spPr>
          <a:xfrm>
            <a:off x="448056" y="2514600"/>
            <a:ext cx="4922338" cy="3666744"/>
          </a:xfrm>
        </p:spPr>
        <p:txBody>
          <a:bodyPr>
            <a:normAutofit/>
          </a:bodyPr>
          <a:lstStyle/>
          <a:p>
            <a:pPr marL="0" indent="0">
              <a:buNone/>
            </a:pPr>
            <a:r>
              <a:rPr lang="en-US" sz="4400" b="1" dirty="0"/>
              <a:t>Lincoln Memorial</a:t>
            </a:r>
          </a:p>
          <a:p>
            <a:pPr marL="0" indent="0">
              <a:buNone/>
            </a:pPr>
            <a:r>
              <a:rPr lang="en-US" b="1" dirty="0"/>
              <a:t>in Washington, D.C.</a:t>
            </a:r>
          </a:p>
          <a:p>
            <a:pPr marL="0" indent="0">
              <a:buNone/>
            </a:pPr>
            <a:endParaRPr lang="en-US" sz="2000" dirty="0"/>
          </a:p>
          <a:p>
            <a:pPr marL="0" indent="0">
              <a:buNone/>
            </a:pPr>
            <a:r>
              <a:rPr lang="en-US" sz="2000" dirty="0"/>
              <a:t>Abraham Lincoln was the 16</a:t>
            </a:r>
            <a:r>
              <a:rPr lang="en-US" sz="2000" baseline="30000" dirty="0"/>
              <a:t>th</a:t>
            </a:r>
            <a:r>
              <a:rPr lang="en-US" sz="2000" dirty="0"/>
              <a:t> president of the U.S</a:t>
            </a:r>
          </a:p>
        </p:txBody>
      </p:sp>
      <p:sp>
        <p:nvSpPr>
          <p:cNvPr id="6" name="TextBox 5">
            <a:extLst>
              <a:ext uri="{FF2B5EF4-FFF2-40B4-BE49-F238E27FC236}">
                <a16:creationId xmlns:a16="http://schemas.microsoft.com/office/drawing/2014/main" id="{153A3658-C620-2E25-D3F2-531ECC4DF127}"/>
              </a:ext>
            </a:extLst>
          </p:cNvPr>
          <p:cNvSpPr txBox="1"/>
          <p:nvPr/>
        </p:nvSpPr>
        <p:spPr>
          <a:xfrm>
            <a:off x="9737482" y="6870700"/>
            <a:ext cx="2454518"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6" tooltip="https://global-geography.org/af/Geography/America/United_States/Pictures/Washington/Lincoln_Memorial_5">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9" tooltip="https://creativecommons.org/licenses/by-nc/3.0/">
                  <a:extLst>
                    <a:ext uri="{A12FA001-AC4F-418D-AE19-62706E023703}">
                      <ahyp:hlinkClr xmlns:ahyp="http://schemas.microsoft.com/office/drawing/2018/hyperlinkcolor" val="tx"/>
                    </a:ext>
                  </a:extLst>
                </a:hlinkClick>
              </a:rPr>
              <a:t>CC BY-NC</a:t>
            </a:r>
            <a:endParaRPr lang="nb-NO" sz="700">
              <a:solidFill>
                <a:srgbClr val="FFFFFF"/>
              </a:solidFill>
            </a:endParaRPr>
          </a:p>
        </p:txBody>
      </p:sp>
      <p:sp>
        <p:nvSpPr>
          <p:cNvPr id="8" name="TextBox 7">
            <a:extLst>
              <a:ext uri="{FF2B5EF4-FFF2-40B4-BE49-F238E27FC236}">
                <a16:creationId xmlns:a16="http://schemas.microsoft.com/office/drawing/2014/main" id="{CFC8D8A4-5F4D-06AD-FE04-F175ECBA6C0D}"/>
              </a:ext>
            </a:extLst>
          </p:cNvPr>
          <p:cNvSpPr txBox="1"/>
          <p:nvPr/>
        </p:nvSpPr>
        <p:spPr>
          <a:xfrm>
            <a:off x="7292706" y="6870700"/>
            <a:ext cx="2432076"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4" tooltip="https://en.wikipedia.org/wiki/Statue_of_Abraham_Lincoln_(Lincoln_Memorial)">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10" tooltip="https://creativecommons.org/licenses/by-sa/3.0/">
                  <a:extLst>
                    <a:ext uri="{A12FA001-AC4F-418D-AE19-62706E023703}">
                      <ahyp:hlinkClr xmlns:ahyp="http://schemas.microsoft.com/office/drawing/2018/hyperlinkcolor" val="tx"/>
                    </a:ext>
                  </a:extLst>
                </a:hlinkClick>
              </a:rPr>
              <a:t>CC BY-SA</a:t>
            </a:r>
            <a:endParaRPr lang="nb-NO" sz="700">
              <a:solidFill>
                <a:srgbClr val="FFFFFF"/>
              </a:solidFill>
            </a:endParaRPr>
          </a:p>
        </p:txBody>
      </p:sp>
    </p:spTree>
    <p:extLst>
      <p:ext uri="{BB962C8B-B14F-4D97-AF65-F5344CB8AC3E}">
        <p14:creationId xmlns:p14="http://schemas.microsoft.com/office/powerpoint/2010/main" val="9711789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nline Media 3" title="&quot;Marian Anderson Sings at the Lincoln Memorial&quot; Newreel Story">
            <a:hlinkClick r:id="" action="ppaction://media"/>
            <a:extLst>
              <a:ext uri="{FF2B5EF4-FFF2-40B4-BE49-F238E27FC236}">
                <a16:creationId xmlns:a16="http://schemas.microsoft.com/office/drawing/2014/main" id="{EC78D836-7979-A148-465C-F71C72E95E76}"/>
              </a:ext>
            </a:extLst>
          </p:cNvPr>
          <p:cNvPicPr>
            <a:picLocks noGrp="1" noRot="1" noChangeAspect="1"/>
          </p:cNvPicPr>
          <p:nvPr>
            <p:ph idx="1"/>
            <a:videoFile r:link="rId1"/>
          </p:nvPr>
        </p:nvPicPr>
        <p:blipFill>
          <a:blip r:embed="rId3"/>
          <a:stretch>
            <a:fillRect/>
          </a:stretch>
        </p:blipFill>
        <p:spPr>
          <a:xfrm>
            <a:off x="2381956" y="643467"/>
            <a:ext cx="7428088" cy="5571066"/>
          </a:xfrm>
          <a:prstGeom prst="rect">
            <a:avLst/>
          </a:prstGeom>
        </p:spPr>
      </p:pic>
    </p:spTree>
    <p:extLst>
      <p:ext uri="{BB962C8B-B14F-4D97-AF65-F5344CB8AC3E}">
        <p14:creationId xmlns:p14="http://schemas.microsoft.com/office/powerpoint/2010/main" val="406628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nline Media 3" title="&quot;Marian Anderson Sings at the Lincoln Memorial&quot; Newreel Story">
            <a:hlinkClick r:id="" action="ppaction://media"/>
            <a:extLst>
              <a:ext uri="{FF2B5EF4-FFF2-40B4-BE49-F238E27FC236}">
                <a16:creationId xmlns:a16="http://schemas.microsoft.com/office/drawing/2014/main" id="{EC78D836-7979-A148-465C-F71C72E95E76}"/>
              </a:ext>
            </a:extLst>
          </p:cNvPr>
          <p:cNvPicPr>
            <a:picLocks noRot="1" noChangeAspect="1"/>
          </p:cNvPicPr>
          <p:nvPr>
            <a:videoFile r:link="rId1"/>
          </p:nvPr>
        </p:nvPicPr>
        <p:blipFill>
          <a:blip r:embed="rId4"/>
          <a:stretch>
            <a:fillRect/>
          </a:stretch>
        </p:blipFill>
        <p:spPr>
          <a:xfrm>
            <a:off x="279143" y="1470891"/>
            <a:ext cx="5221625" cy="3916218"/>
          </a:xfrm>
          <a:prstGeom prst="rect">
            <a:avLst/>
          </a:prstGeom>
        </p:spPr>
      </p:pic>
      <p:sp>
        <p:nvSpPr>
          <p:cNvPr id="15" name="Content Placeholder 14">
            <a:extLst>
              <a:ext uri="{FF2B5EF4-FFF2-40B4-BE49-F238E27FC236}">
                <a16:creationId xmlns:a16="http://schemas.microsoft.com/office/drawing/2014/main" id="{F37050A0-5284-7337-82BC-91B9CC7A3FCE}"/>
              </a:ext>
            </a:extLst>
          </p:cNvPr>
          <p:cNvSpPr>
            <a:spLocks noGrp="1"/>
          </p:cNvSpPr>
          <p:nvPr>
            <p:ph idx="1"/>
          </p:nvPr>
        </p:nvSpPr>
        <p:spPr>
          <a:xfrm>
            <a:off x="6392583" y="2645922"/>
            <a:ext cx="4434721" cy="3710427"/>
          </a:xfrm>
        </p:spPr>
        <p:txBody>
          <a:bodyPr anchor="t">
            <a:normAutofit/>
          </a:bodyPr>
          <a:lstStyle/>
          <a:p>
            <a:pPr marL="0" indent="0">
              <a:buNone/>
            </a:pPr>
            <a:r>
              <a:rPr lang="en-US" sz="2000">
                <a:solidFill>
                  <a:schemeClr val="tx1">
                    <a:alpha val="80000"/>
                  </a:schemeClr>
                </a:solidFill>
                <a:hlinkClick r:id="rId5"/>
              </a:rPr>
              <a:t>"Marian Anderson Sings at the Lincoln Memorial" Newreel Story – YouTube</a:t>
            </a:r>
            <a:endParaRPr lang="en-US" sz="2000">
              <a:solidFill>
                <a:schemeClr val="tx1">
                  <a:alpha val="80000"/>
                </a:schemeClr>
              </a:solidFill>
            </a:endParaRPr>
          </a:p>
          <a:p>
            <a:pPr marL="0" indent="0">
              <a:buNone/>
            </a:pPr>
            <a:r>
              <a:rPr lang="nb-NO" sz="2000">
                <a:solidFill>
                  <a:schemeClr val="tx1">
                    <a:alpha val="80000"/>
                  </a:schemeClr>
                </a:solidFill>
              </a:rPr>
              <a:t>In 1939, the Daughters of the American Revolution refused to allow Marian Anderson to sing before an integrated audience at the organization’s Constitution Hall.</a:t>
            </a:r>
          </a:p>
          <a:p>
            <a:pPr marL="0" indent="0">
              <a:buNone/>
            </a:pPr>
            <a:r>
              <a:rPr lang="nb-NO" sz="2000">
                <a:solidFill>
                  <a:schemeClr val="tx1">
                    <a:alpha val="80000"/>
                  </a:schemeClr>
                </a:solidFill>
              </a:rPr>
              <a:t>At the suggestion of Eleanor Roosevelt, Anderson performed on the steps of the Lincoln Memorial on Easter Sunday to 75,000 people.</a:t>
            </a:r>
          </a:p>
          <a:p>
            <a:pPr marL="0" indent="0">
              <a:buNone/>
            </a:pPr>
            <a:endParaRPr lang="en-US" sz="2000">
              <a:solidFill>
                <a:schemeClr val="tx1">
                  <a:alpha val="80000"/>
                </a:schemeClr>
              </a:solidFill>
            </a:endParaRPr>
          </a:p>
        </p:txBody>
      </p:sp>
      <p:cxnSp>
        <p:nvCxnSpPr>
          <p:cNvPr id="38" name="Straight Connector 3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4037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statue of a person in a suit with Martin Luther King Jr. Memorial in the background&#10;&#10;AI-generated content may be incorrect.">
            <a:extLst>
              <a:ext uri="{FF2B5EF4-FFF2-40B4-BE49-F238E27FC236}">
                <a16:creationId xmlns:a16="http://schemas.microsoft.com/office/drawing/2014/main" id="{370FD879-DB8C-2CEA-E3D2-1513EF72226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1766" r="33518" b="2"/>
          <a:stretch>
            <a:fillRect/>
          </a:stretch>
        </p:blipFill>
        <p:spPr>
          <a:xfrm>
            <a:off x="1014429" y="643467"/>
            <a:ext cx="4549742" cy="5571066"/>
          </a:xfrm>
          <a:prstGeom prst="rect">
            <a:avLst/>
          </a:prstGeom>
        </p:spPr>
      </p:pic>
      <p:pic>
        <p:nvPicPr>
          <p:cNvPr id="7" name="Content Placeholder 4" descr="A statue of a person in a suit with Martin Luther King Jr. Memorial in the background">
            <a:extLst>
              <a:ext uri="{FF2B5EF4-FFF2-40B4-BE49-F238E27FC236}">
                <a16:creationId xmlns:a16="http://schemas.microsoft.com/office/drawing/2014/main" id="{C35D63B5-E887-96F8-A5B0-96010070BAE9}"/>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7369"/>
          <a:stretch>
            <a:fillRect/>
          </a:stretch>
        </p:blipFill>
        <p:spPr>
          <a:xfrm>
            <a:off x="6256865" y="1817558"/>
            <a:ext cx="5291667" cy="3222884"/>
          </a:xfrm>
          <a:prstGeom prst="rect">
            <a:avLst/>
          </a:prstGeom>
        </p:spPr>
      </p:pic>
      <p:sp>
        <p:nvSpPr>
          <p:cNvPr id="6" name="TextBox 5">
            <a:extLst>
              <a:ext uri="{FF2B5EF4-FFF2-40B4-BE49-F238E27FC236}">
                <a16:creationId xmlns:a16="http://schemas.microsoft.com/office/drawing/2014/main" id="{4E03EDFC-21F0-C42D-B199-BA42510A3815}"/>
              </a:ext>
            </a:extLst>
          </p:cNvPr>
          <p:cNvSpPr txBox="1"/>
          <p:nvPr/>
        </p:nvSpPr>
        <p:spPr>
          <a:xfrm>
            <a:off x="3266747" y="6014478"/>
            <a:ext cx="2297424"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3" tooltip="https://www.flickr.com/photos/22711505@N05/6617712661/">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6" tooltip="https://creativecommons.org/licenses/by/3.0/">
                  <a:extLst>
                    <a:ext uri="{A12FA001-AC4F-418D-AE19-62706E023703}">
                      <ahyp:hlinkClr xmlns:ahyp="http://schemas.microsoft.com/office/drawing/2018/hyperlinkcolor" val="tx"/>
                    </a:ext>
                  </a:extLst>
                </a:hlinkClick>
              </a:rPr>
              <a:t>CC BY</a:t>
            </a:r>
            <a:endParaRPr lang="nb-NO" sz="700">
              <a:solidFill>
                <a:srgbClr val="FFFFFF"/>
              </a:solidFill>
            </a:endParaRPr>
          </a:p>
        </p:txBody>
      </p:sp>
      <p:sp>
        <p:nvSpPr>
          <p:cNvPr id="8" name="TextBox 7">
            <a:extLst>
              <a:ext uri="{FF2B5EF4-FFF2-40B4-BE49-F238E27FC236}">
                <a16:creationId xmlns:a16="http://schemas.microsoft.com/office/drawing/2014/main" id="{1EADEF95-D457-5CEF-060D-D33A6592619B}"/>
              </a:ext>
            </a:extLst>
          </p:cNvPr>
          <p:cNvSpPr txBox="1"/>
          <p:nvPr/>
        </p:nvSpPr>
        <p:spPr>
          <a:xfrm>
            <a:off x="8959362" y="4840387"/>
            <a:ext cx="2589170"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5" tooltip="http://apicciano.commons.gc.cuny.edu/2011/08/23/martin-luther-king-jr-memorial-opens-in-washington-d-c/">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7" tooltip="https://creativecommons.org/licenses/by-nc-sa/3.0/">
                  <a:extLst>
                    <a:ext uri="{A12FA001-AC4F-418D-AE19-62706E023703}">
                      <ahyp:hlinkClr xmlns:ahyp="http://schemas.microsoft.com/office/drawing/2018/hyperlinkcolor" val="tx"/>
                    </a:ext>
                  </a:extLst>
                </a:hlinkClick>
              </a:rPr>
              <a:t>CC BY-SA-NC</a:t>
            </a:r>
            <a:endParaRPr lang="nb-NO" sz="700">
              <a:solidFill>
                <a:srgbClr val="FFFFFF"/>
              </a:solidFill>
            </a:endParaRPr>
          </a:p>
        </p:txBody>
      </p:sp>
    </p:spTree>
    <p:extLst>
      <p:ext uri="{BB962C8B-B14F-4D97-AF65-F5344CB8AC3E}">
        <p14:creationId xmlns:p14="http://schemas.microsoft.com/office/powerpoint/2010/main" val="25398396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605D3DD-DC3F-78FF-09FB-41DB591459F8}"/>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36AFD095-EA62-FD34-C5C5-D7A721E6D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547823-9818-D280-CFEE-BF39ACDBAB63}"/>
              </a:ext>
            </a:extLst>
          </p:cNvPr>
          <p:cNvSpPr>
            <a:spLocks noGrp="1"/>
          </p:cNvSpPr>
          <p:nvPr>
            <p:ph type="title"/>
          </p:nvPr>
        </p:nvSpPr>
        <p:spPr>
          <a:xfrm>
            <a:off x="457201" y="412454"/>
            <a:ext cx="2381250" cy="2101850"/>
          </a:xfrm>
        </p:spPr>
        <p:txBody>
          <a:bodyPr>
            <a:normAutofit fontScale="90000"/>
          </a:bodyPr>
          <a:lstStyle/>
          <a:p>
            <a:r>
              <a:rPr lang="nb-NO" b="1" dirty="0"/>
              <a:t>Martin Luther King, Jr. Memorial</a:t>
            </a:r>
            <a:br>
              <a:rPr lang="nb-NO" sz="2800" dirty="0"/>
            </a:br>
            <a:r>
              <a:rPr lang="nb-NO" sz="2800" dirty="0"/>
              <a:t>in Washington, D.C.</a:t>
            </a:r>
          </a:p>
        </p:txBody>
      </p:sp>
      <p:sp>
        <p:nvSpPr>
          <p:cNvPr id="17" name="Rectangle 16">
            <a:extLst>
              <a:ext uri="{FF2B5EF4-FFF2-40B4-BE49-F238E27FC236}">
                <a16:creationId xmlns:a16="http://schemas.microsoft.com/office/drawing/2014/main" id="{F91983A1-789F-14F8-9D3B-82A1D96660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3483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22705247-4C3B-89FC-568A-30C668D80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45238" y="1452646"/>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Content Placeholder 11">
            <a:extLst>
              <a:ext uri="{FF2B5EF4-FFF2-40B4-BE49-F238E27FC236}">
                <a16:creationId xmlns:a16="http://schemas.microsoft.com/office/drawing/2014/main" id="{452A37FB-B480-6932-9678-77C1D1BFDA45}"/>
              </a:ext>
            </a:extLst>
          </p:cNvPr>
          <p:cNvSpPr>
            <a:spLocks noGrp="1"/>
          </p:cNvSpPr>
          <p:nvPr>
            <p:ph idx="1"/>
          </p:nvPr>
        </p:nvSpPr>
        <p:spPr>
          <a:xfrm>
            <a:off x="3157538" y="412454"/>
            <a:ext cx="3243262" cy="2101850"/>
          </a:xfrm>
        </p:spPr>
        <p:txBody>
          <a:bodyPr anchor="ctr">
            <a:normAutofit/>
          </a:bodyPr>
          <a:lstStyle/>
          <a:p>
            <a:pPr marL="0" indent="0">
              <a:buNone/>
            </a:pPr>
            <a:r>
              <a:rPr lang="en-US" sz="1800" dirty="0"/>
              <a:t>The inspiration for the memorial design comes from a line of Martin Luther King’s “I Have a Dream” speech:  Out of the mountain of despair, a stone of hope.</a:t>
            </a:r>
          </a:p>
          <a:p>
            <a:endParaRPr lang="en-US" sz="1700" dirty="0"/>
          </a:p>
        </p:txBody>
      </p:sp>
      <p:pic>
        <p:nvPicPr>
          <p:cNvPr id="7" name="Content Placeholder 4" descr="A statue of a person in a suit with Martin Luther King Jr. Memorial in the background">
            <a:extLst>
              <a:ext uri="{FF2B5EF4-FFF2-40B4-BE49-F238E27FC236}">
                <a16:creationId xmlns:a16="http://schemas.microsoft.com/office/drawing/2014/main" id="{5A219CE4-BB1A-2649-128F-7741A8E7663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7369"/>
          <a:stretch>
            <a:fillRect/>
          </a:stretch>
        </p:blipFill>
        <p:spPr>
          <a:xfrm>
            <a:off x="20" y="2959630"/>
            <a:ext cx="6400781" cy="3898370"/>
          </a:xfrm>
          <a:prstGeom prst="rect">
            <a:avLst/>
          </a:prstGeom>
        </p:spPr>
      </p:pic>
      <p:pic>
        <p:nvPicPr>
          <p:cNvPr id="5" name="Content Placeholder 4" descr="A statue of a person in a suit with Martin Luther King Jr. Memorial in the background&#10;&#10;AI-generated content may be incorrect.">
            <a:extLst>
              <a:ext uri="{FF2B5EF4-FFF2-40B4-BE49-F238E27FC236}">
                <a16:creationId xmlns:a16="http://schemas.microsoft.com/office/drawing/2014/main" id="{91DE2FF6-5818-6FB9-609E-FB61CF20AD92}"/>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11766" r="33518" b="2"/>
          <a:stretch>
            <a:fillRect/>
          </a:stretch>
        </p:blipFill>
        <p:spPr>
          <a:xfrm>
            <a:off x="6591299" y="1"/>
            <a:ext cx="5600701" cy="6857999"/>
          </a:xfrm>
          <a:prstGeom prst="rect">
            <a:avLst/>
          </a:prstGeom>
        </p:spPr>
      </p:pic>
      <p:sp>
        <p:nvSpPr>
          <p:cNvPr id="6" name="TextBox 5">
            <a:extLst>
              <a:ext uri="{FF2B5EF4-FFF2-40B4-BE49-F238E27FC236}">
                <a16:creationId xmlns:a16="http://schemas.microsoft.com/office/drawing/2014/main" id="{A7FD037A-44A9-681F-E558-9F82AF6A785C}"/>
              </a:ext>
            </a:extLst>
          </p:cNvPr>
          <p:cNvSpPr txBox="1"/>
          <p:nvPr/>
        </p:nvSpPr>
        <p:spPr>
          <a:xfrm>
            <a:off x="9894576" y="6657945"/>
            <a:ext cx="2297424"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6" tooltip="https://www.flickr.com/photos/22711505@N05/6617712661/">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7" tooltip="https://creativecommons.org/licenses/by/3.0/">
                  <a:extLst>
                    <a:ext uri="{A12FA001-AC4F-418D-AE19-62706E023703}">
                      <ahyp:hlinkClr xmlns:ahyp="http://schemas.microsoft.com/office/drawing/2018/hyperlinkcolor" val="tx"/>
                    </a:ext>
                  </a:extLst>
                </a:hlinkClick>
              </a:rPr>
              <a:t>CC BY</a:t>
            </a:r>
            <a:endParaRPr lang="nb-NO" sz="700">
              <a:solidFill>
                <a:srgbClr val="FFFFFF"/>
              </a:solidFill>
            </a:endParaRPr>
          </a:p>
        </p:txBody>
      </p:sp>
      <p:sp>
        <p:nvSpPr>
          <p:cNvPr id="8" name="TextBox 7">
            <a:extLst>
              <a:ext uri="{FF2B5EF4-FFF2-40B4-BE49-F238E27FC236}">
                <a16:creationId xmlns:a16="http://schemas.microsoft.com/office/drawing/2014/main" id="{524E69E8-7E6E-EA74-5BF6-927321E05588}"/>
              </a:ext>
            </a:extLst>
          </p:cNvPr>
          <p:cNvSpPr txBox="1"/>
          <p:nvPr/>
        </p:nvSpPr>
        <p:spPr>
          <a:xfrm>
            <a:off x="3811631" y="6657945"/>
            <a:ext cx="2589170"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4" tooltip="http://apicciano.commons.gc.cuny.edu/2011/08/23/martin-luther-king-jr-memorial-opens-in-washington-d-c/">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8" tooltip="https://creativecommons.org/licenses/by-nc-sa/3.0/">
                  <a:extLst>
                    <a:ext uri="{A12FA001-AC4F-418D-AE19-62706E023703}">
                      <ahyp:hlinkClr xmlns:ahyp="http://schemas.microsoft.com/office/drawing/2018/hyperlinkcolor" val="tx"/>
                    </a:ext>
                  </a:extLst>
                </a:hlinkClick>
              </a:rPr>
              <a:t>CC BY-SA-NC</a:t>
            </a:r>
            <a:endParaRPr lang="nb-NO" sz="700">
              <a:solidFill>
                <a:srgbClr val="FFFFFF"/>
              </a:solidFill>
            </a:endParaRPr>
          </a:p>
        </p:txBody>
      </p:sp>
    </p:spTree>
    <p:extLst>
      <p:ext uri="{BB962C8B-B14F-4D97-AF65-F5344CB8AC3E}">
        <p14:creationId xmlns:p14="http://schemas.microsoft.com/office/powerpoint/2010/main" val="4087023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nline Media 3" title="I Have a Dream speech by Martin Luther King .Jr HD (subtitled)">
            <a:hlinkClick r:id="" action="ppaction://media"/>
            <a:extLst>
              <a:ext uri="{FF2B5EF4-FFF2-40B4-BE49-F238E27FC236}">
                <a16:creationId xmlns:a16="http://schemas.microsoft.com/office/drawing/2014/main" id="{D5F599C4-004E-C84D-3571-1A19ADA44562}"/>
              </a:ext>
            </a:extLst>
          </p:cNvPr>
          <p:cNvPicPr>
            <a:picLocks noGrp="1" noRot="1" noChangeAspect="1"/>
          </p:cNvPicPr>
          <p:nvPr>
            <p:ph idx="1"/>
            <a:videoFile r:link="rId1"/>
          </p:nvPr>
        </p:nvPicPr>
        <p:blipFill>
          <a:blip r:embed="rId3"/>
          <a:stretch>
            <a:fillRect/>
          </a:stretch>
        </p:blipFill>
        <p:spPr>
          <a:xfrm>
            <a:off x="1165853" y="621695"/>
            <a:ext cx="9860293" cy="5571066"/>
          </a:xfrm>
          <a:prstGeom prst="rect">
            <a:avLst/>
          </a:prstGeom>
        </p:spPr>
      </p:pic>
    </p:spTree>
    <p:extLst>
      <p:ext uri="{BB962C8B-B14F-4D97-AF65-F5344CB8AC3E}">
        <p14:creationId xmlns:p14="http://schemas.microsoft.com/office/powerpoint/2010/main" val="642564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Content Placeholder 12" descr="A large building with columns and flags&#10;&#10;AI-generated content may be incorrect.">
            <a:extLst>
              <a:ext uri="{FF2B5EF4-FFF2-40B4-BE49-F238E27FC236}">
                <a16:creationId xmlns:a16="http://schemas.microsoft.com/office/drawing/2014/main" id="{8FBA22E8-41E6-8E5F-45AB-9126D4B1B19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5199" r="-1" b="6982"/>
          <a:stretch>
            <a:fillRect/>
          </a:stretch>
        </p:blipFill>
        <p:spPr>
          <a:xfrm>
            <a:off x="5419264" y="3265080"/>
            <a:ext cx="6129269" cy="3592925"/>
          </a:xfrm>
          <a:prstGeom prst="rect">
            <a:avLst/>
          </a:prstGeom>
        </p:spPr>
      </p:pic>
      <p:pic>
        <p:nvPicPr>
          <p:cNvPr id="7" name="Content Placeholder 4" descr="A close-up of a document">
            <a:extLst>
              <a:ext uri="{FF2B5EF4-FFF2-40B4-BE49-F238E27FC236}">
                <a16:creationId xmlns:a16="http://schemas.microsoft.com/office/drawing/2014/main" id="{9A0435D5-22D9-9A20-B3AC-AFEDF47F3FD3}"/>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r="20864" b="1"/>
          <a:stretch>
            <a:fillRect/>
          </a:stretch>
        </p:blipFill>
        <p:spPr>
          <a:xfrm>
            <a:off x="643467" y="-5"/>
            <a:ext cx="6082711" cy="3920044"/>
          </a:xfrm>
          <a:custGeom>
            <a:avLst/>
            <a:gdLst/>
            <a:ahLst/>
            <a:cxnLst/>
            <a:rect l="l" t="t" r="r" b="b"/>
            <a:pathLst>
              <a:path w="6082711" h="3920044">
                <a:moveTo>
                  <a:pt x="0" y="0"/>
                </a:moveTo>
                <a:lnTo>
                  <a:pt x="6082711" y="0"/>
                </a:lnTo>
                <a:lnTo>
                  <a:pt x="6082711" y="3103225"/>
                </a:lnTo>
                <a:lnTo>
                  <a:pt x="4614930" y="3103225"/>
                </a:lnTo>
                <a:lnTo>
                  <a:pt x="4614930" y="3920044"/>
                </a:lnTo>
                <a:lnTo>
                  <a:pt x="0" y="3920044"/>
                </a:lnTo>
                <a:close/>
              </a:path>
            </a:pathLst>
          </a:custGeom>
        </p:spPr>
      </p:pic>
      <p:sp>
        <p:nvSpPr>
          <p:cNvPr id="49" name="Rectangle 48">
            <a:extLst>
              <a:ext uri="{FF2B5EF4-FFF2-40B4-BE49-F238E27FC236}">
                <a16:creationId xmlns:a16="http://schemas.microsoft.com/office/drawing/2014/main" id="{E97C36FC-DEAA-4DCA-B0AB-7F9357FA4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7045" y="643467"/>
            <a:ext cx="4661488" cy="2460741"/>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278C38CD-A630-49FF-8417-6792A2B13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8" y="4080063"/>
            <a:ext cx="4614930" cy="2156145"/>
          </a:xfrm>
          <a:prstGeom prst="rect">
            <a:avLst/>
          </a:pr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5699205D-0D23-B1E9-E4FA-1C96A5AE3C55}"/>
              </a:ext>
            </a:extLst>
          </p:cNvPr>
          <p:cNvSpPr txBox="1"/>
          <p:nvPr/>
        </p:nvSpPr>
        <p:spPr>
          <a:xfrm>
            <a:off x="9759924" y="6657945"/>
            <a:ext cx="2432076"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5" tooltip="https://de.qaz.wiki/wiki/United_States_Declaration_of_Independence">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6" tooltip="https://creativecommons.org/licenses/by-sa/3.0/">
                  <a:extLst>
                    <a:ext uri="{A12FA001-AC4F-418D-AE19-62706E023703}">
                      <ahyp:hlinkClr xmlns:ahyp="http://schemas.microsoft.com/office/drawing/2018/hyperlinkcolor" val="tx"/>
                    </a:ext>
                  </a:extLst>
                </a:hlinkClick>
              </a:rPr>
              <a:t>CC BY-SA</a:t>
            </a:r>
            <a:endParaRPr lang="nb-NO" sz="700">
              <a:solidFill>
                <a:srgbClr val="FFFFFF"/>
              </a:solidFill>
            </a:endParaRPr>
          </a:p>
        </p:txBody>
      </p:sp>
      <p:sp>
        <p:nvSpPr>
          <p:cNvPr id="11" name="TextBox 10">
            <a:extLst>
              <a:ext uri="{FF2B5EF4-FFF2-40B4-BE49-F238E27FC236}">
                <a16:creationId xmlns:a16="http://schemas.microsoft.com/office/drawing/2014/main" id="{F441FC0B-1E52-457D-8B35-2C09E6249C6A}"/>
              </a:ext>
            </a:extLst>
          </p:cNvPr>
          <p:cNvSpPr txBox="1"/>
          <p:nvPr/>
        </p:nvSpPr>
        <p:spPr>
          <a:xfrm>
            <a:off x="9251109" y="6657950"/>
            <a:ext cx="2297424"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3" tooltip="https://jcutrer.com/photos/washingtondc">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7" tooltip="https://creativecommons.org/licenses/by/3.0/">
                  <a:extLst>
                    <a:ext uri="{A12FA001-AC4F-418D-AE19-62706E023703}">
                      <ahyp:hlinkClr xmlns:ahyp="http://schemas.microsoft.com/office/drawing/2018/hyperlinkcolor" val="tx"/>
                    </a:ext>
                  </a:extLst>
                </a:hlinkClick>
              </a:rPr>
              <a:t>CC BY</a:t>
            </a:r>
            <a:endParaRPr lang="nb-NO" sz="700">
              <a:solidFill>
                <a:srgbClr val="FFFFFF"/>
              </a:solidFill>
            </a:endParaRPr>
          </a:p>
        </p:txBody>
      </p:sp>
    </p:spTree>
    <p:extLst>
      <p:ext uri="{BB962C8B-B14F-4D97-AF65-F5344CB8AC3E}">
        <p14:creationId xmlns:p14="http://schemas.microsoft.com/office/powerpoint/2010/main" val="2368160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220452-56DA-4D07-677D-7F8777A8C17F}"/>
              </a:ext>
            </a:extLst>
          </p:cNvPr>
          <p:cNvSpPr>
            <a:spLocks noGrp="1"/>
          </p:cNvSpPr>
          <p:nvPr>
            <p:ph type="title"/>
          </p:nvPr>
        </p:nvSpPr>
        <p:spPr>
          <a:xfrm>
            <a:off x="146304" y="4777739"/>
            <a:ext cx="3912766" cy="1412119"/>
          </a:xfrm>
        </p:spPr>
        <p:txBody>
          <a:bodyPr>
            <a:noAutofit/>
          </a:bodyPr>
          <a:lstStyle/>
          <a:p>
            <a:r>
              <a:rPr lang="nb-NO" b="1" dirty="0"/>
              <a:t>The </a:t>
            </a:r>
            <a:r>
              <a:rPr lang="nb-NO" b="1" dirty="0" err="1"/>
              <a:t>Declaration</a:t>
            </a:r>
            <a:r>
              <a:rPr lang="nb-NO" b="1" dirty="0"/>
              <a:t> </a:t>
            </a:r>
            <a:r>
              <a:rPr lang="nb-NO" b="1" dirty="0" err="1"/>
              <a:t>of</a:t>
            </a:r>
            <a:r>
              <a:rPr lang="nb-NO" b="1" dirty="0"/>
              <a:t> Independence</a:t>
            </a:r>
          </a:p>
        </p:txBody>
      </p:sp>
      <p:pic>
        <p:nvPicPr>
          <p:cNvPr id="10" name="Content Placeholder 9" descr="A close-up of a document">
            <a:extLst>
              <a:ext uri="{FF2B5EF4-FFF2-40B4-BE49-F238E27FC236}">
                <a16:creationId xmlns:a16="http://schemas.microsoft.com/office/drawing/2014/main" id="{5C51F29D-85E2-1C80-6588-FEE61342836B}"/>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13538" b="13151"/>
          <a:stretch>
            <a:fillRect/>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27"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sX0" fmla="*/ 0 w 1371600"/>
              <a:gd name="csY0" fmla="*/ 0 h 18288"/>
              <a:gd name="csX1" fmla="*/ 685800 w 1371600"/>
              <a:gd name="csY1" fmla="*/ 0 h 18288"/>
              <a:gd name="csX2" fmla="*/ 1371600 w 1371600"/>
              <a:gd name="csY2" fmla="*/ 0 h 18288"/>
              <a:gd name="csX3" fmla="*/ 1371600 w 1371600"/>
              <a:gd name="csY3" fmla="*/ 18288 h 18288"/>
              <a:gd name="csX4" fmla="*/ 713232 w 1371600"/>
              <a:gd name="csY4" fmla="*/ 18288 h 18288"/>
              <a:gd name="csX5" fmla="*/ 0 w 1371600"/>
              <a:gd name="csY5" fmla="*/ 18288 h 18288"/>
              <a:gd name="csX6" fmla="*/ 0 w 1371600"/>
              <a:gd name="csY6" fmla="*/ 0 h 1828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 Placeholder 14">
            <a:extLst>
              <a:ext uri="{FF2B5EF4-FFF2-40B4-BE49-F238E27FC236}">
                <a16:creationId xmlns:a16="http://schemas.microsoft.com/office/drawing/2014/main" id="{A27F585D-8BF1-09EF-82AF-E84F301D73E4}"/>
              </a:ext>
            </a:extLst>
          </p:cNvPr>
          <p:cNvSpPr>
            <a:spLocks noGrp="1"/>
          </p:cNvSpPr>
          <p:nvPr>
            <p:ph idx="1"/>
          </p:nvPr>
        </p:nvSpPr>
        <p:spPr>
          <a:xfrm>
            <a:off x="4654294" y="4777739"/>
            <a:ext cx="6897626" cy="1399223"/>
          </a:xfrm>
        </p:spPr>
        <p:txBody>
          <a:bodyPr anchor="ctr">
            <a:normAutofit/>
          </a:bodyPr>
          <a:lstStyle/>
          <a:p>
            <a:pPr marL="0" indent="0">
              <a:buNone/>
            </a:pPr>
            <a:r>
              <a:rPr lang="en-US" sz="1900"/>
              <a:t>The Declaration of Independence is located in the </a:t>
            </a:r>
            <a:r>
              <a:rPr lang="en-US" sz="1900" b="1"/>
              <a:t>National Archives Museum </a:t>
            </a:r>
            <a:r>
              <a:rPr lang="en-US" sz="1900"/>
              <a:t>in Washington, D.C.</a:t>
            </a:r>
          </a:p>
          <a:p>
            <a:pPr marL="0" indent="0">
              <a:buNone/>
            </a:pPr>
            <a:endParaRPr lang="en-US" sz="1900"/>
          </a:p>
          <a:p>
            <a:pPr marL="0" indent="0">
              <a:buNone/>
            </a:pPr>
            <a:r>
              <a:rPr lang="en-US" sz="1900"/>
              <a:t>The Declaration of Independence was signed on July 4, 1776.</a:t>
            </a:r>
          </a:p>
          <a:p>
            <a:pPr marL="0" indent="0">
              <a:buNone/>
            </a:pPr>
            <a:endParaRPr lang="en-US" sz="1900"/>
          </a:p>
        </p:txBody>
      </p:sp>
      <p:sp>
        <p:nvSpPr>
          <p:cNvPr id="11" name="TextBox 10">
            <a:extLst>
              <a:ext uri="{FF2B5EF4-FFF2-40B4-BE49-F238E27FC236}">
                <a16:creationId xmlns:a16="http://schemas.microsoft.com/office/drawing/2014/main" id="{37E8245B-1019-5022-94E4-C6AE569D69FE}"/>
              </a:ext>
            </a:extLst>
          </p:cNvPr>
          <p:cNvSpPr txBox="1"/>
          <p:nvPr/>
        </p:nvSpPr>
        <p:spPr>
          <a:xfrm>
            <a:off x="9759924" y="6657945"/>
            <a:ext cx="2432076"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4" tooltip="https://de.qaz.wiki/wiki/United_States_Declaration_of_Independence">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nb-NO" sz="700">
              <a:solidFill>
                <a:srgbClr val="FFFFFF"/>
              </a:solidFill>
            </a:endParaRPr>
          </a:p>
        </p:txBody>
      </p:sp>
    </p:spTree>
    <p:extLst>
      <p:ext uri="{BB962C8B-B14F-4D97-AF65-F5344CB8AC3E}">
        <p14:creationId xmlns:p14="http://schemas.microsoft.com/office/powerpoint/2010/main" val="2424441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3" name="Content Placeholder 12" descr="A large building with columns and flags&#10;&#10;AI-generated content may be incorrect.">
            <a:extLst>
              <a:ext uri="{FF2B5EF4-FFF2-40B4-BE49-F238E27FC236}">
                <a16:creationId xmlns:a16="http://schemas.microsoft.com/office/drawing/2014/main" id="{C2542725-2A48-8898-023B-A4CD305F609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9880" r="10142" b="-1"/>
          <a:stretch>
            <a:fillRect/>
          </a:stretch>
        </p:blipFill>
        <p:spPr>
          <a:xfrm>
            <a:off x="194948" y="173518"/>
            <a:ext cx="7803277" cy="6512761"/>
          </a:xfrm>
          <a:prstGeom prst="rect">
            <a:avLst/>
          </a:prstGeom>
        </p:spPr>
      </p:pic>
      <p:pic>
        <p:nvPicPr>
          <p:cNvPr id="15" name="Content Placeholder 4" descr="A close-up of a document">
            <a:extLst>
              <a:ext uri="{FF2B5EF4-FFF2-40B4-BE49-F238E27FC236}">
                <a16:creationId xmlns:a16="http://schemas.microsoft.com/office/drawing/2014/main" id="{40C7A50C-CBCE-EEAB-5465-09F2A91F8E6A}"/>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0357" r="19031" b="1"/>
          <a:stretch>
            <a:fillRect/>
          </a:stretch>
        </p:blipFill>
        <p:spPr>
          <a:xfrm>
            <a:off x="8185614" y="169917"/>
            <a:ext cx="3807644" cy="6516362"/>
          </a:xfrm>
          <a:prstGeom prst="rect">
            <a:avLst/>
          </a:prstGeom>
        </p:spPr>
      </p:pic>
      <p:sp>
        <p:nvSpPr>
          <p:cNvPr id="14" name="TextBox 13">
            <a:extLst>
              <a:ext uri="{FF2B5EF4-FFF2-40B4-BE49-F238E27FC236}">
                <a16:creationId xmlns:a16="http://schemas.microsoft.com/office/drawing/2014/main" id="{90B6C964-DABA-676B-1F4E-32A7B8751C25}"/>
              </a:ext>
            </a:extLst>
          </p:cNvPr>
          <p:cNvSpPr txBox="1"/>
          <p:nvPr/>
        </p:nvSpPr>
        <p:spPr>
          <a:xfrm>
            <a:off x="5700801" y="6486224"/>
            <a:ext cx="2297424"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3" tooltip="https://jcutrer.com/photos/washingtondc">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6" tooltip="https://creativecommons.org/licenses/by/3.0/">
                  <a:extLst>
                    <a:ext uri="{A12FA001-AC4F-418D-AE19-62706E023703}">
                      <ahyp:hlinkClr xmlns:ahyp="http://schemas.microsoft.com/office/drawing/2018/hyperlinkcolor" val="tx"/>
                    </a:ext>
                  </a:extLst>
                </a:hlinkClick>
              </a:rPr>
              <a:t>CC BY</a:t>
            </a:r>
            <a:endParaRPr lang="nb-NO" sz="700">
              <a:solidFill>
                <a:srgbClr val="FFFFFF"/>
              </a:solidFill>
            </a:endParaRPr>
          </a:p>
        </p:txBody>
      </p:sp>
      <p:sp>
        <p:nvSpPr>
          <p:cNvPr id="16" name="TextBox 15">
            <a:extLst>
              <a:ext uri="{FF2B5EF4-FFF2-40B4-BE49-F238E27FC236}">
                <a16:creationId xmlns:a16="http://schemas.microsoft.com/office/drawing/2014/main" id="{EFF296B1-2730-917E-82A7-491CA0A5706E}"/>
              </a:ext>
            </a:extLst>
          </p:cNvPr>
          <p:cNvSpPr txBox="1"/>
          <p:nvPr/>
        </p:nvSpPr>
        <p:spPr>
          <a:xfrm>
            <a:off x="9561182" y="6486224"/>
            <a:ext cx="2432076"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5" tooltip="https://commons.wikimedia.org/wiki/File:United_States_Constitution.jpg">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7" tooltip="https://creativecommons.org/licenses/by-sa/3.0/">
                  <a:extLst>
                    <a:ext uri="{A12FA001-AC4F-418D-AE19-62706E023703}">
                      <ahyp:hlinkClr xmlns:ahyp="http://schemas.microsoft.com/office/drawing/2018/hyperlinkcolor" val="tx"/>
                    </a:ext>
                  </a:extLst>
                </a:hlinkClick>
              </a:rPr>
              <a:t>CC BY-SA</a:t>
            </a:r>
            <a:endParaRPr lang="nb-NO" sz="700">
              <a:solidFill>
                <a:srgbClr val="FFFFFF"/>
              </a:solidFill>
            </a:endParaRPr>
          </a:p>
        </p:txBody>
      </p:sp>
    </p:spTree>
    <p:extLst>
      <p:ext uri="{BB962C8B-B14F-4D97-AF65-F5344CB8AC3E}">
        <p14:creationId xmlns:p14="http://schemas.microsoft.com/office/powerpoint/2010/main" val="24953572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A29262F-F0EC-65EF-475E-8A49925B0AC4}"/>
            </a:ext>
          </a:extLst>
        </p:cNvPr>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ADC09A0A-5EF7-45F4-B8EE-54903540B3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6B2539-D34E-4C52-8036-D17D3B1AFCB0}"/>
              </a:ext>
            </a:extLst>
          </p:cNvPr>
          <p:cNvSpPr>
            <a:spLocks noGrp="1"/>
          </p:cNvSpPr>
          <p:nvPr>
            <p:ph type="title"/>
          </p:nvPr>
        </p:nvSpPr>
        <p:spPr>
          <a:xfrm>
            <a:off x="5336238" y="507283"/>
            <a:ext cx="6017562" cy="1544062"/>
          </a:xfrm>
        </p:spPr>
        <p:txBody>
          <a:bodyPr>
            <a:normAutofit/>
          </a:bodyPr>
          <a:lstStyle/>
          <a:p>
            <a:r>
              <a:rPr lang="nb-NO" b="1" dirty="0"/>
              <a:t>The U.S. </a:t>
            </a:r>
            <a:r>
              <a:rPr lang="nb-NO" b="1" dirty="0" err="1"/>
              <a:t>Constitution</a:t>
            </a:r>
            <a:endParaRPr lang="nb-NO" b="1" dirty="0"/>
          </a:p>
        </p:txBody>
      </p:sp>
      <p:pic>
        <p:nvPicPr>
          <p:cNvPr id="4" name="Picture 3" descr="A close up of a document&#10;&#10;AI-generated content may be incorrect.">
            <a:extLst>
              <a:ext uri="{FF2B5EF4-FFF2-40B4-BE49-F238E27FC236}">
                <a16:creationId xmlns:a16="http://schemas.microsoft.com/office/drawing/2014/main" id="{0451A505-41F8-F4B9-7DD3-D7D0AE6AF2D3}"/>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11852" y="171712"/>
            <a:ext cx="4769061" cy="3171426"/>
          </a:xfrm>
          <a:prstGeom prst="rect">
            <a:avLst/>
          </a:prstGeom>
        </p:spPr>
      </p:pic>
      <p:pic>
        <p:nvPicPr>
          <p:cNvPr id="15" name="Content Placeholder 4" descr="A close-up of a document">
            <a:extLst>
              <a:ext uri="{FF2B5EF4-FFF2-40B4-BE49-F238E27FC236}">
                <a16:creationId xmlns:a16="http://schemas.microsoft.com/office/drawing/2014/main" id="{E1002C86-C1F8-642E-7FE5-DF1EDEA1FFEB}"/>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t="7065" r="-3" b="7061"/>
          <a:stretch>
            <a:fillRect/>
          </a:stretch>
        </p:blipFill>
        <p:spPr>
          <a:xfrm>
            <a:off x="195335" y="3611146"/>
            <a:ext cx="2331720" cy="2419675"/>
          </a:xfrm>
          <a:prstGeom prst="rect">
            <a:avLst/>
          </a:prstGeom>
        </p:spPr>
      </p:pic>
      <p:pic>
        <p:nvPicPr>
          <p:cNvPr id="13" name="Content Placeholder 12" descr="A large building with columns and flags&#10;&#10;AI-generated content may be incorrect.">
            <a:extLst>
              <a:ext uri="{FF2B5EF4-FFF2-40B4-BE49-F238E27FC236}">
                <a16:creationId xmlns:a16="http://schemas.microsoft.com/office/drawing/2014/main" id="{F3A93C67-D7A2-A0EF-EF09-D00A115293D1}"/>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t="1203" r="3" b="2990"/>
          <a:stretch>
            <a:fillRect/>
          </a:stretch>
        </p:blipFill>
        <p:spPr>
          <a:xfrm>
            <a:off x="2674260" y="4075380"/>
            <a:ext cx="2331720" cy="1491207"/>
          </a:xfrm>
          <a:prstGeom prst="rect">
            <a:avLst/>
          </a:prstGeom>
        </p:spPr>
      </p:pic>
      <p:sp>
        <p:nvSpPr>
          <p:cNvPr id="20" name="Content Placeholder 19">
            <a:extLst>
              <a:ext uri="{FF2B5EF4-FFF2-40B4-BE49-F238E27FC236}">
                <a16:creationId xmlns:a16="http://schemas.microsoft.com/office/drawing/2014/main" id="{C4B976D9-3241-1115-ADF2-826303D99A93}"/>
              </a:ext>
            </a:extLst>
          </p:cNvPr>
          <p:cNvSpPr>
            <a:spLocks noGrp="1"/>
          </p:cNvSpPr>
          <p:nvPr>
            <p:ph idx="1"/>
          </p:nvPr>
        </p:nvSpPr>
        <p:spPr>
          <a:xfrm>
            <a:off x="5336238" y="2230733"/>
            <a:ext cx="6017562" cy="3946229"/>
          </a:xfrm>
        </p:spPr>
        <p:txBody>
          <a:bodyPr>
            <a:normAutofit/>
          </a:bodyPr>
          <a:lstStyle/>
          <a:p>
            <a:pPr marL="0" indent="0">
              <a:buNone/>
            </a:pPr>
            <a:r>
              <a:rPr lang="en-US" sz="2000"/>
              <a:t>Written in 1787, it is the supreme law of the United States.</a:t>
            </a:r>
          </a:p>
          <a:p>
            <a:pPr marL="0" indent="0">
              <a:buNone/>
            </a:pPr>
            <a:r>
              <a:rPr lang="en-US" sz="2000"/>
              <a:t>It is the world’s longest surviving charter of government, affirming that the government exists to serve its citizens.</a:t>
            </a:r>
          </a:p>
          <a:p>
            <a:pPr marL="0" indent="0">
              <a:buNone/>
            </a:pPr>
            <a:r>
              <a:rPr lang="en-US" sz="2000"/>
              <a:t>The first ten amendments are called the Bill of Rights and they guarantee individual liberties.</a:t>
            </a:r>
          </a:p>
          <a:p>
            <a:pPr marL="0" indent="0">
              <a:buNone/>
            </a:pPr>
            <a:r>
              <a:rPr lang="en-US" sz="2000"/>
              <a:t>The U.S. Constitution is also located in the </a:t>
            </a:r>
            <a:r>
              <a:rPr lang="en-US" sz="2000" b="1"/>
              <a:t>National Archives Building.</a:t>
            </a:r>
          </a:p>
          <a:p>
            <a:endParaRPr lang="en-US" sz="2000"/>
          </a:p>
        </p:txBody>
      </p:sp>
      <p:sp>
        <p:nvSpPr>
          <p:cNvPr id="14" name="TextBox 13">
            <a:extLst>
              <a:ext uri="{FF2B5EF4-FFF2-40B4-BE49-F238E27FC236}">
                <a16:creationId xmlns:a16="http://schemas.microsoft.com/office/drawing/2014/main" id="{D9C9D5F8-8A34-6847-7EB0-0D3F8D8A609C}"/>
              </a:ext>
            </a:extLst>
          </p:cNvPr>
          <p:cNvSpPr txBox="1"/>
          <p:nvPr/>
        </p:nvSpPr>
        <p:spPr>
          <a:xfrm>
            <a:off x="2708556" y="5366532"/>
            <a:ext cx="2297424"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8" tooltip="https://jcutrer.com/photos/washingtondc">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9" tooltip="https://creativecommons.org/licenses/by/3.0/">
                  <a:extLst>
                    <a:ext uri="{A12FA001-AC4F-418D-AE19-62706E023703}">
                      <ahyp:hlinkClr xmlns:ahyp="http://schemas.microsoft.com/office/drawing/2018/hyperlinkcolor" val="tx"/>
                    </a:ext>
                  </a:extLst>
                </a:hlinkClick>
              </a:rPr>
              <a:t>CC BY</a:t>
            </a:r>
            <a:endParaRPr lang="nb-NO" sz="700">
              <a:solidFill>
                <a:srgbClr val="FFFFFF"/>
              </a:solidFill>
            </a:endParaRPr>
          </a:p>
        </p:txBody>
      </p:sp>
      <p:sp>
        <p:nvSpPr>
          <p:cNvPr id="16" name="TextBox 15">
            <a:extLst>
              <a:ext uri="{FF2B5EF4-FFF2-40B4-BE49-F238E27FC236}">
                <a16:creationId xmlns:a16="http://schemas.microsoft.com/office/drawing/2014/main" id="{478400A6-BD87-C1D8-2884-6A5F95CB26CD}"/>
              </a:ext>
            </a:extLst>
          </p:cNvPr>
          <p:cNvSpPr txBox="1"/>
          <p:nvPr/>
        </p:nvSpPr>
        <p:spPr>
          <a:xfrm>
            <a:off x="9759924" y="6657945"/>
            <a:ext cx="2432076"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6" tooltip="https://commons.wikimedia.org/wiki/File:United_States_Constitution.jpg">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10" tooltip="https://creativecommons.org/licenses/by-sa/3.0/">
                  <a:extLst>
                    <a:ext uri="{A12FA001-AC4F-418D-AE19-62706E023703}">
                      <ahyp:hlinkClr xmlns:ahyp="http://schemas.microsoft.com/office/drawing/2018/hyperlinkcolor" val="tx"/>
                    </a:ext>
                  </a:extLst>
                </a:hlinkClick>
              </a:rPr>
              <a:t>CC BY-SA</a:t>
            </a:r>
            <a:endParaRPr lang="nb-NO" sz="700">
              <a:solidFill>
                <a:srgbClr val="FFFFFF"/>
              </a:solidFill>
            </a:endParaRPr>
          </a:p>
        </p:txBody>
      </p:sp>
      <p:sp>
        <p:nvSpPr>
          <p:cNvPr id="5" name="TextBox 4">
            <a:extLst>
              <a:ext uri="{FF2B5EF4-FFF2-40B4-BE49-F238E27FC236}">
                <a16:creationId xmlns:a16="http://schemas.microsoft.com/office/drawing/2014/main" id="{04A4AD92-B584-0F66-D966-18B66DC2D013}"/>
              </a:ext>
            </a:extLst>
          </p:cNvPr>
          <p:cNvSpPr txBox="1"/>
          <p:nvPr/>
        </p:nvSpPr>
        <p:spPr>
          <a:xfrm>
            <a:off x="2683489" y="3143083"/>
            <a:ext cx="2297424"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4" tooltip="https://america-watch.blogspot.com/2013/08/chomsky-us-behaves-nothing-like.html">
                  <a:extLst>
                    <a:ext uri="{A12FA001-AC4F-418D-AE19-62706E023703}">
                      <ahyp:hlinkClr xmlns:ahyp="http://schemas.microsoft.com/office/drawing/2018/hyperlinkcolor" val="tx"/>
                    </a:ext>
                  </a:extLst>
                </a:hlinkClick>
              </a:rPr>
              <a:t>This Photo</a:t>
            </a:r>
            <a:r>
              <a:rPr lang="nb-NO" sz="700">
                <a:solidFill>
                  <a:srgbClr val="FFFFFF"/>
                </a:solidFill>
              </a:rPr>
              <a:t> by Unknown Author is licensed under </a:t>
            </a:r>
            <a:r>
              <a:rPr lang="nb-NO" sz="700">
                <a:solidFill>
                  <a:srgbClr val="FFFFFF"/>
                </a:solidFill>
                <a:hlinkClick r:id="rId9" tooltip="https://creativecommons.org/licenses/by/3.0/">
                  <a:extLst>
                    <a:ext uri="{A12FA001-AC4F-418D-AE19-62706E023703}">
                      <ahyp:hlinkClr xmlns:ahyp="http://schemas.microsoft.com/office/drawing/2018/hyperlinkcolor" val="tx"/>
                    </a:ext>
                  </a:extLst>
                </a:hlinkClick>
              </a:rPr>
              <a:t>CC BY</a:t>
            </a:r>
            <a:endParaRPr lang="nb-NO" sz="700">
              <a:solidFill>
                <a:srgbClr val="FFFFFF"/>
              </a:solidFill>
            </a:endParaRPr>
          </a:p>
        </p:txBody>
      </p:sp>
    </p:spTree>
    <p:extLst>
      <p:ext uri="{BB962C8B-B14F-4D97-AF65-F5344CB8AC3E}">
        <p14:creationId xmlns:p14="http://schemas.microsoft.com/office/powerpoint/2010/main" val="25284338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1e363d3-3684-4ce0-970b-f9de4792be0d">
      <Terms xmlns="http://schemas.microsoft.com/office/infopath/2007/PartnerControls"/>
    </lcf76f155ced4ddcb4097134ff3c332f>
    <TaxCatchAll xmlns="cbd6a814-e90d-4501-8f75-286b10d955e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088C4D03FDA8044997DF0636FC7CE912" ma:contentTypeVersion="20" ma:contentTypeDescription="Opprett et nytt dokument." ma:contentTypeScope="" ma:versionID="3b5727127c5ebe46f7b27c91f6eed9bd">
  <xsd:schema xmlns:xsd="http://www.w3.org/2001/XMLSchema" xmlns:xs="http://www.w3.org/2001/XMLSchema" xmlns:p="http://schemas.microsoft.com/office/2006/metadata/properties" xmlns:ns2="81e363d3-3684-4ce0-970b-f9de4792be0d" xmlns:ns3="cbd6a814-e90d-4501-8f75-286b10d955e7" targetNamespace="http://schemas.microsoft.com/office/2006/metadata/properties" ma:root="true" ma:fieldsID="8d15ec72ac0bec6bb0aac5ceeb80fb7e" ns2:_="" ns3:_="">
    <xsd:import namespace="81e363d3-3684-4ce0-970b-f9de4792be0d"/>
    <xsd:import namespace="cbd6a814-e90d-4501-8f75-286b10d955e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ObjectDetectorVersions" minOccurs="0"/>
                <xsd:element ref="ns2:MediaServiceSearchProperties" minOccurs="0"/>
                <xsd:element ref="ns2:MediaLengthInSecond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e363d3-3684-4ce0-970b-f9de4792be0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Bildemerkelapper" ma:readOnly="false" ma:fieldId="{5cf76f15-5ced-4ddc-b409-7134ff3c332f}" ma:taxonomyMulti="true" ma:sspId="0df4930c-91c5-452e-b6ab-428d5d93c601"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LengthInSeconds" ma:index="24" nillable="true" ma:displayName="MediaLengthInSeconds" ma:hidden="true" ma:internalName="MediaLengthInSeconds" ma:readOnly="true">
      <xsd:simpleType>
        <xsd:restriction base="dms:Unknown"/>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MediaServiceLocation" ma:index="26"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bd6a814-e90d-4501-8f75-286b10d955e7" elementFormDefault="qualified">
    <xsd:import namespace="http://schemas.microsoft.com/office/2006/documentManagement/types"/>
    <xsd:import namespace="http://schemas.microsoft.com/office/infopath/2007/PartnerControls"/>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ingsdetaljer" ma:internalName="SharedWithDetails" ma:readOnly="true">
      <xsd:simpleType>
        <xsd:restriction base="dms:Note">
          <xsd:maxLength value="255"/>
        </xsd:restriction>
      </xsd:simpleType>
    </xsd:element>
    <xsd:element name="TaxCatchAll" ma:index="20" nillable="true" ma:displayName="Taxonomy Catch All Column" ma:hidden="true" ma:list="{c012f57a-4e6c-41af-821f-cdc4f3754a8a}" ma:internalName="TaxCatchAll" ma:showField="CatchAllData" ma:web="cbd6a814-e90d-4501-8f75-286b10d955e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CF29E2E-CD14-40C8-9CD7-5AC461EB5F09}">
  <ds:schemaRefs>
    <ds:schemaRef ds:uri="http://schemas.microsoft.com/office/2006/metadata/properties"/>
    <ds:schemaRef ds:uri="http://schemas.microsoft.com/office/infopath/2007/PartnerControls"/>
    <ds:schemaRef ds:uri="81e363d3-3684-4ce0-970b-f9de4792be0d"/>
    <ds:schemaRef ds:uri="cbd6a814-e90d-4501-8f75-286b10d955e7"/>
  </ds:schemaRefs>
</ds:datastoreItem>
</file>

<file path=customXml/itemProps2.xml><?xml version="1.0" encoding="utf-8"?>
<ds:datastoreItem xmlns:ds="http://schemas.openxmlformats.org/officeDocument/2006/customXml" ds:itemID="{FC408792-D7CB-4A1A-8596-696ABB732C76}">
  <ds:schemaRefs>
    <ds:schemaRef ds:uri="http://schemas.microsoft.com/sharepoint/v3/contenttype/forms"/>
  </ds:schemaRefs>
</ds:datastoreItem>
</file>

<file path=customXml/itemProps3.xml><?xml version="1.0" encoding="utf-8"?>
<ds:datastoreItem xmlns:ds="http://schemas.openxmlformats.org/officeDocument/2006/customXml" ds:itemID="{65345CD8-A1FC-4880-8AF1-A47F64C5555E}"/>
</file>

<file path=docMetadata/LabelInfo.xml><?xml version="1.0" encoding="utf-8"?>
<clbl:labelList xmlns:clbl="http://schemas.microsoft.com/office/2020/mipLabelMetadata">
  <clbl:label id="{e3221735-26b9-4eac-ad0f-4721757a50f8}" enabled="0" method="" siteId="{e3221735-26b9-4eac-ad0f-4721757a50f8}" removed="1"/>
</clbl:labelList>
</file>

<file path=docProps/app.xml><?xml version="1.0" encoding="utf-8"?>
<Properties xmlns="http://schemas.openxmlformats.org/officeDocument/2006/extended-properties" xmlns:vt="http://schemas.openxmlformats.org/officeDocument/2006/docPropsVTypes">
  <TotalTime>1</TotalTime>
  <Words>1294</Words>
  <Application>Microsoft Office PowerPoint</Application>
  <PresentationFormat>Widescreen</PresentationFormat>
  <Paragraphs>132</Paragraphs>
  <Slides>42</Slides>
  <Notes>16</Notes>
  <HiddenSlides>0</HiddenSlides>
  <MMClips>5</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PowerPoint Presentation</vt:lpstr>
      <vt:lpstr>In the morning, before American schools begin, pupils stand and recite the Pledge of Allegiance.  </vt:lpstr>
      <vt:lpstr>PowerPoint Presentation</vt:lpstr>
      <vt:lpstr>PowerPoint Presentation</vt:lpstr>
      <vt:lpstr>PowerPoint Presentation</vt:lpstr>
      <vt:lpstr>PowerPoint Presentation</vt:lpstr>
      <vt:lpstr>The Statue of Liberty is located in New York Harbor on Liberty Island. </vt:lpstr>
      <vt:lpstr>PowerPoint Presentation</vt:lpstr>
      <vt:lpstr>PowerPoint Presentation</vt:lpstr>
      <vt:lpstr>PowerPoint Presentation</vt:lpstr>
      <vt:lpstr>PowerPoint Presentation</vt:lpstr>
      <vt:lpstr>PowerPoint Presentation</vt:lpstr>
      <vt:lpstr>PowerPoint Presentation</vt:lpstr>
      <vt:lpstr>Space Needle in Seattle, Washington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Wrigley Field in Chicago, Illinois</vt:lpstr>
      <vt:lpstr>Wrigley Field It is the home ballpark of Chicago Cubs in Chicago, Illinois. It opened in 1914. It was the last major league park to have lights installed for night games- in 1988.   </vt:lpstr>
      <vt:lpstr>PowerPoint Presentation</vt:lpstr>
      <vt:lpstr>Graceland in Memphis, Tennessee</vt:lpstr>
      <vt:lpstr>PowerPoint Presentation</vt:lpstr>
      <vt:lpstr>PowerPoint Presentation</vt:lpstr>
      <vt:lpstr>PowerPoint Presentation</vt:lpstr>
      <vt:lpstr>PowerPoint Presentation</vt:lpstr>
      <vt:lpstr>PowerPoint Presentation</vt:lpstr>
      <vt:lpstr>United States Capitol in Washington, D.C.</vt:lpstr>
      <vt:lpstr>PowerPoint Presentation</vt:lpstr>
      <vt:lpstr>PowerPoint Presentation</vt:lpstr>
      <vt:lpstr>PowerPoint Presentation</vt:lpstr>
      <vt:lpstr>PowerPoint Presentation</vt:lpstr>
      <vt:lpstr>PowerPoint Presentation</vt:lpstr>
      <vt:lpstr>Martin Luther King, Jr. Memorial in Washington, D.C.</vt:lpstr>
      <vt:lpstr>PowerPoint Presentation</vt:lpstr>
      <vt:lpstr>PowerPoint Presentation</vt:lpstr>
      <vt:lpstr>The Declaration of Independence</vt:lpstr>
      <vt:lpstr>PowerPoint Presentation</vt:lpstr>
      <vt:lpstr>The U.S. Constitution</vt:lpstr>
    </vt:vector>
  </TitlesOfParts>
  <Company>HIOF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Lynda Leeanin Leblanc</dc:creator>
  <cp:lastModifiedBy>Virginia Jean Lockhart-Pedersen</cp:lastModifiedBy>
  <cp:revision>10</cp:revision>
  <dcterms:created xsi:type="dcterms:W3CDTF">2025-05-02T08:47:42Z</dcterms:created>
  <dcterms:modified xsi:type="dcterms:W3CDTF">2026-08-09T13:56:12Z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0x010100088C4D03FDA8044997DF0636FC7CE912</vt:lpwstr>
  </property>
  <property fmtid="{D5CDD505-2E9C-101B-9397-08002B2CF9AE}" pid="3" name="MediaServiceImageTags">
    <vt:lpwstr/>
  </property>
</Properties>
</file>