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306" r:id="rId5"/>
    <p:sldId id="307" r:id="rId6"/>
    <p:sldId id="309" r:id="rId7"/>
    <p:sldId id="310" r:id="rId8"/>
    <p:sldId id="311" r:id="rId9"/>
    <p:sldId id="291" r:id="rId10"/>
    <p:sldId id="325" r:id="rId11"/>
    <p:sldId id="321" r:id="rId12"/>
    <p:sldId id="326" r:id="rId13"/>
    <p:sldId id="322" r:id="rId14"/>
    <p:sldId id="323" r:id="rId15"/>
    <p:sldId id="297" r:id="rId16"/>
    <p:sldId id="298" r:id="rId17"/>
    <p:sldId id="299" r:id="rId18"/>
    <p:sldId id="312" r:id="rId19"/>
    <p:sldId id="301" r:id="rId20"/>
    <p:sldId id="302" r:id="rId21"/>
    <p:sldId id="314" r:id="rId22"/>
    <p:sldId id="315" r:id="rId23"/>
    <p:sldId id="316" r:id="rId24"/>
    <p:sldId id="324" r:id="rId25"/>
    <p:sldId id="317" r:id="rId26"/>
    <p:sldId id="318" r:id="rId27"/>
    <p:sldId id="327" r:id="rId28"/>
    <p:sldId id="319" r:id="rId29"/>
    <p:sldId id="320" r:id="rId30"/>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668A9C-53B0-A013-6980-96E5E8F218F2}" v="26" dt="2026-08-25T10:34:54.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69094" autoAdjust="0"/>
  </p:normalViewPr>
  <p:slideViewPr>
    <p:cSldViewPr snapToGrid="0">
      <p:cViewPr varScale="1">
        <p:scale>
          <a:sx n="76" d="100"/>
          <a:sy n="76" d="100"/>
        </p:scale>
        <p:origin x="9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ena Kristian" userId="S::elk@hiof.no::3c7fa96e-06b8-4a57-9636-96763418387f" providerId="AD" clId="Web-{C4668A9C-53B0-A013-6980-96E5E8F218F2}"/>
    <pc:docChg chg="modSld">
      <pc:chgData name="Elena Kristian" userId="S::elk@hiof.no::3c7fa96e-06b8-4a57-9636-96763418387f" providerId="AD" clId="Web-{C4668A9C-53B0-A013-6980-96E5E8F218F2}" dt="2026-08-25T10:34:54.899" v="32" actId="20577"/>
      <pc:docMkLst>
        <pc:docMk/>
      </pc:docMkLst>
      <pc:sldChg chg="modSp">
        <pc:chgData name="Elena Kristian" userId="S::elk@hiof.no::3c7fa96e-06b8-4a57-9636-96763418387f" providerId="AD" clId="Web-{C4668A9C-53B0-A013-6980-96E5E8F218F2}" dt="2026-08-25T10:34:54.899" v="32" actId="20577"/>
        <pc:sldMkLst>
          <pc:docMk/>
          <pc:sldMk cId="894527652" sldId="317"/>
        </pc:sldMkLst>
        <pc:spChg chg="mod">
          <ac:chgData name="Elena Kristian" userId="S::elk@hiof.no::3c7fa96e-06b8-4a57-9636-96763418387f" providerId="AD" clId="Web-{C4668A9C-53B0-A013-6980-96E5E8F218F2}" dt="2026-08-25T10:34:54.899" v="32" actId="20577"/>
          <ac:spMkLst>
            <pc:docMk/>
            <pc:sldMk cId="894527652" sldId="317"/>
            <ac:spMk id="6156" creationId="{A71D4B2E-F94C-D02E-D371-3F812BED425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B6A52-BD91-466F-82D8-D6ECB7B84944}" type="datetimeFigureOut">
              <a:rPr lang="nb-NO" smtClean="0"/>
              <a:t>25.08.2026</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6F08E9-972A-4445-AC85-E0668D77859A}" type="slidenum">
              <a:rPr lang="nb-NO" smtClean="0"/>
              <a:t>‹#›</a:t>
            </a:fld>
            <a:endParaRPr lang="nb-NO"/>
          </a:p>
        </p:txBody>
      </p:sp>
    </p:spTree>
    <p:extLst>
      <p:ext uri="{BB962C8B-B14F-4D97-AF65-F5344CB8AC3E}">
        <p14:creationId xmlns:p14="http://schemas.microsoft.com/office/powerpoint/2010/main" val="185400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www.tiktok.com/@covernationofficial/video/7392109099363749150" TargetMode="External"/><Relationship Id="rId3" Type="http://schemas.openxmlformats.org/officeDocument/2006/relationships/hyperlink" Target="https://en.wikipedia.org/wiki/You_Are_My_Sunshine" TargetMode="External"/><Relationship Id="rId7" Type="http://schemas.openxmlformats.org/officeDocument/2006/relationships/hyperlink" Target="https://www.youtube.com/watch?v=IF_2WV8uLaQ" TargetMode="External"/><Relationship Id="rId12" Type="http://schemas.openxmlformats.org/officeDocument/2006/relationships/hyperlink" Target="https://www.youtube.com/watch?v=tptPct-lBl4"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www.youtube.com/watch?v=Y3zWyqv-c6k" TargetMode="External"/><Relationship Id="rId11" Type="http://schemas.openxmlformats.org/officeDocument/2006/relationships/hyperlink" Target="https://www.youtube.com/watch?v=5TUzB2fBUpY" TargetMode="External"/><Relationship Id="rId5" Type="http://schemas.openxmlformats.org/officeDocument/2006/relationships/hyperlink" Target="https://www.youtube.com/@LittleChickenOficial" TargetMode="External"/><Relationship Id="rId10" Type="http://schemas.openxmlformats.org/officeDocument/2006/relationships/hyperlink" Target="https://ukealong.com/video/UMMdEW8GDsI/" TargetMode="External"/><Relationship Id="rId4" Type="http://schemas.openxmlformats.org/officeDocument/2006/relationships/hyperlink" Target="https://soundcloud.com/littlechickenoficial" TargetMode="External"/><Relationship Id="rId9" Type="http://schemas.openxmlformats.org/officeDocument/2006/relationships/hyperlink" Target="https://lisahoweler.com/2022/02/09/you-are-my-sunshine-is-not-really-a-happy-song-exactly/"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8" Type="http://schemas.openxmlformats.org/officeDocument/2006/relationships/hyperlink" Target="https://www.youtube.com/watch?v=V1bFr2SWP1I" TargetMode="External"/><Relationship Id="rId13" Type="http://schemas.openxmlformats.org/officeDocument/2006/relationships/hyperlink" Target="https://no.wikipedia.org/wiki/Israel_Kamakawiwo%CA%BBole" TargetMode="External"/><Relationship Id="rId18" Type="http://schemas.openxmlformats.org/officeDocument/2006/relationships/hyperlink" Target="https://www.youtube.com/watch?v=w_DKWlrA24k" TargetMode="External"/><Relationship Id="rId3" Type="http://schemas.openxmlformats.org/officeDocument/2006/relationships/hyperlink" Target="https://www.ebsco.com/research-starters/history/israel-kamakawiwoole" TargetMode="External"/><Relationship Id="rId21" Type="http://schemas.openxmlformats.org/officeDocument/2006/relationships/hyperlink" Target="https://www.youtube.com/watch?v=fahr069-fzE" TargetMode="External"/><Relationship Id="rId7" Type="http://schemas.openxmlformats.org/officeDocument/2006/relationships/hyperlink" Target="https://www.billboard.com/music/music-news/israel-ikamakawiwo-ole-somewhere-over-the-rainbow-1-billion-youtube-views-9507664/" TargetMode="External"/><Relationship Id="rId12" Type="http://schemas.openxmlformats.org/officeDocument/2006/relationships/hyperlink" Target="https://izhawaii.com/biography/" TargetMode="External"/><Relationship Id="rId17" Type="http://schemas.openxmlformats.org/officeDocument/2006/relationships/hyperlink" Target="https://www.kamakawiwo.net/israel-biography.php" TargetMode="External"/><Relationship Id="rId2" Type="http://schemas.openxmlformats.org/officeDocument/2006/relationships/slide" Target="../slides/slide23.xml"/><Relationship Id="rId16" Type="http://schemas.openxmlformats.org/officeDocument/2006/relationships/hyperlink" Target="https://mabumbe.com/people/israel-iz-kamakawiwoole-age-net-worth-legacy/" TargetMode="External"/><Relationship Id="rId20" Type="http://schemas.openxmlformats.org/officeDocument/2006/relationships/hyperlink" Target="https://www.youtube.com/playlist?list=PL2E3D3E9220059169" TargetMode="External"/><Relationship Id="rId1" Type="http://schemas.openxmlformats.org/officeDocument/2006/relationships/notesMaster" Target="../notesMasters/notesMaster1.xml"/><Relationship Id="rId6" Type="http://schemas.openxmlformats.org/officeDocument/2006/relationships/hyperlink" Target="https://www.reddit.com/r/Music/comments/13mnwg2/israel_iz_kamakawiwoole_somewhere_over_the/" TargetMode="External"/><Relationship Id="rId11" Type="http://schemas.openxmlformats.org/officeDocument/2006/relationships/hyperlink" Target="https://imvdb.com/video/israel-kamakawiwoole/somewhere-over-the-rainbow" TargetMode="External"/><Relationship Id="rId5" Type="http://schemas.openxmlformats.org/officeDocument/2006/relationships/hyperlink" Target="https://en.wikipedia.org/wiki/Somewhere_Over_the_Rainbow/What_a_Wonderful_World" TargetMode="External"/><Relationship Id="rId15" Type="http://schemas.openxmlformats.org/officeDocument/2006/relationships/hyperlink" Target="https://www.npr.org/2010/12/06/131812500/israel-kamakawiwo-ole-the-voice-of-hawaii" TargetMode="External"/><Relationship Id="rId10" Type="http://schemas.openxmlformats.org/officeDocument/2006/relationships/hyperlink" Target="https://www.imdb.com/name/nm0436377/" TargetMode="External"/><Relationship Id="rId19" Type="http://schemas.openxmlformats.org/officeDocument/2006/relationships/hyperlink" Target="https://www.youtube.com/watch?v=RDjb1MdUiGE" TargetMode="External"/><Relationship Id="rId4" Type="http://schemas.openxmlformats.org/officeDocument/2006/relationships/hyperlink" Target="https://en.wikipedia.org/wiki/Israel_Kamakawiwo%CA%BBole" TargetMode="External"/><Relationship Id="rId9" Type="http://schemas.openxmlformats.org/officeDocument/2006/relationships/hyperlink" Target="https://www.inverse.com/culture/israel-kamakawiwoole-google-doodle" TargetMode="External"/><Relationship Id="rId14" Type="http://schemas.openxmlformats.org/officeDocument/2006/relationships/hyperlink" Target="https://www.liveabout.com/israel-kamakawiwoole-3552763" TargetMode="Externa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a:t>
            </a:fld>
            <a:endParaRPr lang="nb-NO"/>
          </a:p>
        </p:txBody>
      </p:sp>
    </p:spTree>
    <p:extLst>
      <p:ext uri="{BB962C8B-B14F-4D97-AF65-F5344CB8AC3E}">
        <p14:creationId xmlns:p14="http://schemas.microsoft.com/office/powerpoint/2010/main" val="3932932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Steps for teaching the vocabulary words: </a:t>
            </a:r>
          </a:p>
          <a:p>
            <a:pPr marL="228600" indent="-228600">
              <a:buAutoNum type="arabicPeriod"/>
            </a:pPr>
            <a:r>
              <a:rPr lang="en-US" dirty="0"/>
              <a:t>Teacher says the word, pupils repeat</a:t>
            </a:r>
          </a:p>
          <a:p>
            <a:pPr marL="228600" indent="-228600">
              <a:buAutoNum type="arabicPeriod"/>
            </a:pPr>
            <a:r>
              <a:rPr lang="en-US" dirty="0"/>
              <a:t>Teacher asks pupils to point to the picture. </a:t>
            </a:r>
          </a:p>
          <a:p>
            <a:pPr marL="228600" indent="-228600">
              <a:buAutoNum type="arabicPeriod"/>
            </a:pPr>
            <a:r>
              <a:rPr lang="en-US" dirty="0"/>
              <a:t>Teacher points to the picture to reinforcement – saying the word.</a:t>
            </a:r>
          </a:p>
          <a:p>
            <a:pPr marL="228600" indent="-228600">
              <a:buAutoNum type="arabicPeriod"/>
            </a:pPr>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2</a:t>
            </a:fld>
            <a:endParaRPr lang="nb-NO"/>
          </a:p>
        </p:txBody>
      </p:sp>
    </p:spTree>
    <p:extLst>
      <p:ext uri="{BB962C8B-B14F-4D97-AF65-F5344CB8AC3E}">
        <p14:creationId xmlns:p14="http://schemas.microsoft.com/office/powerpoint/2010/main" val="14581709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Repeat words.  Teacher points to word, says the word or points to the picture and students say the word. </a:t>
            </a:r>
          </a:p>
          <a:p>
            <a:r>
              <a:rPr lang="en-US" dirty="0"/>
              <a:t>Goal is to repeat the words as several times.  </a:t>
            </a:r>
          </a:p>
        </p:txBody>
      </p:sp>
      <p:sp>
        <p:nvSpPr>
          <p:cNvPr id="4" name="Plassholder for lysbildenummer 3"/>
          <p:cNvSpPr>
            <a:spLocks noGrp="1"/>
          </p:cNvSpPr>
          <p:nvPr>
            <p:ph type="sldNum" sz="quarter" idx="5"/>
          </p:nvPr>
        </p:nvSpPr>
        <p:spPr/>
        <p:txBody>
          <a:bodyPr/>
          <a:lstStyle/>
          <a:p>
            <a:fld id="{DE6F08E9-972A-4445-AC85-E0668D77859A}" type="slidenum">
              <a:rPr lang="nb-NO" smtClean="0"/>
              <a:t>3</a:t>
            </a:fld>
            <a:endParaRPr lang="nb-NO"/>
          </a:p>
        </p:txBody>
      </p:sp>
    </p:spTree>
    <p:extLst>
      <p:ext uri="{BB962C8B-B14F-4D97-AF65-F5344CB8AC3E}">
        <p14:creationId xmlns:p14="http://schemas.microsoft.com/office/powerpoint/2010/main" val="668823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DE6F08E9-972A-4445-AC85-E0668D77859A}" type="slidenum">
              <a:rPr lang="nb-NO" smtClean="0"/>
              <a:t>4</a:t>
            </a:fld>
            <a:endParaRPr lang="nb-NO"/>
          </a:p>
        </p:txBody>
      </p:sp>
    </p:spTree>
    <p:extLst>
      <p:ext uri="{BB962C8B-B14F-4D97-AF65-F5344CB8AC3E}">
        <p14:creationId xmlns:p14="http://schemas.microsoft.com/office/powerpoint/2010/main" val="6416692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5</a:t>
            </a:fld>
            <a:endParaRPr lang="nb-NO"/>
          </a:p>
        </p:txBody>
      </p:sp>
    </p:spTree>
    <p:extLst>
      <p:ext uri="{BB962C8B-B14F-4D97-AF65-F5344CB8AC3E}">
        <p14:creationId xmlns:p14="http://schemas.microsoft.com/office/powerpoint/2010/main" val="3347438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dirty="0"/>
              <a:t>You Are My Sunshine – Little Chicken</a:t>
            </a:r>
            <a:endParaRPr lang="en-US" dirty="0"/>
          </a:p>
          <a:p>
            <a:r>
              <a:rPr lang="en-US" b="1" dirty="0"/>
              <a:t>About the Song:</a:t>
            </a:r>
            <a:br>
              <a:rPr lang="en-US" dirty="0"/>
            </a:br>
            <a:r>
              <a:rPr lang="en-US" dirty="0"/>
              <a:t>"You Are My Sunshine" is a classic American song, widely recognized as a standard in old-time and country music, and is also one of the official state songs of Louisiana</a:t>
            </a:r>
            <a:r>
              <a:rPr lang="en-US" dirty="0">
                <a:hlinkClick r:id="rId3"/>
              </a:rPr>
              <a:t>1</a:t>
            </a:r>
            <a:r>
              <a:rPr lang="en-US" dirty="0"/>
              <a:t>. Its authorship is disputed, but it was first published and copyrighted in 1940 by Jimmie Davis and Charles Mitchell. The song has been covered by over 350 artists and translated into 30 languages, becoming one of the most enduring and beloved pieces in American music history</a:t>
            </a:r>
            <a:r>
              <a:rPr lang="en-US" dirty="0">
                <a:hlinkClick r:id="rId3"/>
              </a:rPr>
              <a:t>1</a:t>
            </a:r>
            <a:r>
              <a:rPr lang="en-US" dirty="0"/>
              <a:t>.</a:t>
            </a:r>
          </a:p>
          <a:p>
            <a:r>
              <a:rPr lang="en-US" b="1" dirty="0"/>
              <a:t>About the Singers: Little Chicken</a:t>
            </a:r>
            <a:br>
              <a:rPr lang="en-US" dirty="0"/>
            </a:br>
            <a:r>
              <a:rPr lang="en-US" dirty="0"/>
              <a:t>Little Chicken is a music group that performs country-style covers of well-known songs. Their rendition of "You Are My Sunshine" was released in 2016 and is available on platforms like YouTube and SoundCloud2</a:t>
            </a:r>
            <a:r>
              <a:rPr lang="en-US" dirty="0">
                <a:hlinkClick r:id="rId4"/>
              </a:rPr>
              <a:t>3</a:t>
            </a:r>
            <a:r>
              <a:rPr lang="en-US" dirty="0">
                <a:hlinkClick r:id="rId5"/>
              </a:rPr>
              <a:t>4</a:t>
            </a:r>
            <a:r>
              <a:rPr lang="en-US" dirty="0"/>
              <a:t>. The group is known for creating accessible, sing-along versions of popular tracks, often featuring simple arrangements suitable for all ages. Their music, including "You Are My Sunshine," is characterized by clear vocals and acoustic instrumentation, making it popular for educational and casual listening contexts5</a:t>
            </a:r>
            <a:r>
              <a:rPr lang="en-US" dirty="0">
                <a:hlinkClick r:id="rId4"/>
              </a:rPr>
              <a:t>3</a:t>
            </a:r>
            <a:r>
              <a:rPr lang="en-US" dirty="0"/>
              <a:t>.</a:t>
            </a:r>
          </a:p>
          <a:p>
            <a:r>
              <a:rPr lang="en-US" b="1" dirty="0"/>
              <a:t>Little Chicken’s Version:</a:t>
            </a:r>
            <a:endParaRPr lang="en-US" dirty="0"/>
          </a:p>
          <a:p>
            <a:r>
              <a:rPr lang="en-US" dirty="0"/>
              <a:t>Their cover maintains the familiar melody and lyrics of the original, emphasizing a gentle, upbeat country style25.</a:t>
            </a:r>
          </a:p>
          <a:p>
            <a:r>
              <a:rPr lang="en-US" dirty="0"/>
              <a:t>The arrangement is straightforward, often featuring ukulele or guitar, which aligns with their focus on approachable, family-friendly music5.</a:t>
            </a:r>
          </a:p>
          <a:p>
            <a:r>
              <a:rPr lang="en-US" dirty="0"/>
              <a:t>The group also offers play-along videos, encouraging audience participation and music learning5.</a:t>
            </a:r>
          </a:p>
          <a:p>
            <a:r>
              <a:rPr lang="en-US" b="1" dirty="0"/>
              <a:t>Notable Details:</a:t>
            </a:r>
            <a:endParaRPr lang="en-US" dirty="0"/>
          </a:p>
          <a:p>
            <a:r>
              <a:rPr lang="en-US" dirty="0"/>
              <a:t>Little Chicken’s version has gained significant popularity online, with hundreds of thousands of views on YouTube2</a:t>
            </a:r>
            <a:r>
              <a:rPr lang="en-US" dirty="0">
                <a:hlinkClick r:id="rId5"/>
              </a:rPr>
              <a:t>4</a:t>
            </a:r>
            <a:r>
              <a:rPr lang="en-US" dirty="0"/>
              <a:t>.</a:t>
            </a:r>
          </a:p>
          <a:p>
            <a:r>
              <a:rPr lang="en-US" dirty="0"/>
              <a:t>The group is active on social media and music sharing platforms, where they share both covers and original content</a:t>
            </a:r>
            <a:r>
              <a:rPr lang="en-US" dirty="0">
                <a:hlinkClick r:id="rId4"/>
              </a:rPr>
              <a:t>3</a:t>
            </a:r>
            <a:r>
              <a:rPr lang="en-US" dirty="0">
                <a:hlinkClick r:id="rId5"/>
              </a:rPr>
              <a:t>4</a:t>
            </a:r>
            <a:r>
              <a:rPr lang="en-US" dirty="0"/>
              <a:t>.</a:t>
            </a:r>
          </a:p>
          <a:p>
            <a:r>
              <a:rPr lang="en-US" dirty="0">
                <a:hlinkClick r:id="rId3"/>
              </a:rPr>
              <a:t>https://en.wikipedia.org/wiki/You_Are_My_Sunshine</a:t>
            </a:r>
            <a:endParaRPr lang="en-US" dirty="0"/>
          </a:p>
          <a:p>
            <a:r>
              <a:rPr lang="en-US" dirty="0">
                <a:hlinkClick r:id="rId6"/>
              </a:rPr>
              <a:t>https://www.youtube.com/watch?v=Y3zWyqv-c6k</a:t>
            </a:r>
            <a:endParaRPr lang="en-US" dirty="0"/>
          </a:p>
          <a:p>
            <a:r>
              <a:rPr lang="en-US" dirty="0">
                <a:hlinkClick r:id="rId4"/>
              </a:rPr>
              <a:t>https://soundcloud.com/littlechickenoficial</a:t>
            </a:r>
            <a:endParaRPr lang="en-US" dirty="0"/>
          </a:p>
          <a:p>
            <a:r>
              <a:rPr lang="en-US" dirty="0">
                <a:hlinkClick r:id="rId5"/>
              </a:rPr>
              <a:t>https://www.youtube.com/@LittleChickenOficial</a:t>
            </a:r>
            <a:endParaRPr lang="en-US" dirty="0"/>
          </a:p>
          <a:p>
            <a:r>
              <a:rPr lang="en-US" dirty="0">
                <a:hlinkClick r:id="rId7"/>
              </a:rPr>
              <a:t>https://www.youtube.com/watch?v=IF_2WV8uLaQ</a:t>
            </a:r>
            <a:endParaRPr lang="en-US" dirty="0"/>
          </a:p>
          <a:p>
            <a:r>
              <a:rPr lang="en-US" dirty="0">
                <a:hlinkClick r:id="rId8"/>
              </a:rPr>
              <a:t>https://www.tiktok.com/@covernationofficial/video/7392109099363749150</a:t>
            </a:r>
            <a:endParaRPr lang="en-US" dirty="0"/>
          </a:p>
          <a:p>
            <a:r>
              <a:rPr lang="en-US" dirty="0">
                <a:hlinkClick r:id="rId9"/>
              </a:rPr>
              <a:t>https://lisahoweler.com/2022/02/09/you-are-my-sunshine-is-not-really-a-happy-song-exactly/</a:t>
            </a:r>
            <a:endParaRPr lang="en-US" dirty="0"/>
          </a:p>
          <a:p>
            <a:r>
              <a:rPr lang="en-US" dirty="0">
                <a:hlinkClick r:id="rId10"/>
              </a:rPr>
              <a:t>https://ukealong.com/video/UMMdEW8GDsI/</a:t>
            </a:r>
            <a:endParaRPr lang="en-US" dirty="0"/>
          </a:p>
          <a:p>
            <a:r>
              <a:rPr lang="en-US" dirty="0">
                <a:hlinkClick r:id="rId11"/>
              </a:rPr>
              <a:t>https://www.youtube.com/watch?v=5TUzB2fBUpY</a:t>
            </a:r>
            <a:endParaRPr lang="en-US" dirty="0"/>
          </a:p>
          <a:p>
            <a:r>
              <a:rPr lang="en-US" dirty="0">
                <a:hlinkClick r:id="rId12"/>
              </a:rPr>
              <a:t>https://www.youtube.com/watch?v=tptPct-lBl4</a:t>
            </a:r>
            <a:endParaRPr lang="en-US" dirty="0"/>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6</a:t>
            </a:fld>
            <a:endParaRPr lang="nb-NO"/>
          </a:p>
        </p:txBody>
      </p:sp>
    </p:spTree>
    <p:extLst>
      <p:ext uri="{BB962C8B-B14F-4D97-AF65-F5344CB8AC3E}">
        <p14:creationId xmlns:p14="http://schemas.microsoft.com/office/powerpoint/2010/main" val="1633083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GB" sz="1200" kern="1200" dirty="0">
                <a:solidFill>
                  <a:schemeClr val="tx1"/>
                </a:solidFill>
                <a:effectLst/>
                <a:latin typeface="+mn-lt"/>
                <a:ea typeface="+mn-ea"/>
                <a:cs typeface="+mn-cs"/>
              </a:rPr>
              <a:t>Listen to the first two sentences of the song three times.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With learning partners, fill in the missing words.   The pupils have now, listen, spoken and written the words.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Ask pupils to share the whole sentences either individually, in partners or in front of the group.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Once pupils have the correct words, continue to the next two sentences.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When pupils have completed filling in the blanks, play song again and invite pupils to sing along.</a:t>
            </a:r>
            <a:endParaRPr lang="nb-NO" sz="1200" kern="1200" dirty="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7</a:t>
            </a:fld>
            <a:endParaRPr lang="nb-NO"/>
          </a:p>
        </p:txBody>
      </p:sp>
    </p:spTree>
    <p:extLst>
      <p:ext uri="{BB962C8B-B14F-4D97-AF65-F5344CB8AC3E}">
        <p14:creationId xmlns:p14="http://schemas.microsoft.com/office/powerpoint/2010/main" val="2630807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8</a:t>
            </a:fld>
            <a:endParaRPr lang="nb-NO"/>
          </a:p>
        </p:txBody>
      </p:sp>
    </p:spTree>
    <p:extLst>
      <p:ext uri="{BB962C8B-B14F-4D97-AF65-F5344CB8AC3E}">
        <p14:creationId xmlns:p14="http://schemas.microsoft.com/office/powerpoint/2010/main" val="429194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GB" sz="1200" kern="1200" dirty="0">
                <a:solidFill>
                  <a:schemeClr val="tx1"/>
                </a:solidFill>
                <a:effectLst/>
                <a:latin typeface="+mn-lt"/>
                <a:ea typeface="+mn-ea"/>
                <a:cs typeface="+mn-cs"/>
              </a:rPr>
              <a:t>Listen to the first two sentences of the song three times.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With learning partners, fill in the missing words.   The pupils have now, listen, spoken and written the words.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Ask pupils to share the whole sentences either individually, in partners or in front of the group.  </a:t>
            </a:r>
            <a:endParaRPr lang="nb-NO" sz="1200" kern="1200" dirty="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9</a:t>
            </a:fld>
            <a:endParaRPr lang="nb-NO"/>
          </a:p>
        </p:txBody>
      </p:sp>
    </p:spTree>
    <p:extLst>
      <p:ext uri="{BB962C8B-B14F-4D97-AF65-F5344CB8AC3E}">
        <p14:creationId xmlns:p14="http://schemas.microsoft.com/office/powerpoint/2010/main" val="2737224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10</a:t>
            </a:fld>
            <a:endParaRPr lang="nb-NO"/>
          </a:p>
        </p:txBody>
      </p:sp>
    </p:spTree>
    <p:extLst>
      <p:ext uri="{BB962C8B-B14F-4D97-AF65-F5344CB8AC3E}">
        <p14:creationId xmlns:p14="http://schemas.microsoft.com/office/powerpoint/2010/main" val="4156103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11</a:t>
            </a:fld>
            <a:endParaRPr lang="nb-NO"/>
          </a:p>
        </p:txBody>
      </p:sp>
    </p:spTree>
    <p:extLst>
      <p:ext uri="{BB962C8B-B14F-4D97-AF65-F5344CB8AC3E}">
        <p14:creationId xmlns:p14="http://schemas.microsoft.com/office/powerpoint/2010/main" val="3899812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How many words do the pupils know? </a:t>
            </a:r>
          </a:p>
          <a:p>
            <a:r>
              <a:rPr lang="en-US" dirty="0"/>
              <a:t>Elicit vocabulary from their own repertoire.  </a:t>
            </a:r>
          </a:p>
        </p:txBody>
      </p:sp>
      <p:sp>
        <p:nvSpPr>
          <p:cNvPr id="4" name="Plassholder for lysbildenummer 3"/>
          <p:cNvSpPr>
            <a:spLocks noGrp="1"/>
          </p:cNvSpPr>
          <p:nvPr>
            <p:ph type="sldNum" sz="quarter" idx="5"/>
          </p:nvPr>
        </p:nvSpPr>
        <p:spPr/>
        <p:txBody>
          <a:bodyPr/>
          <a:lstStyle/>
          <a:p>
            <a:fld id="{DE6F08E9-972A-4445-AC85-E0668D77859A}" type="slidenum">
              <a:rPr lang="nb-NO" smtClean="0"/>
              <a:t>12</a:t>
            </a:fld>
            <a:endParaRPr lang="nb-NO"/>
          </a:p>
        </p:txBody>
      </p:sp>
    </p:spTree>
    <p:extLst>
      <p:ext uri="{BB962C8B-B14F-4D97-AF65-F5344CB8AC3E}">
        <p14:creationId xmlns:p14="http://schemas.microsoft.com/office/powerpoint/2010/main" val="3067216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13</a:t>
            </a:fld>
            <a:endParaRPr lang="nb-NO"/>
          </a:p>
        </p:txBody>
      </p:sp>
    </p:spTree>
    <p:extLst>
      <p:ext uri="{BB962C8B-B14F-4D97-AF65-F5344CB8AC3E}">
        <p14:creationId xmlns:p14="http://schemas.microsoft.com/office/powerpoint/2010/main" val="15342910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To feel blue:  Idiom = to feel sad </a:t>
            </a:r>
          </a:p>
          <a:p>
            <a:r>
              <a:rPr lang="en-US" dirty="0"/>
              <a:t>Sarah felt blue after dog died.</a:t>
            </a:r>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17</a:t>
            </a:fld>
            <a:endParaRPr lang="nb-NO"/>
          </a:p>
        </p:txBody>
      </p:sp>
    </p:spTree>
    <p:extLst>
      <p:ext uri="{BB962C8B-B14F-4D97-AF65-F5344CB8AC3E}">
        <p14:creationId xmlns:p14="http://schemas.microsoft.com/office/powerpoint/2010/main" val="21645904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18</a:t>
            </a:fld>
            <a:endParaRPr lang="nb-NO"/>
          </a:p>
        </p:txBody>
      </p:sp>
    </p:spTree>
    <p:extLst>
      <p:ext uri="{BB962C8B-B14F-4D97-AF65-F5344CB8AC3E}">
        <p14:creationId xmlns:p14="http://schemas.microsoft.com/office/powerpoint/2010/main" val="1723403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19</a:t>
            </a:fld>
            <a:endParaRPr lang="nb-NO"/>
          </a:p>
        </p:txBody>
      </p:sp>
    </p:spTree>
    <p:extLst>
      <p:ext uri="{BB962C8B-B14F-4D97-AF65-F5344CB8AC3E}">
        <p14:creationId xmlns:p14="http://schemas.microsoft.com/office/powerpoint/2010/main" val="3155370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b="1" dirty="0"/>
              <a:t>Israel "IZ" Kamakawiwoʻole</a:t>
            </a:r>
            <a:r>
              <a:rPr lang="en-US" dirty="0"/>
              <a:t> was a renowned Hawaiian musician born in Honolulu in 1959, celebrated for his gentle demeanor, powerful voice, and advocacy for Hawaiian culture and sovereignty</a:t>
            </a:r>
            <a:r>
              <a:rPr lang="en-US" dirty="0">
                <a:hlinkClick r:id="rId3"/>
              </a:rPr>
              <a:t>1</a:t>
            </a:r>
            <a:r>
              <a:rPr lang="en-US" dirty="0">
                <a:hlinkClick r:id="rId4"/>
              </a:rPr>
              <a:t>2</a:t>
            </a:r>
            <a:r>
              <a:rPr lang="en-US" dirty="0"/>
              <a:t>. He became internationally famous for his medley of “Somewhere Over the Rainbow/What a Wonderful World,” which showcases his signature ukulele playing and soulful vocals</a:t>
            </a:r>
            <a:r>
              <a:rPr lang="en-US" dirty="0">
                <a:hlinkClick r:id="rId4"/>
              </a:rPr>
              <a:t>2</a:t>
            </a:r>
            <a:r>
              <a:rPr lang="en-US" dirty="0">
                <a:hlinkClick r:id="rId5"/>
              </a:rPr>
              <a:t>3</a:t>
            </a:r>
            <a:r>
              <a:rPr lang="en-US" dirty="0"/>
              <a:t>. His version, first recorded in a spontaneous late-night studio session, was done in a single take and later featured on his 1993 album </a:t>
            </a:r>
            <a:r>
              <a:rPr lang="en-US" i="1" dirty="0"/>
              <a:t>Facing Future</a:t>
            </a:r>
            <a:r>
              <a:rPr lang="en-US" dirty="0"/>
              <a:t>, helping it become a global classic</a:t>
            </a:r>
            <a:r>
              <a:rPr lang="en-US" dirty="0">
                <a:hlinkClick r:id="rId5"/>
              </a:rPr>
              <a:t>3</a:t>
            </a:r>
            <a:r>
              <a:rPr lang="en-US" dirty="0"/>
              <a:t>.</a:t>
            </a:r>
          </a:p>
          <a:p>
            <a:r>
              <a:rPr lang="en-US" dirty="0"/>
              <a:t>The </a:t>
            </a:r>
            <a:r>
              <a:rPr lang="en-US" b="1" dirty="0"/>
              <a:t>official music video</a:t>
            </a:r>
            <a:r>
              <a:rPr lang="en-US" dirty="0"/>
              <a:t> for "Somewhere Over the Rainbow" by IZ is deeply evocative and widely recognized. It features footage of the Hawaiian landscape, archival clips of Kamakawiwoʻole, and scenes reflecting his gentle spirit and connection to his homeland4. Notably, the video concludes with a poignant moment: friends and family are shown spreading his ashes in the Pacific Ocean, honoring his wish to return to the land and sea he loved</a:t>
            </a:r>
            <a:r>
              <a:rPr lang="en-US" dirty="0">
                <a:hlinkClick r:id="rId6"/>
              </a:rPr>
              <a:t>5</a:t>
            </a:r>
            <a:r>
              <a:rPr lang="en-US" dirty="0"/>
              <a:t>. This imagery, combined with his hauntingly beautiful rendition, has made the video especially moving for viewers around the world.</a:t>
            </a:r>
          </a:p>
          <a:p>
            <a:r>
              <a:rPr lang="en-US" dirty="0"/>
              <a:t>IZ’s version of the song has been featured in numerous films and television shows, and its popularity has only grown since his death in 1997, with the video surpassing one billion views on YouTube</a:t>
            </a:r>
            <a:r>
              <a:rPr lang="en-US" dirty="0">
                <a:hlinkClick r:id="rId7"/>
              </a:rPr>
              <a:t>6</a:t>
            </a:r>
            <a:r>
              <a:rPr lang="en-US" dirty="0"/>
              <a:t>. The song and video remain a testament to his enduring legacy as a cultural icon and musical legend from Hawaii</a:t>
            </a:r>
            <a:r>
              <a:rPr lang="en-US" dirty="0">
                <a:hlinkClick r:id="rId3"/>
              </a:rPr>
              <a:t>1</a:t>
            </a:r>
            <a:r>
              <a:rPr lang="en-US" dirty="0">
                <a:hlinkClick r:id="rId7"/>
              </a:rPr>
              <a:t>6</a:t>
            </a:r>
            <a:r>
              <a:rPr lang="en-US" dirty="0"/>
              <a:t>.</a:t>
            </a:r>
          </a:p>
          <a:p>
            <a:r>
              <a:rPr lang="en-US" dirty="0">
                <a:hlinkClick r:id="rId3"/>
              </a:rPr>
              <a:t>https://www.ebsco.com/research-starters/history/israel-kamakawiwoole</a:t>
            </a:r>
            <a:endParaRPr lang="en-US" dirty="0"/>
          </a:p>
          <a:p>
            <a:r>
              <a:rPr lang="en-US" dirty="0">
                <a:hlinkClick r:id="rId4"/>
              </a:rPr>
              <a:t>https://en.wikipedia.org/wiki/Israel_Kamakawiwo%CA%BBole</a:t>
            </a:r>
            <a:endParaRPr lang="en-US" dirty="0"/>
          </a:p>
          <a:p>
            <a:r>
              <a:rPr lang="en-US" dirty="0">
                <a:hlinkClick r:id="rId5"/>
              </a:rPr>
              <a:t>https://en.wikipedia.org/wiki/Somewhere_Over_the_Rainbow/What_a_Wonderful_World</a:t>
            </a:r>
            <a:endParaRPr lang="en-US" dirty="0"/>
          </a:p>
          <a:p>
            <a:r>
              <a:rPr lang="en-US" dirty="0">
                <a:hlinkClick r:id="rId8"/>
              </a:rPr>
              <a:t>https://www.youtube.com/watch?v=V1bFr2SWP1I</a:t>
            </a:r>
            <a:endParaRPr lang="en-US" dirty="0"/>
          </a:p>
          <a:p>
            <a:r>
              <a:rPr lang="en-US" dirty="0">
                <a:hlinkClick r:id="rId6"/>
              </a:rPr>
              <a:t>https://www.reddit.com/r/Music/comments/13mnwg2/israel_iz_kamakawiwoole_somewhere_over_the/</a:t>
            </a:r>
            <a:endParaRPr lang="en-US" dirty="0"/>
          </a:p>
          <a:p>
            <a:r>
              <a:rPr lang="en-US" dirty="0">
                <a:hlinkClick r:id="rId7"/>
              </a:rPr>
              <a:t>https://www.billboard.com/music/music-news/israel-ikamakawiwo-ole-somewhere-over-the-rainbow-1-billion-youtube-views-9507664/</a:t>
            </a:r>
            <a:endParaRPr lang="en-US" dirty="0"/>
          </a:p>
          <a:p>
            <a:r>
              <a:rPr lang="en-US" dirty="0">
                <a:hlinkClick r:id="rId9"/>
              </a:rPr>
              <a:t>https://www.inverse.com/culture/israel-kamakawiwoole-google-doodle</a:t>
            </a:r>
            <a:endParaRPr lang="en-US" dirty="0"/>
          </a:p>
          <a:p>
            <a:r>
              <a:rPr lang="en-US" dirty="0">
                <a:hlinkClick r:id="rId10"/>
              </a:rPr>
              <a:t>https://www.imdb.com/name/nm0436377/</a:t>
            </a:r>
            <a:endParaRPr lang="en-US" dirty="0"/>
          </a:p>
          <a:p>
            <a:r>
              <a:rPr lang="en-US" dirty="0">
                <a:hlinkClick r:id="rId11"/>
              </a:rPr>
              <a:t>https://imvdb.com/video/israel-kamakawiwoole/somewhere-over-the-rainbow</a:t>
            </a:r>
            <a:endParaRPr lang="en-US" dirty="0"/>
          </a:p>
          <a:p>
            <a:r>
              <a:rPr lang="en-US" dirty="0">
                <a:hlinkClick r:id="rId12"/>
              </a:rPr>
              <a:t>https://izhawaii.com/biography/</a:t>
            </a:r>
            <a:endParaRPr lang="en-US" dirty="0"/>
          </a:p>
          <a:p>
            <a:r>
              <a:rPr lang="en-US" dirty="0">
                <a:hlinkClick r:id="rId13"/>
              </a:rPr>
              <a:t>https://no.wikipedia.org/wiki/Israel_Kamakawiwo%CA%BBole</a:t>
            </a:r>
            <a:endParaRPr lang="en-US" dirty="0"/>
          </a:p>
          <a:p>
            <a:r>
              <a:rPr lang="en-US" dirty="0">
                <a:hlinkClick r:id="rId14"/>
              </a:rPr>
              <a:t>https://www.liveabout.com/israel-kamakawiwoole-3552763</a:t>
            </a:r>
            <a:endParaRPr lang="en-US" dirty="0"/>
          </a:p>
          <a:p>
            <a:r>
              <a:rPr lang="en-US" dirty="0">
                <a:hlinkClick r:id="rId15"/>
              </a:rPr>
              <a:t>https://www.npr.org/2010/12/06/131812500/israel-kamakawiwo-ole-the-voice-of-hawaii</a:t>
            </a:r>
            <a:endParaRPr lang="en-US" dirty="0"/>
          </a:p>
          <a:p>
            <a:r>
              <a:rPr lang="en-US" dirty="0">
                <a:hlinkClick r:id="rId16"/>
              </a:rPr>
              <a:t>https://mabumbe.com/people/israel-iz-kamakawiwoole-age-net-worth-legacy/</a:t>
            </a:r>
            <a:endParaRPr lang="en-US" dirty="0"/>
          </a:p>
          <a:p>
            <a:r>
              <a:rPr lang="en-US" dirty="0">
                <a:hlinkClick r:id="rId17"/>
              </a:rPr>
              <a:t>https://www.kamakawiwo.net/israel-biography.php</a:t>
            </a:r>
            <a:endParaRPr lang="en-US" dirty="0"/>
          </a:p>
          <a:p>
            <a:r>
              <a:rPr lang="en-US" dirty="0">
                <a:hlinkClick r:id="rId18"/>
              </a:rPr>
              <a:t>https://www.youtube.com/watch?v=w_DKWlrA24k</a:t>
            </a:r>
            <a:endParaRPr lang="en-US" dirty="0"/>
          </a:p>
          <a:p>
            <a:r>
              <a:rPr lang="en-US" dirty="0">
                <a:hlinkClick r:id="rId19"/>
              </a:rPr>
              <a:t>https://www.youtube.com/watch?v=RDjb1MdUiGE</a:t>
            </a:r>
            <a:endParaRPr lang="en-US" dirty="0"/>
          </a:p>
          <a:p>
            <a:r>
              <a:rPr lang="en-US" dirty="0">
                <a:hlinkClick r:id="rId20"/>
              </a:rPr>
              <a:t>https://www.youtube.com/playlist?list=PL2E3D3E9220059169</a:t>
            </a:r>
            <a:endParaRPr lang="en-US" dirty="0"/>
          </a:p>
          <a:p>
            <a:r>
              <a:rPr lang="en-US" dirty="0">
                <a:hlinkClick r:id="rId21"/>
              </a:rPr>
              <a:t>https://www.youtube.com/watch?v=fahr069-fzE</a:t>
            </a:r>
            <a:endParaRPr lang="en-US" dirty="0"/>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23</a:t>
            </a:fld>
            <a:endParaRPr lang="nb-NO"/>
          </a:p>
        </p:txBody>
      </p:sp>
    </p:spTree>
    <p:extLst>
      <p:ext uri="{BB962C8B-B14F-4D97-AF65-F5344CB8AC3E}">
        <p14:creationId xmlns:p14="http://schemas.microsoft.com/office/powerpoint/2010/main" val="8692398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D45EF-4388-DCE9-CC6C-2D66DD02ACBF}"/>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7198F1D4-2705-59DC-A9FF-C1554FE4D00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7F6CAA5-4FE3-468E-C6E3-94659C291C03}"/>
              </a:ext>
            </a:extLst>
          </p:cNvPr>
          <p:cNvSpPr>
            <a:spLocks noGrp="1"/>
          </p:cNvSpPr>
          <p:nvPr>
            <p:ph type="body" idx="1"/>
          </p:nvPr>
        </p:nvSpPr>
        <p:spPr/>
        <p:txBody>
          <a:bodyPr/>
          <a:lstStyle/>
          <a:p>
            <a:pPr lvl="0"/>
            <a:r>
              <a:rPr lang="en-GB" sz="1200" kern="1200" dirty="0">
                <a:solidFill>
                  <a:schemeClr val="tx1"/>
                </a:solidFill>
                <a:effectLst/>
                <a:latin typeface="+mn-lt"/>
                <a:ea typeface="+mn-ea"/>
                <a:cs typeface="+mn-cs"/>
              </a:rPr>
              <a:t>Listen to the first two sentences of the song three times.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With learning partners, fill in the missing words.   The pupils have now, listen, spoken and written the words.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Ask pupils to share the whole sentences either individually, in partners or in front of the group.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Once pupils have the correct words, continue to the next two sentences.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When pupils have completed filling in the blanks, play song again and invite pupils to sing along.</a:t>
            </a:r>
            <a:endParaRPr lang="nb-NO" sz="1200" kern="1200" dirty="0">
              <a:solidFill>
                <a:schemeClr val="tx1"/>
              </a:solidFill>
              <a:effectLst/>
              <a:latin typeface="+mn-lt"/>
              <a:ea typeface="+mn-ea"/>
              <a:cs typeface="+mn-cs"/>
            </a:endParaRPr>
          </a:p>
          <a:p>
            <a:endParaRPr lang="en-US" dirty="0"/>
          </a:p>
        </p:txBody>
      </p:sp>
      <p:sp>
        <p:nvSpPr>
          <p:cNvPr id="4" name="Plassholder for lysbildenummer 3">
            <a:extLst>
              <a:ext uri="{FF2B5EF4-FFF2-40B4-BE49-F238E27FC236}">
                <a16:creationId xmlns:a16="http://schemas.microsoft.com/office/drawing/2014/main" id="{932991A9-133B-03EF-6611-20FF8128DBF1}"/>
              </a:ext>
            </a:extLst>
          </p:cNvPr>
          <p:cNvSpPr>
            <a:spLocks noGrp="1"/>
          </p:cNvSpPr>
          <p:nvPr>
            <p:ph type="sldNum" sz="quarter" idx="5"/>
          </p:nvPr>
        </p:nvSpPr>
        <p:spPr/>
        <p:txBody>
          <a:bodyPr/>
          <a:lstStyle/>
          <a:p>
            <a:fld id="{DE6F08E9-972A-4445-AC85-E0668D77859A}" type="slidenum">
              <a:rPr lang="nb-NO" smtClean="0"/>
              <a:t>24</a:t>
            </a:fld>
            <a:endParaRPr lang="nb-NO"/>
          </a:p>
        </p:txBody>
      </p:sp>
    </p:spTree>
    <p:extLst>
      <p:ext uri="{BB962C8B-B14F-4D97-AF65-F5344CB8AC3E}">
        <p14:creationId xmlns:p14="http://schemas.microsoft.com/office/powerpoint/2010/main" val="3974622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0"/>
            <a:r>
              <a:rPr lang="en-GB" sz="1200" kern="1200" dirty="0">
                <a:solidFill>
                  <a:schemeClr val="tx1"/>
                </a:solidFill>
                <a:effectLst/>
                <a:latin typeface="+mn-lt"/>
                <a:ea typeface="+mn-ea"/>
                <a:cs typeface="+mn-cs"/>
              </a:rPr>
              <a:t>Listen to the first two sentences of the song three times.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With learning partners, fill in the missing words.   The pupils have now, listen, spoken and written the words.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Ask pupils to share the whole sentences either individually, in partners or in front of the group.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Once pupils have the correct words, continue to the next two sentences.  </a:t>
            </a:r>
            <a:endParaRPr lang="nb-NO" sz="1200" kern="1200" dirty="0">
              <a:solidFill>
                <a:schemeClr val="tx1"/>
              </a:solidFill>
              <a:effectLst/>
              <a:latin typeface="+mn-lt"/>
              <a:ea typeface="+mn-ea"/>
              <a:cs typeface="+mn-cs"/>
            </a:endParaRPr>
          </a:p>
          <a:p>
            <a:pPr lvl="0"/>
            <a:r>
              <a:rPr lang="en-GB" sz="1200" kern="1200" dirty="0">
                <a:solidFill>
                  <a:schemeClr val="tx1"/>
                </a:solidFill>
                <a:effectLst/>
                <a:latin typeface="+mn-lt"/>
                <a:ea typeface="+mn-ea"/>
                <a:cs typeface="+mn-cs"/>
              </a:rPr>
              <a:t>When pupils have completed filling in the blanks, play song again and invite pupils to sing along.</a:t>
            </a:r>
            <a:endParaRPr lang="nb-NO" sz="1200" kern="1200" dirty="0">
              <a:solidFill>
                <a:schemeClr val="tx1"/>
              </a:solidFill>
              <a:effectLst/>
              <a:latin typeface="+mn-lt"/>
              <a:ea typeface="+mn-ea"/>
              <a:cs typeface="+mn-cs"/>
            </a:endParaRPr>
          </a:p>
          <a:p>
            <a:endParaRPr lang="en-US" dirty="0"/>
          </a:p>
        </p:txBody>
      </p:sp>
      <p:sp>
        <p:nvSpPr>
          <p:cNvPr id="4" name="Plassholder for lysbildenummer 3"/>
          <p:cNvSpPr>
            <a:spLocks noGrp="1"/>
          </p:cNvSpPr>
          <p:nvPr>
            <p:ph type="sldNum" sz="quarter" idx="5"/>
          </p:nvPr>
        </p:nvSpPr>
        <p:spPr/>
        <p:txBody>
          <a:bodyPr/>
          <a:lstStyle/>
          <a:p>
            <a:fld id="{DE6F08E9-972A-4445-AC85-E0668D77859A}" type="slidenum">
              <a:rPr lang="nb-NO" smtClean="0"/>
              <a:t>25</a:t>
            </a:fld>
            <a:endParaRPr lang="nb-NO"/>
          </a:p>
        </p:txBody>
      </p:sp>
    </p:spTree>
    <p:extLst>
      <p:ext uri="{BB962C8B-B14F-4D97-AF65-F5344CB8AC3E}">
        <p14:creationId xmlns:p14="http://schemas.microsoft.com/office/powerpoint/2010/main" val="34636233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t>Second verse, advancing to more words to listen for and remember.  </a:t>
            </a:r>
          </a:p>
        </p:txBody>
      </p:sp>
      <p:sp>
        <p:nvSpPr>
          <p:cNvPr id="4" name="Plassholder for lysbildenummer 3"/>
          <p:cNvSpPr>
            <a:spLocks noGrp="1"/>
          </p:cNvSpPr>
          <p:nvPr>
            <p:ph type="sldNum" sz="quarter" idx="5"/>
          </p:nvPr>
        </p:nvSpPr>
        <p:spPr/>
        <p:txBody>
          <a:bodyPr/>
          <a:lstStyle/>
          <a:p>
            <a:fld id="{DE6F08E9-972A-4445-AC85-E0668D77859A}" type="slidenum">
              <a:rPr lang="nb-NO" smtClean="0"/>
              <a:t>26</a:t>
            </a:fld>
            <a:endParaRPr lang="nb-NO"/>
          </a:p>
        </p:txBody>
      </p:sp>
    </p:spTree>
    <p:extLst>
      <p:ext uri="{BB962C8B-B14F-4D97-AF65-F5344CB8AC3E}">
        <p14:creationId xmlns:p14="http://schemas.microsoft.com/office/powerpoint/2010/main" val="25982022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028B-E4F2-60D8-B09B-219DCF5608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b-NO"/>
          </a:p>
        </p:txBody>
      </p:sp>
      <p:sp>
        <p:nvSpPr>
          <p:cNvPr id="3" name="Subtitle 2">
            <a:extLst>
              <a:ext uri="{FF2B5EF4-FFF2-40B4-BE49-F238E27FC236}">
                <a16:creationId xmlns:a16="http://schemas.microsoft.com/office/drawing/2014/main" id="{593CD484-410F-1D39-5CBF-C361352243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b-NO"/>
          </a:p>
        </p:txBody>
      </p:sp>
      <p:sp>
        <p:nvSpPr>
          <p:cNvPr id="4" name="Date Placeholder 3">
            <a:extLst>
              <a:ext uri="{FF2B5EF4-FFF2-40B4-BE49-F238E27FC236}">
                <a16:creationId xmlns:a16="http://schemas.microsoft.com/office/drawing/2014/main" id="{3AA2B1A7-998C-6F11-ACF6-214FAEF23283}"/>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076EC13D-48D3-606B-2A44-4E6256033392}"/>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5C8B262F-BBC0-34C8-9B25-72CC16C800F4}"/>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3800511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862F3-8A54-6863-88AA-C0DBBD27E443}"/>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059657BA-0693-C1FD-A0E8-F99C7AE093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0F633C16-DD4A-7489-CFCC-F916CA88E5FC}"/>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615C05E8-0256-BECC-2493-3856CDC83D1F}"/>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6186DD21-43B4-048C-0F78-071E7D07AC5F}"/>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151604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7BAEF-2542-B271-9267-C2EFED54E86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b-NO"/>
          </a:p>
        </p:txBody>
      </p:sp>
      <p:sp>
        <p:nvSpPr>
          <p:cNvPr id="3" name="Text Placeholder 2">
            <a:extLst>
              <a:ext uri="{FF2B5EF4-FFF2-40B4-BE49-F238E27FC236}">
                <a16:creationId xmlns:a16="http://schemas.microsoft.com/office/drawing/2014/main" id="{D2D5A6BE-C54E-116A-8E18-C11E49F28E1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EB5C88-9AA7-EECE-E938-2D99E7E1D3AF}"/>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B30F0BD0-FCEC-9E9A-CBCE-206435C87ED5}"/>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A6417189-26E3-3DD2-0499-A2BB231D0C8A}"/>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3892410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AE5E0-6EF1-00B8-2272-4700AD3BEF8C}"/>
              </a:ext>
            </a:extLst>
          </p:cNvPr>
          <p:cNvSpPr>
            <a:spLocks noGrp="1"/>
          </p:cNvSpPr>
          <p:nvPr>
            <p:ph type="title"/>
          </p:nvPr>
        </p:nvSpPr>
        <p:spPr/>
        <p:txBody>
          <a:bodyPr/>
          <a:lstStyle/>
          <a:p>
            <a:r>
              <a:rPr lang="en-US"/>
              <a:t>Click to edit Master title style</a:t>
            </a:r>
            <a:endParaRPr lang="nb-NO"/>
          </a:p>
        </p:txBody>
      </p:sp>
      <p:sp>
        <p:nvSpPr>
          <p:cNvPr id="3" name="Content Placeholder 2">
            <a:extLst>
              <a:ext uri="{FF2B5EF4-FFF2-40B4-BE49-F238E27FC236}">
                <a16:creationId xmlns:a16="http://schemas.microsoft.com/office/drawing/2014/main" id="{E797203F-114D-7683-953F-87010157A1E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a:extLst>
              <a:ext uri="{FF2B5EF4-FFF2-40B4-BE49-F238E27FC236}">
                <a16:creationId xmlns:a16="http://schemas.microsoft.com/office/drawing/2014/main" id="{34D0646A-2998-E7E1-3B86-D2869F6A9A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Date Placeholder 4">
            <a:extLst>
              <a:ext uri="{FF2B5EF4-FFF2-40B4-BE49-F238E27FC236}">
                <a16:creationId xmlns:a16="http://schemas.microsoft.com/office/drawing/2014/main" id="{65B8B390-B7CC-6E7D-6BBB-546683F35F91}"/>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6" name="Footer Placeholder 5">
            <a:extLst>
              <a:ext uri="{FF2B5EF4-FFF2-40B4-BE49-F238E27FC236}">
                <a16:creationId xmlns:a16="http://schemas.microsoft.com/office/drawing/2014/main" id="{DA5D5ACD-EA09-075D-62A3-52DD4208E98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61A09F02-CBFF-07AC-A959-F8D91F861010}"/>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4072330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BC47F-8CF4-3B38-DF74-D4FDCFB35454}"/>
              </a:ext>
            </a:extLst>
          </p:cNvPr>
          <p:cNvSpPr>
            <a:spLocks noGrp="1"/>
          </p:cNvSpPr>
          <p:nvPr>
            <p:ph type="title"/>
          </p:nvPr>
        </p:nvSpPr>
        <p:spPr>
          <a:xfrm>
            <a:off x="839788" y="365125"/>
            <a:ext cx="10515600" cy="1325563"/>
          </a:xfrm>
        </p:spPr>
        <p:txBody>
          <a:bodyPr/>
          <a:lstStyle/>
          <a:p>
            <a:r>
              <a:rPr lang="en-US"/>
              <a:t>Click to edit Master title style</a:t>
            </a:r>
            <a:endParaRPr lang="nb-NO"/>
          </a:p>
        </p:txBody>
      </p:sp>
      <p:sp>
        <p:nvSpPr>
          <p:cNvPr id="3" name="Text Placeholder 2">
            <a:extLst>
              <a:ext uri="{FF2B5EF4-FFF2-40B4-BE49-F238E27FC236}">
                <a16:creationId xmlns:a16="http://schemas.microsoft.com/office/drawing/2014/main" id="{FD43962C-5B9A-418A-BF92-B01F5C6767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9EFE8C-A1BD-D984-1791-51767355C9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a:extLst>
              <a:ext uri="{FF2B5EF4-FFF2-40B4-BE49-F238E27FC236}">
                <a16:creationId xmlns:a16="http://schemas.microsoft.com/office/drawing/2014/main" id="{2B1009BC-41B3-3750-8BDB-CE02A07925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E9264B5-9214-5D95-DFD6-DDEA2674B7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Date Placeholder 6">
            <a:extLst>
              <a:ext uri="{FF2B5EF4-FFF2-40B4-BE49-F238E27FC236}">
                <a16:creationId xmlns:a16="http://schemas.microsoft.com/office/drawing/2014/main" id="{8023E65A-3FBD-FD09-34C9-E45292D34100}"/>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8" name="Footer Placeholder 7">
            <a:extLst>
              <a:ext uri="{FF2B5EF4-FFF2-40B4-BE49-F238E27FC236}">
                <a16:creationId xmlns:a16="http://schemas.microsoft.com/office/drawing/2014/main" id="{C084D681-283A-0038-E39A-2AC2436DCD11}"/>
              </a:ext>
            </a:extLst>
          </p:cNvPr>
          <p:cNvSpPr>
            <a:spLocks noGrp="1"/>
          </p:cNvSpPr>
          <p:nvPr>
            <p:ph type="ftr" sz="quarter" idx="11"/>
          </p:nvPr>
        </p:nvSpPr>
        <p:spPr/>
        <p:txBody>
          <a:bodyPr/>
          <a:lstStyle/>
          <a:p>
            <a:endParaRPr lang="nb-NO"/>
          </a:p>
        </p:txBody>
      </p:sp>
      <p:sp>
        <p:nvSpPr>
          <p:cNvPr id="9" name="Slide Number Placeholder 8">
            <a:extLst>
              <a:ext uri="{FF2B5EF4-FFF2-40B4-BE49-F238E27FC236}">
                <a16:creationId xmlns:a16="http://schemas.microsoft.com/office/drawing/2014/main" id="{8A341537-E802-907B-DC0C-DFA6B9B83A9B}"/>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36363420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1D49C-0224-FA64-9509-EBEA716AF734}"/>
              </a:ext>
            </a:extLst>
          </p:cNvPr>
          <p:cNvSpPr>
            <a:spLocks noGrp="1"/>
          </p:cNvSpPr>
          <p:nvPr>
            <p:ph type="title"/>
          </p:nvPr>
        </p:nvSpPr>
        <p:spPr/>
        <p:txBody>
          <a:bodyPr/>
          <a:lstStyle/>
          <a:p>
            <a:r>
              <a:rPr lang="en-US"/>
              <a:t>Click to edit Master title style</a:t>
            </a:r>
            <a:endParaRPr lang="nb-NO"/>
          </a:p>
        </p:txBody>
      </p:sp>
      <p:sp>
        <p:nvSpPr>
          <p:cNvPr id="3" name="Date Placeholder 2">
            <a:extLst>
              <a:ext uri="{FF2B5EF4-FFF2-40B4-BE49-F238E27FC236}">
                <a16:creationId xmlns:a16="http://schemas.microsoft.com/office/drawing/2014/main" id="{04A119F2-001A-E561-CF65-4220866666F2}"/>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4" name="Footer Placeholder 3">
            <a:extLst>
              <a:ext uri="{FF2B5EF4-FFF2-40B4-BE49-F238E27FC236}">
                <a16:creationId xmlns:a16="http://schemas.microsoft.com/office/drawing/2014/main" id="{1551F914-A25B-4187-710E-64BABD9504A2}"/>
              </a:ext>
            </a:extLst>
          </p:cNvPr>
          <p:cNvSpPr>
            <a:spLocks noGrp="1"/>
          </p:cNvSpPr>
          <p:nvPr>
            <p:ph type="ftr" sz="quarter" idx="11"/>
          </p:nvPr>
        </p:nvSpPr>
        <p:spPr/>
        <p:txBody>
          <a:bodyPr/>
          <a:lstStyle/>
          <a:p>
            <a:endParaRPr lang="nb-NO"/>
          </a:p>
        </p:txBody>
      </p:sp>
      <p:sp>
        <p:nvSpPr>
          <p:cNvPr id="5" name="Slide Number Placeholder 4">
            <a:extLst>
              <a:ext uri="{FF2B5EF4-FFF2-40B4-BE49-F238E27FC236}">
                <a16:creationId xmlns:a16="http://schemas.microsoft.com/office/drawing/2014/main" id="{61248525-DB70-AD7B-6E98-7A83DACC7227}"/>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983606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CFB4C9-68BF-D50C-AE24-796B113C36CB}"/>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3" name="Footer Placeholder 2">
            <a:extLst>
              <a:ext uri="{FF2B5EF4-FFF2-40B4-BE49-F238E27FC236}">
                <a16:creationId xmlns:a16="http://schemas.microsoft.com/office/drawing/2014/main" id="{189F2067-BA47-C8C9-9BD9-522C43D23774}"/>
              </a:ext>
            </a:extLst>
          </p:cNvPr>
          <p:cNvSpPr>
            <a:spLocks noGrp="1"/>
          </p:cNvSpPr>
          <p:nvPr>
            <p:ph type="ftr" sz="quarter" idx="11"/>
          </p:nvPr>
        </p:nvSpPr>
        <p:spPr/>
        <p:txBody>
          <a:bodyPr/>
          <a:lstStyle/>
          <a:p>
            <a:endParaRPr lang="nb-NO"/>
          </a:p>
        </p:txBody>
      </p:sp>
      <p:sp>
        <p:nvSpPr>
          <p:cNvPr id="4" name="Slide Number Placeholder 3">
            <a:extLst>
              <a:ext uri="{FF2B5EF4-FFF2-40B4-BE49-F238E27FC236}">
                <a16:creationId xmlns:a16="http://schemas.microsoft.com/office/drawing/2014/main" id="{B198D283-7C45-4A02-4AF9-22C9BEDD1336}"/>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1458888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E9479-0AC6-370E-7950-83A8D1D97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Content Placeholder 2">
            <a:extLst>
              <a:ext uri="{FF2B5EF4-FFF2-40B4-BE49-F238E27FC236}">
                <a16:creationId xmlns:a16="http://schemas.microsoft.com/office/drawing/2014/main" id="{3A8C6847-BF98-3B44-2A0D-654B7CD3CC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a:extLst>
              <a:ext uri="{FF2B5EF4-FFF2-40B4-BE49-F238E27FC236}">
                <a16:creationId xmlns:a16="http://schemas.microsoft.com/office/drawing/2014/main" id="{04409F8A-2414-286B-61F3-C87F0B32CA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EE6D81C-F780-A039-98C7-4117918271C8}"/>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6" name="Footer Placeholder 5">
            <a:extLst>
              <a:ext uri="{FF2B5EF4-FFF2-40B4-BE49-F238E27FC236}">
                <a16:creationId xmlns:a16="http://schemas.microsoft.com/office/drawing/2014/main" id="{C63423E8-1F50-DFD6-19E0-491AD1A4AAA0}"/>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BCA10B05-B1A0-4573-27F5-35EDA7AF5180}"/>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1410827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E1521-F79C-4134-D35C-F4A6295B64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b-NO"/>
          </a:p>
        </p:txBody>
      </p:sp>
      <p:sp>
        <p:nvSpPr>
          <p:cNvPr id="3" name="Picture Placeholder 2">
            <a:extLst>
              <a:ext uri="{FF2B5EF4-FFF2-40B4-BE49-F238E27FC236}">
                <a16:creationId xmlns:a16="http://schemas.microsoft.com/office/drawing/2014/main" id="{9EDCAFF2-D21F-24D5-B270-08A596266E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a:extLst>
              <a:ext uri="{FF2B5EF4-FFF2-40B4-BE49-F238E27FC236}">
                <a16:creationId xmlns:a16="http://schemas.microsoft.com/office/drawing/2014/main" id="{4F6CD8E8-FCD6-56E4-0984-4D97D30F5F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73C5C-476D-4EE3-596C-DCC17A300063}"/>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6" name="Footer Placeholder 5">
            <a:extLst>
              <a:ext uri="{FF2B5EF4-FFF2-40B4-BE49-F238E27FC236}">
                <a16:creationId xmlns:a16="http://schemas.microsoft.com/office/drawing/2014/main" id="{B6718695-4589-91DD-A7BA-ED2A6201E13E}"/>
              </a:ext>
            </a:extLst>
          </p:cNvPr>
          <p:cNvSpPr>
            <a:spLocks noGrp="1"/>
          </p:cNvSpPr>
          <p:nvPr>
            <p:ph type="ftr" sz="quarter" idx="11"/>
          </p:nvPr>
        </p:nvSpPr>
        <p:spPr/>
        <p:txBody>
          <a:bodyPr/>
          <a:lstStyle/>
          <a:p>
            <a:endParaRPr lang="nb-NO"/>
          </a:p>
        </p:txBody>
      </p:sp>
      <p:sp>
        <p:nvSpPr>
          <p:cNvPr id="7" name="Slide Number Placeholder 6">
            <a:extLst>
              <a:ext uri="{FF2B5EF4-FFF2-40B4-BE49-F238E27FC236}">
                <a16:creationId xmlns:a16="http://schemas.microsoft.com/office/drawing/2014/main" id="{729D891C-0C27-2C0D-DF01-DA4C36E1939B}"/>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6199832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93372-346E-71D0-A770-83EBB461F55D}"/>
              </a:ext>
            </a:extLst>
          </p:cNvPr>
          <p:cNvSpPr>
            <a:spLocks noGrp="1"/>
          </p:cNvSpPr>
          <p:nvPr>
            <p:ph type="title"/>
          </p:nvPr>
        </p:nvSpPr>
        <p:spPr/>
        <p:txBody>
          <a:bodyPr/>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6BE63639-AE80-8EE4-8EA0-A36F9110E2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7F1A140B-6FEC-37B5-A874-CAEC6EF7C827}"/>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9E629E00-EAA1-7ED7-2406-A9BD4475575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77D0AE2A-EC8B-6FA2-04A0-EDB715B177D3}"/>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1932361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E1DCA1-00B1-5F41-B5AB-34D5755268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b-NO"/>
          </a:p>
        </p:txBody>
      </p:sp>
      <p:sp>
        <p:nvSpPr>
          <p:cNvPr id="3" name="Vertical Text Placeholder 2">
            <a:extLst>
              <a:ext uri="{FF2B5EF4-FFF2-40B4-BE49-F238E27FC236}">
                <a16:creationId xmlns:a16="http://schemas.microsoft.com/office/drawing/2014/main" id="{6E1EA265-2AD3-237E-6191-29C2BBBD28D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FADFE27E-1A48-AAF7-C137-10AFD7E89836}"/>
              </a:ext>
            </a:extLst>
          </p:cNvPr>
          <p:cNvSpPr>
            <a:spLocks noGrp="1"/>
          </p:cNvSpPr>
          <p:nvPr>
            <p:ph type="dt" sz="half" idx="10"/>
          </p:nvPr>
        </p:nvSpPr>
        <p:spPr/>
        <p:txBody>
          <a:body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2C735B8F-BEA8-E1C9-906E-2D28AD742589}"/>
              </a:ext>
            </a:extLst>
          </p:cNvPr>
          <p:cNvSpPr>
            <a:spLocks noGrp="1"/>
          </p:cNvSpPr>
          <p:nvPr>
            <p:ph type="ftr" sz="quarter" idx="11"/>
          </p:nvPr>
        </p:nvSpPr>
        <p:spPr/>
        <p:txBody>
          <a:bodyPr/>
          <a:lstStyle/>
          <a:p>
            <a:endParaRPr lang="nb-NO"/>
          </a:p>
        </p:txBody>
      </p:sp>
      <p:sp>
        <p:nvSpPr>
          <p:cNvPr id="6" name="Slide Number Placeholder 5">
            <a:extLst>
              <a:ext uri="{FF2B5EF4-FFF2-40B4-BE49-F238E27FC236}">
                <a16:creationId xmlns:a16="http://schemas.microsoft.com/office/drawing/2014/main" id="{3B537C93-7CE6-1885-78ED-9A93E787B8BB}"/>
              </a:ext>
            </a:extLst>
          </p:cNvPr>
          <p:cNvSpPr>
            <a:spLocks noGrp="1"/>
          </p:cNvSpPr>
          <p:nvPr>
            <p:ph type="sldNum" sz="quarter" idx="12"/>
          </p:nvPr>
        </p:nvSpPr>
        <p:spPr/>
        <p:txBody>
          <a:bodyPr/>
          <a:lstStyle/>
          <a:p>
            <a:fld id="{FD9A978D-C6E2-4B47-9A43-D9EBA4BE9DA0}" type="slidenum">
              <a:rPr lang="nb-NO" smtClean="0"/>
              <a:t>‹#›</a:t>
            </a:fld>
            <a:endParaRPr lang="nb-NO"/>
          </a:p>
        </p:txBody>
      </p:sp>
    </p:spTree>
    <p:extLst>
      <p:ext uri="{BB962C8B-B14F-4D97-AF65-F5344CB8AC3E}">
        <p14:creationId xmlns:p14="http://schemas.microsoft.com/office/powerpoint/2010/main" val="188139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5FC060C-78CD-321B-03B4-2E9EBF323C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b-NO"/>
          </a:p>
        </p:txBody>
      </p:sp>
      <p:sp>
        <p:nvSpPr>
          <p:cNvPr id="3" name="Text Placeholder 2">
            <a:extLst>
              <a:ext uri="{FF2B5EF4-FFF2-40B4-BE49-F238E27FC236}">
                <a16:creationId xmlns:a16="http://schemas.microsoft.com/office/drawing/2014/main" id="{158AAB7C-3A89-35B7-CE61-D149121313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Date Placeholder 3">
            <a:extLst>
              <a:ext uri="{FF2B5EF4-FFF2-40B4-BE49-F238E27FC236}">
                <a16:creationId xmlns:a16="http://schemas.microsoft.com/office/drawing/2014/main" id="{45E570DD-BE46-0DBB-F973-92E8B704600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FE91704-8E4D-4070-B90A-2A8D30D60719}" type="datetimeFigureOut">
              <a:rPr lang="nb-NO" smtClean="0"/>
              <a:t>25.08.2026</a:t>
            </a:fld>
            <a:endParaRPr lang="nb-NO"/>
          </a:p>
        </p:txBody>
      </p:sp>
      <p:sp>
        <p:nvSpPr>
          <p:cNvPr id="5" name="Footer Placeholder 4">
            <a:extLst>
              <a:ext uri="{FF2B5EF4-FFF2-40B4-BE49-F238E27FC236}">
                <a16:creationId xmlns:a16="http://schemas.microsoft.com/office/drawing/2014/main" id="{CFC34022-2A61-CD27-D11A-D474C928FD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b-NO"/>
          </a:p>
        </p:txBody>
      </p:sp>
      <p:sp>
        <p:nvSpPr>
          <p:cNvPr id="6" name="Slide Number Placeholder 5">
            <a:extLst>
              <a:ext uri="{FF2B5EF4-FFF2-40B4-BE49-F238E27FC236}">
                <a16:creationId xmlns:a16="http://schemas.microsoft.com/office/drawing/2014/main" id="{2FDBAA90-D605-706F-9AB7-38401C1F1F5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9A978D-C6E2-4B47-9A43-D9EBA4BE9DA0}" type="slidenum">
              <a:rPr lang="nb-NO" smtClean="0"/>
              <a:t>‹#›</a:t>
            </a:fld>
            <a:endParaRPr lang="nb-NO"/>
          </a:p>
        </p:txBody>
      </p:sp>
    </p:spTree>
    <p:extLst>
      <p:ext uri="{BB962C8B-B14F-4D97-AF65-F5344CB8AC3E}">
        <p14:creationId xmlns:p14="http://schemas.microsoft.com/office/powerpoint/2010/main" val="31856201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creativecommons.org/licenses/by/3.0/" TargetMode="External"/><Relationship Id="rId5" Type="http://schemas.openxmlformats.org/officeDocument/2006/relationships/hyperlink" Target="https://www.flickr.com/photos/rhettmaxwell/461764690" TargetMode="Externa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hyperlink" Target="https://openclipart.org/detail/190424"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4.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8" Type="http://schemas.openxmlformats.org/officeDocument/2006/relationships/hyperlink" Target="https://commons.wikimedia.org/wiki/File:Extended_arm.jpg" TargetMode="External"/><Relationship Id="rId3" Type="http://schemas.openxmlformats.org/officeDocument/2006/relationships/image" Target="../media/image7.svg"/><Relationship Id="rId7" Type="http://schemas.openxmlformats.org/officeDocument/2006/relationships/hyperlink" Target="https://pxhere.com/en/photo/1550655"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hyperlink" Target="https://svgsilh.com/image/2750415.html" TargetMode="External"/><Relationship Id="rId9" Type="http://schemas.openxmlformats.org/officeDocument/2006/relationships/hyperlink" Target="https://creativecommons.org/licenses/by-sa/3.0/" TargetMode="External"/></Relationships>
</file>

<file path=ppt/slides/_rels/slide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0.jpeg"/><Relationship Id="rId7" Type="http://schemas.openxmlformats.org/officeDocument/2006/relationships/hyperlink" Target="https://pxhere.com/en/photo/155065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hyperlink" Target="https://creativecommons.org/licenses/by-sa/3.0/" TargetMode="External"/><Relationship Id="rId4" Type="http://schemas.openxmlformats.org/officeDocument/2006/relationships/hyperlink" Target="https://commons.wikimedia.org/wiki/File:Extended_arm.jpg" TargetMode="External"/><Relationship Id="rId9" Type="http://schemas.openxmlformats.org/officeDocument/2006/relationships/hyperlink" Target="https://svgsilh.com/image/2750415.html"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www.youtube.com/embed/Y3zWyqv-c6k?feature=oembed" TargetMode="Externa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openclipart.org/detail/65695"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en/thumb-green-thumb-thumbs-up-nature-3313555/"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en/thumb-green-thumb-thumbs-up-nature-3313555/"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mariowiki.com/Blue_(status_effect)"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www.mariowiki.com/Blue_(status_effect)" TargetMode="External"/></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8.png"/><Relationship Id="rId7" Type="http://schemas.openxmlformats.org/officeDocument/2006/relationships/hyperlink" Target="https://www.sonomabirding.com/birds-that-look-like-blue-jay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hyperlink" Target="https://www.sclera.be/en/picto/detail/20763" TargetMode="External"/><Relationship Id="rId10" Type="http://schemas.openxmlformats.org/officeDocument/2006/relationships/hyperlink" Target="https://creativecommons.org/licenses/by-nc/3.0/" TargetMode="External"/><Relationship Id="rId4" Type="http://schemas.openxmlformats.org/officeDocument/2006/relationships/image" Target="../media/image19.png"/><Relationship Id="rId9" Type="http://schemas.openxmlformats.org/officeDocument/2006/relationships/hyperlink" Target="https://openclipart.org/detail/65695"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hyperlink" Target="https://www.sonomabirding.com/birds-that-look-like-blue-jays/"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8.png"/><Relationship Id="rId10" Type="http://schemas.openxmlformats.org/officeDocument/2006/relationships/hyperlink" Target="https://creativecommons.org/licenses/by-nc/3.0/" TargetMode="External"/><Relationship Id="rId4" Type="http://schemas.openxmlformats.org/officeDocument/2006/relationships/hyperlink" Target="https://openclipart.org/detail/65695" TargetMode="External"/><Relationship Id="rId9" Type="http://schemas.openxmlformats.org/officeDocument/2006/relationships/hyperlink" Target="https://www.sclera.be/en/picto/detail/2076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hyperlink" Target="https://www.treehugger.com/take-time-to-look-clouds-4858358" TargetMode="External"/><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hyperlink" Target="https://pixabay.com/en/checkbox-check-tick-green-okay-152185/" TargetMode="Externa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en/checkbox-check-tick-green-okay-152185/" TargetMode="External"/><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hyperlink" Target="https://www.treehugger.com/take-time-to-look-clouds-4858358" TargetMode="External"/><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3" Type="http://schemas.openxmlformats.org/officeDocument/2006/relationships/hyperlink" Target="https://www.treehugger.com/take-time-to-look-clouds-4858358" TargetMode="External"/><Relationship Id="rId7" Type="http://schemas.openxmlformats.org/officeDocument/2006/relationships/image" Target="../media/image21.pn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hyperlink" Target="https://pixabay.com/en/checkbox-check-tick-green-okay-152185/"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ideo" Target="https://www.youtube.com/embed/V1bFr2SWP1I?feature=oembed" TargetMode="External"/><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lickr.com/photos/rhettmaxwell/461764690"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s://www.flickr.com/photos/rhettmaxwell/46176469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creativecommons.org/licenses/by-sa/3.0/" TargetMode="External"/><Relationship Id="rId4" Type="http://schemas.openxmlformats.org/officeDocument/2006/relationships/hyperlink" Target="https://en.wikipedia.org/wiki/Rainbo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Beautiful picture of the sun in clouds.">
            <a:extLst>
              <a:ext uri="{FF2B5EF4-FFF2-40B4-BE49-F238E27FC236}">
                <a16:creationId xmlns:a16="http://schemas.microsoft.com/office/drawing/2014/main" id="{35B92685-9016-3185-DA29-2FBAEA231699}"/>
              </a:ext>
              <a:ext uri="{C183D7F6-B498-43B3-948B-1728B52AA6E4}">
                <adec:decorative xmlns:adec="http://schemas.microsoft.com/office/drawing/2017/decorative" val="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569" r="7032"/>
          <a:stretch>
            <a:fillRect/>
          </a:stretch>
        </p:blipFill>
        <p:spPr bwMode="auto">
          <a:xfrm>
            <a:off x="-4" y="-4"/>
            <a:ext cx="7534640" cy="6857984"/>
          </a:xfrm>
          <a:custGeom>
            <a:avLst/>
            <a:gdLst/>
            <a:ahLst/>
            <a:cxnLst/>
            <a:rect l="l" t="t" r="r" b="b"/>
            <a:pathLst>
              <a:path w="7534640" h="6857984">
                <a:moveTo>
                  <a:pt x="0" y="0"/>
                </a:moveTo>
                <a:lnTo>
                  <a:pt x="7534640" y="0"/>
                </a:lnTo>
                <a:lnTo>
                  <a:pt x="7534640" y="3832811"/>
                </a:lnTo>
                <a:lnTo>
                  <a:pt x="7344853" y="3826712"/>
                </a:lnTo>
                <a:cubicBezTo>
                  <a:pt x="7344853" y="3826712"/>
                  <a:pt x="7341511" y="3826712"/>
                  <a:pt x="7341511" y="3826712"/>
                </a:cubicBezTo>
                <a:cubicBezTo>
                  <a:pt x="7274667" y="3823370"/>
                  <a:pt x="7211169" y="3823370"/>
                  <a:pt x="7144324" y="3820027"/>
                </a:cubicBezTo>
                <a:cubicBezTo>
                  <a:pt x="6913719" y="3820027"/>
                  <a:pt x="6683113" y="3820027"/>
                  <a:pt x="6455848" y="3820027"/>
                </a:cubicBezTo>
                <a:cubicBezTo>
                  <a:pt x="6231926" y="3910265"/>
                  <a:pt x="5987951" y="3833396"/>
                  <a:pt x="5767372" y="3903581"/>
                </a:cubicBezTo>
                <a:cubicBezTo>
                  <a:pt x="5533423" y="3900239"/>
                  <a:pt x="5312845" y="3970423"/>
                  <a:pt x="5082238" y="4000503"/>
                </a:cubicBezTo>
                <a:cubicBezTo>
                  <a:pt x="4908446" y="4013871"/>
                  <a:pt x="4731314" y="3997160"/>
                  <a:pt x="4570892" y="4067345"/>
                </a:cubicBezTo>
                <a:cubicBezTo>
                  <a:pt x="4447233" y="4124161"/>
                  <a:pt x="4350312" y="4197688"/>
                  <a:pt x="4483996" y="4348083"/>
                </a:cubicBezTo>
                <a:cubicBezTo>
                  <a:pt x="4644419" y="4344742"/>
                  <a:pt x="4627708" y="4598742"/>
                  <a:pt x="4788129" y="4561979"/>
                </a:cubicBezTo>
                <a:cubicBezTo>
                  <a:pt x="4754709" y="4678954"/>
                  <a:pt x="4641076" y="4618795"/>
                  <a:pt x="4600971" y="4705690"/>
                </a:cubicBezTo>
                <a:cubicBezTo>
                  <a:pt x="4684524" y="4779217"/>
                  <a:pt x="4844945" y="4725744"/>
                  <a:pt x="4871683" y="4879480"/>
                </a:cubicBezTo>
                <a:cubicBezTo>
                  <a:pt x="4838262" y="5039902"/>
                  <a:pt x="4945210" y="5019849"/>
                  <a:pt x="5032105" y="5029876"/>
                </a:cubicBezTo>
                <a:cubicBezTo>
                  <a:pt x="5239317" y="5049930"/>
                  <a:pt x="5439843" y="5063297"/>
                  <a:pt x="5643713" y="5096719"/>
                </a:cubicBezTo>
                <a:cubicBezTo>
                  <a:pt x="5693844" y="5106745"/>
                  <a:pt x="5810819" y="5083350"/>
                  <a:pt x="5800794" y="5186956"/>
                </a:cubicBezTo>
                <a:cubicBezTo>
                  <a:pt x="5790767" y="5270508"/>
                  <a:pt x="5700529" y="5240431"/>
                  <a:pt x="5643713" y="5243772"/>
                </a:cubicBezTo>
                <a:cubicBezTo>
                  <a:pt x="5329553" y="5283879"/>
                  <a:pt x="5012052" y="5220378"/>
                  <a:pt x="4701235" y="5223719"/>
                </a:cubicBezTo>
                <a:cubicBezTo>
                  <a:pt x="4664472" y="5223719"/>
                  <a:pt x="4657787" y="5334009"/>
                  <a:pt x="4577576" y="5297246"/>
                </a:cubicBezTo>
                <a:cubicBezTo>
                  <a:pt x="4788129" y="5397510"/>
                  <a:pt x="5767372" y="5424248"/>
                  <a:pt x="6094900" y="5477721"/>
                </a:cubicBezTo>
                <a:cubicBezTo>
                  <a:pt x="5754004" y="5858724"/>
                  <a:pt x="5429817" y="5628117"/>
                  <a:pt x="5159105" y="5842012"/>
                </a:cubicBezTo>
                <a:cubicBezTo>
                  <a:pt x="5159105" y="5842012"/>
                  <a:pt x="5212580" y="5842012"/>
                  <a:pt x="5443187" y="5912197"/>
                </a:cubicBezTo>
                <a:cubicBezTo>
                  <a:pt x="5627002" y="5969012"/>
                  <a:pt x="5536765" y="6049223"/>
                  <a:pt x="6001321" y="6202962"/>
                </a:cubicBezTo>
                <a:cubicBezTo>
                  <a:pt x="5824188" y="6253093"/>
                  <a:pt x="5593581" y="6156172"/>
                  <a:pt x="5506685" y="6416857"/>
                </a:cubicBezTo>
                <a:cubicBezTo>
                  <a:pt x="5643713" y="6463648"/>
                  <a:pt x="5807477" y="6420200"/>
                  <a:pt x="5904398" y="6543858"/>
                </a:cubicBezTo>
                <a:cubicBezTo>
                  <a:pt x="5934478" y="6580622"/>
                  <a:pt x="5964557" y="6604017"/>
                  <a:pt x="6001321" y="6624068"/>
                </a:cubicBezTo>
                <a:cubicBezTo>
                  <a:pt x="5984612" y="6630754"/>
                  <a:pt x="5964557" y="6637437"/>
                  <a:pt x="5951188" y="6644121"/>
                </a:cubicBezTo>
                <a:cubicBezTo>
                  <a:pt x="5977925" y="6667518"/>
                  <a:pt x="6663060" y="6794517"/>
                  <a:pt x="6836850" y="6797860"/>
                </a:cubicBezTo>
                <a:cubicBezTo>
                  <a:pt x="6761652" y="6822926"/>
                  <a:pt x="6636845" y="6844075"/>
                  <a:pt x="6553814" y="6856412"/>
                </a:cubicBezTo>
                <a:lnTo>
                  <a:pt x="6542822" y="6857984"/>
                </a:lnTo>
                <a:lnTo>
                  <a:pt x="0" y="6857984"/>
                </a:lnTo>
                <a:close/>
              </a:path>
            </a:pathLst>
          </a:custGeom>
          <a:noFill/>
          <a:extLst>
            <a:ext uri="{909E8E84-426E-40DD-AFC4-6F175D3DCCD1}">
              <a14:hiddenFill xmlns:a14="http://schemas.microsoft.com/office/drawing/2010/main">
                <a:solidFill>
                  <a:srgbClr val="FFFFFF"/>
                </a:solidFill>
              </a14:hiddenFill>
            </a:ext>
          </a:extLst>
        </p:spPr>
      </p:pic>
      <p:pic>
        <p:nvPicPr>
          <p:cNvPr id="3" name="Bilde 2" descr="Picture of rainbow touching on water.  Palm tree in front.">
            <a:extLst>
              <a:ext uri="{FF2B5EF4-FFF2-40B4-BE49-F238E27FC236}">
                <a16:creationId xmlns:a16="http://schemas.microsoft.com/office/drawing/2014/main" id="{EA01DBE3-1C17-27AD-6D97-9E490D4F22D2}"/>
              </a:ext>
              <a:ext uri="{C183D7F6-B498-43B3-948B-1728B52AA6E4}">
                <adec:decorative xmlns:adec="http://schemas.microsoft.com/office/drawing/2017/decorative" val="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9484" r="2725" b="-1"/>
          <a:stretch>
            <a:fillRect/>
          </a:stretch>
        </p:blipFill>
        <p:spPr>
          <a:xfrm>
            <a:off x="7653541" y="6"/>
            <a:ext cx="4538463" cy="3877247"/>
          </a:xfrm>
          <a:custGeom>
            <a:avLst/>
            <a:gdLst/>
            <a:ahLst/>
            <a:cxnLst/>
            <a:rect l="l" t="t" r="r" b="b"/>
            <a:pathLst>
              <a:path w="4538463" h="3877247">
                <a:moveTo>
                  <a:pt x="0" y="0"/>
                </a:moveTo>
                <a:lnTo>
                  <a:pt x="4538463" y="0"/>
                </a:lnTo>
                <a:lnTo>
                  <a:pt x="4538463" y="3437173"/>
                </a:lnTo>
                <a:lnTo>
                  <a:pt x="4530710" y="3429000"/>
                </a:lnTo>
                <a:cubicBezTo>
                  <a:pt x="4370289" y="3495842"/>
                  <a:pt x="4239946" y="3686344"/>
                  <a:pt x="4056129" y="3636211"/>
                </a:cubicBezTo>
                <a:cubicBezTo>
                  <a:pt x="3872313" y="3589422"/>
                  <a:pt x="3788760" y="3830055"/>
                  <a:pt x="3618310" y="3756528"/>
                </a:cubicBezTo>
                <a:cubicBezTo>
                  <a:pt x="3394389" y="3823371"/>
                  <a:pt x="3163783" y="3823371"/>
                  <a:pt x="2933176" y="3810002"/>
                </a:cubicBezTo>
                <a:cubicBezTo>
                  <a:pt x="2702570" y="3840081"/>
                  <a:pt x="2471962" y="3873503"/>
                  <a:pt x="2238015" y="3850107"/>
                </a:cubicBezTo>
                <a:cubicBezTo>
                  <a:pt x="2007408" y="3870161"/>
                  <a:pt x="1783486" y="3883529"/>
                  <a:pt x="1552880" y="3863476"/>
                </a:cubicBezTo>
                <a:cubicBezTo>
                  <a:pt x="1322274" y="3886870"/>
                  <a:pt x="1091667" y="3876844"/>
                  <a:pt x="864402" y="3860134"/>
                </a:cubicBezTo>
                <a:cubicBezTo>
                  <a:pt x="757455" y="3860134"/>
                  <a:pt x="653849" y="3856792"/>
                  <a:pt x="546902" y="3856792"/>
                </a:cubicBezTo>
                <a:cubicBezTo>
                  <a:pt x="404861" y="3850108"/>
                  <a:pt x="262821" y="3845095"/>
                  <a:pt x="120363" y="3840499"/>
                </a:cubicBezTo>
                <a:lnTo>
                  <a:pt x="0" y="3836632"/>
                </a:lnTo>
                <a:close/>
              </a:path>
            </a:pathLst>
          </a:custGeom>
        </p:spPr>
      </p:pic>
      <p:sp>
        <p:nvSpPr>
          <p:cNvPr id="4" name="TekstSylinder 3">
            <a:extLst>
              <a:ext uri="{FF2B5EF4-FFF2-40B4-BE49-F238E27FC236}">
                <a16:creationId xmlns:a16="http://schemas.microsoft.com/office/drawing/2014/main" id="{DA1B631B-7545-8C2C-3AAF-93AE62DA652F}"/>
              </a:ext>
              <a:ext uri="{C183D7F6-B498-43B3-948B-1728B52AA6E4}">
                <adec:decorative xmlns:adec="http://schemas.microsoft.com/office/drawing/2017/decorative" val="0"/>
              </a:ext>
            </a:extLst>
          </p:cNvPr>
          <p:cNvSpPr txBox="1"/>
          <p:nvPr/>
        </p:nvSpPr>
        <p:spPr>
          <a:xfrm>
            <a:off x="9862516" y="6657945"/>
            <a:ext cx="2329484" cy="200055"/>
          </a:xfrm>
          <a:prstGeom prst="rect">
            <a:avLst/>
          </a:prstGeom>
          <a:solidFill>
            <a:srgbClr val="000000"/>
          </a:solidFill>
        </p:spPr>
        <p:txBody>
          <a:bodyPr wrap="none" rtlCol="0">
            <a:spAutoFit/>
          </a:bodyPr>
          <a:lstStyle/>
          <a:p>
            <a:pPr algn="r">
              <a:spcAft>
                <a:spcPts val="600"/>
              </a:spcAft>
            </a:pPr>
            <a:r>
              <a:rPr lang="en-US" sz="700" noProof="0" dirty="0">
                <a:solidFill>
                  <a:srgbClr val="FFFFFF"/>
                </a:solidFill>
                <a:hlinkClick r:id="rId5" tooltip="https://www.flickr.com/photos/rhettmaxwell/461764690">
                  <a:extLst>
                    <a:ext uri="{A12FA001-AC4F-418D-AE19-62706E023703}">
                      <ahyp:hlinkClr xmlns:ahyp="http://schemas.microsoft.com/office/drawing/2018/hyperlinkcolor" val="tx"/>
                    </a:ext>
                  </a:extLst>
                </a:hlinkClick>
              </a:rPr>
              <a:t>Dette </a:t>
            </a:r>
            <a:r>
              <a:rPr lang="en-US" sz="700" noProof="0" dirty="0" err="1">
                <a:solidFill>
                  <a:srgbClr val="FFFFFF"/>
                </a:solidFill>
                <a:hlinkClick r:id="rId5" tooltip="https://www.flickr.com/photos/rhettmaxwell/461764690">
                  <a:extLst>
                    <a:ext uri="{A12FA001-AC4F-418D-AE19-62706E023703}">
                      <ahyp:hlinkClr xmlns:ahyp="http://schemas.microsoft.com/office/drawing/2018/hyperlinkcolor" val="tx"/>
                    </a:ext>
                  </a:extLst>
                </a:hlinkClick>
              </a:rPr>
              <a:t>bildet</a:t>
            </a:r>
            <a:r>
              <a:rPr lang="en-US" sz="700" noProof="0" dirty="0">
                <a:solidFill>
                  <a:srgbClr val="FFFFFF"/>
                </a:solidFill>
              </a:rPr>
              <a:t> av </a:t>
            </a:r>
            <a:r>
              <a:rPr lang="en-US" sz="700" noProof="0" dirty="0" err="1">
                <a:solidFill>
                  <a:srgbClr val="FFFFFF"/>
                </a:solidFill>
              </a:rPr>
              <a:t>Ukjent</a:t>
            </a:r>
            <a:r>
              <a:rPr lang="en-US" sz="700" noProof="0" dirty="0">
                <a:solidFill>
                  <a:srgbClr val="FFFFFF"/>
                </a:solidFill>
              </a:rPr>
              <a:t> </a:t>
            </a:r>
            <a:r>
              <a:rPr lang="en-US" sz="700" noProof="0" dirty="0" err="1">
                <a:solidFill>
                  <a:srgbClr val="FFFFFF"/>
                </a:solidFill>
              </a:rPr>
              <a:t>forfatter</a:t>
            </a:r>
            <a:r>
              <a:rPr lang="en-US" sz="700" noProof="0" dirty="0">
                <a:solidFill>
                  <a:srgbClr val="FFFFFF"/>
                </a:solidFill>
              </a:rPr>
              <a:t> er </a:t>
            </a:r>
            <a:r>
              <a:rPr lang="en-US" sz="700" noProof="0" dirty="0" err="1">
                <a:solidFill>
                  <a:srgbClr val="FFFFFF"/>
                </a:solidFill>
              </a:rPr>
              <a:t>lisensiert</a:t>
            </a:r>
            <a:r>
              <a:rPr lang="en-US" sz="700" noProof="0" dirty="0">
                <a:solidFill>
                  <a:srgbClr val="FFFFFF"/>
                </a:solidFill>
              </a:rPr>
              <a:t> under </a:t>
            </a:r>
            <a:r>
              <a:rPr lang="en-US" sz="700" noProof="0" dirty="0">
                <a:solidFill>
                  <a:srgbClr val="FFFFFF"/>
                </a:solidFill>
                <a:hlinkClick r:id="rId6" tooltip="https://creativecommons.org/licenses/by/3.0/">
                  <a:extLst>
                    <a:ext uri="{A12FA001-AC4F-418D-AE19-62706E023703}">
                      <ahyp:hlinkClr xmlns:ahyp="http://schemas.microsoft.com/office/drawing/2018/hyperlinkcolor" val="tx"/>
                    </a:ext>
                  </a:extLst>
                </a:hlinkClick>
              </a:rPr>
              <a:t>CC BY</a:t>
            </a:r>
            <a:endParaRPr lang="en-US" sz="700" noProof="0" dirty="0">
              <a:solidFill>
                <a:srgbClr val="FFFFFF"/>
              </a:solidFill>
            </a:endParaRPr>
          </a:p>
        </p:txBody>
      </p:sp>
      <p:sp>
        <p:nvSpPr>
          <p:cNvPr id="2" name="Title 1">
            <a:extLst>
              <a:ext uri="{FF2B5EF4-FFF2-40B4-BE49-F238E27FC236}">
                <a16:creationId xmlns:a16="http://schemas.microsoft.com/office/drawing/2014/main" id="{CC01ABF3-1466-FE55-1786-A4AC4C9751B5}"/>
              </a:ext>
            </a:extLst>
          </p:cNvPr>
          <p:cNvSpPr>
            <a:spLocks noGrp="1"/>
          </p:cNvSpPr>
          <p:nvPr>
            <p:ph type="ctrTitle"/>
          </p:nvPr>
        </p:nvSpPr>
        <p:spPr>
          <a:xfrm>
            <a:off x="6416802" y="4133088"/>
            <a:ext cx="5505814" cy="2132369"/>
          </a:xfrm>
        </p:spPr>
        <p:txBody>
          <a:bodyPr anchor="b">
            <a:normAutofit fontScale="90000"/>
          </a:bodyPr>
          <a:lstStyle/>
          <a:p>
            <a:pPr algn="l"/>
            <a:br>
              <a:rPr lang="en-US" sz="1100" b="1" noProof="0" dirty="0"/>
            </a:br>
            <a:br>
              <a:rPr lang="en-US" sz="1100" b="1" noProof="0" dirty="0"/>
            </a:br>
            <a:br>
              <a:rPr lang="en-US" sz="1100" b="1" noProof="0" dirty="0"/>
            </a:br>
            <a:br>
              <a:rPr lang="en-US" sz="1100" b="1" noProof="0" dirty="0"/>
            </a:br>
            <a:r>
              <a:rPr lang="en-US" sz="3100" noProof="0" dirty="0"/>
              <a:t>Songs</a:t>
            </a:r>
            <a:br>
              <a:rPr lang="en-US" sz="3100" noProof="0" dirty="0"/>
            </a:br>
            <a:br>
              <a:rPr lang="en-US" sz="3100" noProof="0" dirty="0"/>
            </a:br>
            <a:r>
              <a:rPr lang="en-US" sz="3100" noProof="0" dirty="0"/>
              <a:t>«You Are My Sunshine»</a:t>
            </a:r>
            <a:br>
              <a:rPr lang="en-US" sz="3100" noProof="0" dirty="0"/>
            </a:br>
            <a:r>
              <a:rPr lang="en-US" sz="3100" noProof="0" dirty="0"/>
              <a:t>«Somewhere over the Rainbow»</a:t>
            </a:r>
            <a:br>
              <a:rPr lang="en-US" sz="3100" noProof="0" dirty="0"/>
            </a:br>
            <a:endParaRPr lang="en-US" sz="3100" noProof="0" dirty="0"/>
          </a:p>
        </p:txBody>
      </p:sp>
    </p:spTree>
    <p:extLst>
      <p:ext uri="{BB962C8B-B14F-4D97-AF65-F5344CB8AC3E}">
        <p14:creationId xmlns:p14="http://schemas.microsoft.com/office/powerpoint/2010/main" val="287133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2" descr="Pure grey screen for testing">
            <a:extLst>
              <a:ext uri="{FF2B5EF4-FFF2-40B4-BE49-F238E27FC236}">
                <a16:creationId xmlns:a16="http://schemas.microsoft.com/office/drawing/2014/main" id="{DB5CEE55-C876-E435-5E9F-5FFEE77FF7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22497" b="-4"/>
          <a:stretch>
            <a:fillRect/>
          </a:stretch>
        </p:blipFill>
        <p:spPr bwMode="auto">
          <a:xfrm>
            <a:off x="312678" y="501986"/>
            <a:ext cx="2769973" cy="2769973"/>
          </a:xfrm>
          <a:custGeom>
            <a:avLst/>
            <a:gdLst/>
            <a:ahLst/>
            <a:cxnLst/>
            <a:rect l="l" t="t" r="r" b="b"/>
            <a:pathLst>
              <a:path w="2769973" h="2769973">
                <a:moveTo>
                  <a:pt x="133430" y="0"/>
                </a:moveTo>
                <a:lnTo>
                  <a:pt x="2636543" y="0"/>
                </a:lnTo>
                <a:cubicBezTo>
                  <a:pt x="2710234" y="0"/>
                  <a:pt x="2769973" y="59739"/>
                  <a:pt x="2769973" y="133430"/>
                </a:cubicBezTo>
                <a:lnTo>
                  <a:pt x="2769973" y="2636543"/>
                </a:lnTo>
                <a:cubicBezTo>
                  <a:pt x="2769973" y="2710234"/>
                  <a:pt x="2710234" y="2769973"/>
                  <a:pt x="2636543" y="2769973"/>
                </a:cubicBezTo>
                <a:lnTo>
                  <a:pt x="133430" y="2769973"/>
                </a:lnTo>
                <a:cubicBezTo>
                  <a:pt x="59739" y="2769973"/>
                  <a:pt x="0" y="2710234"/>
                  <a:pt x="0" y="2636543"/>
                </a:cubicBezTo>
                <a:lnTo>
                  <a:pt x="0" y="133430"/>
                </a:lnTo>
                <a:cubicBezTo>
                  <a:pt x="0" y="59739"/>
                  <a:pt x="59739" y="0"/>
                  <a:pt x="133430" y="0"/>
                </a:cubicBezTo>
                <a:close/>
              </a:path>
            </a:pathLst>
          </a:custGeom>
          <a:noFill/>
          <a:extLst>
            <a:ext uri="{909E8E84-426E-40DD-AFC4-6F175D3DCCD1}">
              <a14:hiddenFill xmlns:a14="http://schemas.microsoft.com/office/drawing/2010/main">
                <a:solidFill>
                  <a:srgbClr val="FFFFFF"/>
                </a:solidFill>
              </a14:hiddenFill>
            </a:ext>
          </a:extLst>
        </p:spPr>
      </p:pic>
      <p:pic>
        <p:nvPicPr>
          <p:cNvPr id="5" name="Bilde 4" descr="A simpleillustration showing a girl taking a toy away from a boy.&#10;">
            <a:extLst>
              <a:ext uri="{FF2B5EF4-FFF2-40B4-BE49-F238E27FC236}">
                <a16:creationId xmlns:a16="http://schemas.microsoft.com/office/drawing/2014/main" id="{3B3206C6-CBCF-FE36-3020-3CF3B63B7D7A}"/>
              </a:ext>
            </a:extLst>
          </p:cNvPr>
          <p:cNvPicPr>
            <a:picLocks noChangeAspect="1"/>
          </p:cNvPicPr>
          <p:nvPr/>
        </p:nvPicPr>
        <p:blipFill>
          <a:blip r:embed="rId4"/>
          <a:stretch>
            <a:fillRect/>
          </a:stretch>
        </p:blipFill>
        <p:spPr>
          <a:xfrm>
            <a:off x="3276807" y="426760"/>
            <a:ext cx="2763117" cy="276997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50" name="Picture 2" descr="Beautiful Sunshine Wallpapers - Top Free Beautiful Sunshine Backgrounds ...">
            <a:extLst>
              <a:ext uri="{FF2B5EF4-FFF2-40B4-BE49-F238E27FC236}">
                <a16:creationId xmlns:a16="http://schemas.microsoft.com/office/drawing/2014/main" id="{A9087C1A-794C-461F-6B5E-B75DAB3C06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14269" r="10729" b="-3"/>
          <a:stretch>
            <a:fillRect/>
          </a:stretch>
        </p:blipFill>
        <p:spPr bwMode="auto">
          <a:xfrm>
            <a:off x="312774" y="3429005"/>
            <a:ext cx="2769973" cy="2769973"/>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a:noFill/>
          <a:extLst>
            <a:ext uri="{909E8E84-426E-40DD-AFC4-6F175D3DCCD1}">
              <a14:hiddenFill xmlns:a14="http://schemas.microsoft.com/office/drawing/2010/main">
                <a:solidFill>
                  <a:srgbClr val="FFFFFF"/>
                </a:solidFill>
              </a14:hiddenFill>
            </a:ext>
          </a:extLst>
        </p:spPr>
      </p:pic>
      <p:pic>
        <p:nvPicPr>
          <p:cNvPr id="3" name="Bilde 2" descr="Et bilde som inneholder rød, hjerte, Valentinsdag, Karminrød&#10;&#10;">
            <a:extLst>
              <a:ext uri="{FF2B5EF4-FFF2-40B4-BE49-F238E27FC236}">
                <a16:creationId xmlns:a16="http://schemas.microsoft.com/office/drawing/2014/main" id="{C3EA0C8B-4B61-BE8C-F9D3-E95008742C2D}"/>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593444" y="3735209"/>
            <a:ext cx="2135088" cy="2157563"/>
          </a:xfrm>
          <a:prstGeom prst="rect">
            <a:avLst/>
          </a:prstGeom>
        </p:spPr>
      </p:pic>
      <p:sp>
        <p:nvSpPr>
          <p:cNvPr id="2" name="Title 1">
            <a:extLst>
              <a:ext uri="{FF2B5EF4-FFF2-40B4-BE49-F238E27FC236}">
                <a16:creationId xmlns:a16="http://schemas.microsoft.com/office/drawing/2014/main" id="{9E365248-117B-9122-AF5E-E1259AB5A402}"/>
              </a:ext>
              <a:ext uri="{C183D7F6-B498-43B3-948B-1728B52AA6E4}">
                <adec:decorative xmlns:adec="http://schemas.microsoft.com/office/drawing/2017/decorative" val="0"/>
              </a:ext>
            </a:extLst>
          </p:cNvPr>
          <p:cNvSpPr>
            <a:spLocks noGrp="1"/>
          </p:cNvSpPr>
          <p:nvPr>
            <p:ph type="title"/>
          </p:nvPr>
        </p:nvSpPr>
        <p:spPr>
          <a:xfrm>
            <a:off x="6532728" y="486184"/>
            <a:ext cx="5015804" cy="1325563"/>
          </a:xfrm>
        </p:spPr>
        <p:txBody>
          <a:bodyPr vert="horz" lIns="91440" tIns="45720" rIns="91440" bIns="45720" rtlCol="0">
            <a:normAutofit/>
          </a:bodyPr>
          <a:lstStyle/>
          <a:p>
            <a:r>
              <a:rPr lang="en-US" kern="1200" noProof="0" dirty="0">
                <a:latin typeface="+mj-lt"/>
                <a:ea typeface="+mj-ea"/>
                <a:cs typeface="+mj-cs"/>
              </a:rPr>
              <a:t>Vocabulary words</a:t>
            </a:r>
            <a:br>
              <a:rPr lang="en-US" kern="1200" noProof="0" dirty="0">
                <a:latin typeface="+mj-lt"/>
                <a:ea typeface="+mj-ea"/>
                <a:cs typeface="+mj-cs"/>
              </a:rPr>
            </a:br>
            <a:endParaRPr lang="en-US" kern="1200" noProof="0" dirty="0">
              <a:latin typeface="+mj-lt"/>
              <a:ea typeface="+mj-ea"/>
              <a:cs typeface="+mj-cs"/>
            </a:endParaRPr>
          </a:p>
        </p:txBody>
      </p:sp>
      <p:sp>
        <p:nvSpPr>
          <p:cNvPr id="2063" name="Content Placeholder 2062">
            <a:extLst>
              <a:ext uri="{FF2B5EF4-FFF2-40B4-BE49-F238E27FC236}">
                <a16:creationId xmlns:a16="http://schemas.microsoft.com/office/drawing/2014/main" id="{A898C869-394C-A3C3-C3A6-A0CCC2474EC6}"/>
              </a:ext>
            </a:extLst>
          </p:cNvPr>
          <p:cNvSpPr>
            <a:spLocks noGrp="1"/>
          </p:cNvSpPr>
          <p:nvPr>
            <p:ph idx="1"/>
          </p:nvPr>
        </p:nvSpPr>
        <p:spPr>
          <a:xfrm>
            <a:off x="6532728" y="1946684"/>
            <a:ext cx="5015804" cy="4351338"/>
          </a:xfrm>
        </p:spPr>
        <p:txBody>
          <a:bodyPr>
            <a:normAutofit/>
          </a:bodyPr>
          <a:lstStyle/>
          <a:p>
            <a:pPr marL="0" indent="0">
              <a:buNone/>
            </a:pPr>
            <a:r>
              <a:rPr lang="en-US" noProof="0" dirty="0"/>
              <a:t>Which of these pictures is</a:t>
            </a:r>
          </a:p>
          <a:p>
            <a:pPr marL="0" indent="0">
              <a:buNone/>
            </a:pPr>
            <a:endParaRPr lang="en-US" noProof="0" dirty="0"/>
          </a:p>
          <a:p>
            <a:pPr marL="0" indent="0">
              <a:buNone/>
            </a:pPr>
            <a:r>
              <a:rPr lang="en-US" sz="3600" noProof="0" dirty="0"/>
              <a:t>sunshine?</a:t>
            </a:r>
          </a:p>
          <a:p>
            <a:pPr marL="0" indent="0">
              <a:buNone/>
            </a:pPr>
            <a:r>
              <a:rPr lang="en-US" sz="3600" noProof="0" dirty="0"/>
              <a:t>grey?</a:t>
            </a:r>
          </a:p>
          <a:p>
            <a:pPr marL="0" indent="0">
              <a:buNone/>
            </a:pPr>
            <a:r>
              <a:rPr lang="en-US" sz="3600" noProof="0" dirty="0"/>
              <a:t>love?</a:t>
            </a:r>
          </a:p>
          <a:p>
            <a:pPr marL="0" indent="0">
              <a:buNone/>
            </a:pPr>
            <a:r>
              <a:rPr lang="en-US" sz="3600" noProof="0" dirty="0"/>
              <a:t>take?</a:t>
            </a:r>
          </a:p>
        </p:txBody>
      </p:sp>
    </p:spTree>
    <p:extLst>
      <p:ext uri="{BB962C8B-B14F-4D97-AF65-F5344CB8AC3E}">
        <p14:creationId xmlns:p14="http://schemas.microsoft.com/office/powerpoint/2010/main" val="34851530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F843816-2B06-644E-5DE2-268A08AA328A}"/>
            </a:ext>
          </a:extLst>
        </p:cNvPr>
        <p:cNvGrpSpPr/>
        <p:nvPr/>
      </p:nvGrpSpPr>
      <p:grpSpPr>
        <a:xfrm>
          <a:off x="0" y="0"/>
          <a:ext cx="0" cy="0"/>
          <a:chOff x="0" y="0"/>
          <a:chExt cx="0" cy="0"/>
        </a:xfrm>
      </p:grpSpPr>
      <p:pic>
        <p:nvPicPr>
          <p:cNvPr id="2" name="Bilde 1" descr="Picture of hearts">
            <a:extLst>
              <a:ext uri="{FF2B5EF4-FFF2-40B4-BE49-F238E27FC236}">
                <a16:creationId xmlns:a16="http://schemas.microsoft.com/office/drawing/2014/main" id="{A70C3AFD-9F3E-5F8B-418E-474265125D64}"/>
              </a:ext>
            </a:extLst>
          </p:cNvPr>
          <p:cNvPicPr>
            <a:picLocks noChangeAspect="1"/>
          </p:cNvPicPr>
          <p:nvPr/>
        </p:nvPicPr>
        <p:blipFill>
          <a:blip r:embed="rId3"/>
          <a:srcRect l="11747" r="7602" b="-4"/>
          <a:stretch>
            <a:fillRect/>
          </a:stretch>
        </p:blipFill>
        <p:spPr>
          <a:xfrm>
            <a:off x="36905" y="109700"/>
            <a:ext cx="2743179" cy="3440324"/>
          </a:xfrm>
          <a:prstGeom prst="rect">
            <a:avLst/>
          </a:prstGeom>
        </p:spPr>
      </p:pic>
      <p:pic>
        <p:nvPicPr>
          <p:cNvPr id="2050" name="Picture 2" descr="Beautiful Sunshine Wallpapers - Top Free Beautiful Sunshine Backgrounds ...">
            <a:extLst>
              <a:ext uri="{FF2B5EF4-FFF2-40B4-BE49-F238E27FC236}">
                <a16:creationId xmlns:a16="http://schemas.microsoft.com/office/drawing/2014/main" id="{94301834-200C-5A0C-16C6-8D9C41B3D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1667" r="18133" b="3"/>
          <a:stretch>
            <a:fillRect/>
          </a:stretch>
        </p:blipFill>
        <p:spPr bwMode="auto">
          <a:xfrm>
            <a:off x="38986" y="3450079"/>
            <a:ext cx="2743179" cy="3417511"/>
          </a:xfrm>
          <a:prstGeom prst="rect">
            <a:avLst/>
          </a:prstGeom>
          <a:noFill/>
          <a:extLst>
            <a:ext uri="{909E8E84-426E-40DD-AFC4-6F175D3DCCD1}">
              <a14:hiddenFill xmlns:a14="http://schemas.microsoft.com/office/drawing/2010/main">
                <a:solidFill>
                  <a:srgbClr val="FFFFFF"/>
                </a:solidFill>
              </a14:hiddenFill>
            </a:ext>
          </a:extLst>
        </p:spPr>
      </p:pic>
      <p:sp>
        <p:nvSpPr>
          <p:cNvPr id="2063" name="Content Placeholder 2062">
            <a:extLst>
              <a:ext uri="{FF2B5EF4-FFF2-40B4-BE49-F238E27FC236}">
                <a16:creationId xmlns:a16="http://schemas.microsoft.com/office/drawing/2014/main" id="{32A195B6-FF12-6ECE-1720-6C0DF3050B99}"/>
              </a:ext>
            </a:extLst>
          </p:cNvPr>
          <p:cNvSpPr>
            <a:spLocks noGrp="1"/>
          </p:cNvSpPr>
          <p:nvPr>
            <p:ph type="title" idx="4294967295"/>
          </p:nvPr>
        </p:nvSpPr>
        <p:spPr>
          <a:xfrm>
            <a:off x="4040188" y="2427288"/>
            <a:ext cx="4232275" cy="32353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rPr>
              <a:t>love                        take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schemeClr val="tx1">
                    <a:lumMod val="65000"/>
                    <a:lumOff val="35000"/>
                  </a:schemeClr>
                </a:solidFill>
                <a:effectLst/>
                <a:uLnTx/>
                <a:uFillTx/>
                <a:latin typeface="+mn-lt"/>
                <a:ea typeface="+mn-ea"/>
                <a:cs typeface="+mn-cs"/>
              </a:rPr>
              <a:t>sunshine             grey</a:t>
            </a:r>
          </a:p>
        </p:txBody>
      </p:sp>
      <p:pic>
        <p:nvPicPr>
          <p:cNvPr id="3" name="Bilde 2" descr="Picture of girl taking a toy from a boy.">
            <a:extLst>
              <a:ext uri="{FF2B5EF4-FFF2-40B4-BE49-F238E27FC236}">
                <a16:creationId xmlns:a16="http://schemas.microsoft.com/office/drawing/2014/main" id="{92AB3489-D88E-8914-E473-F9A5AC89106B}"/>
              </a:ext>
            </a:extLst>
          </p:cNvPr>
          <p:cNvPicPr>
            <a:picLocks noChangeAspect="1"/>
          </p:cNvPicPr>
          <p:nvPr/>
        </p:nvPicPr>
        <p:blipFill>
          <a:blip r:embed="rId5"/>
          <a:srcRect l="6799" r="13886" b="-3"/>
          <a:stretch>
            <a:fillRect/>
          </a:stretch>
        </p:blipFill>
        <p:spPr>
          <a:xfrm>
            <a:off x="9487538" y="10"/>
            <a:ext cx="2704462" cy="3418353"/>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pic>
        <p:nvPicPr>
          <p:cNvPr id="4" name="Picture 2" descr="Pure grey screen for testing">
            <a:extLst>
              <a:ext uri="{FF2B5EF4-FFF2-40B4-BE49-F238E27FC236}">
                <a16:creationId xmlns:a16="http://schemas.microsoft.com/office/drawing/2014/main" id="{9A499777-6559-69B7-F84C-48C1A1FAFCA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r="39078" b="2"/>
          <a:stretch>
            <a:fillRect/>
          </a:stretch>
        </p:blipFill>
        <p:spPr bwMode="auto">
          <a:xfrm>
            <a:off x="9487536" y="3417676"/>
            <a:ext cx="2704463" cy="344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464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2D91C-6575-A58F-EE79-32D21CD11FE3}"/>
              </a:ext>
            </a:extLst>
          </p:cNvPr>
          <p:cNvSpPr>
            <a:spLocks noGrp="1"/>
          </p:cNvSpPr>
          <p:nvPr>
            <p:ph type="title"/>
          </p:nvPr>
        </p:nvSpPr>
        <p:spPr>
          <a:xfrm>
            <a:off x="6600264" y="556994"/>
            <a:ext cx="4753535" cy="1672499"/>
          </a:xfrm>
        </p:spPr>
        <p:txBody>
          <a:bodyPr>
            <a:normAutofit/>
          </a:bodyPr>
          <a:lstStyle/>
          <a:p>
            <a:r>
              <a:rPr lang="en-US" sz="4000" noProof="0" dirty="0"/>
              <a:t>Vocabulary words</a:t>
            </a:r>
          </a:p>
        </p:txBody>
      </p:sp>
      <p:sp>
        <p:nvSpPr>
          <p:cNvPr id="4106" name="Content Placeholder 4105">
            <a:extLst>
              <a:ext uri="{FF2B5EF4-FFF2-40B4-BE49-F238E27FC236}">
                <a16:creationId xmlns:a16="http://schemas.microsoft.com/office/drawing/2014/main" id="{5F75EBEE-2622-AF3C-8581-B5BD83C1F932}"/>
              </a:ext>
            </a:extLst>
          </p:cNvPr>
          <p:cNvSpPr>
            <a:spLocks noGrp="1"/>
          </p:cNvSpPr>
          <p:nvPr>
            <p:ph idx="1"/>
          </p:nvPr>
        </p:nvSpPr>
        <p:spPr>
          <a:xfrm>
            <a:off x="6600265" y="2413645"/>
            <a:ext cx="4753534" cy="3694734"/>
          </a:xfrm>
        </p:spPr>
        <p:txBody>
          <a:bodyPr>
            <a:normAutofit/>
          </a:bodyPr>
          <a:lstStyle/>
          <a:p>
            <a:pPr marL="0" indent="0">
              <a:buNone/>
            </a:pPr>
            <a:r>
              <a:rPr lang="en-US" sz="3200" noProof="0" dirty="0"/>
              <a:t>Which of these pictures is </a:t>
            </a:r>
          </a:p>
          <a:p>
            <a:pPr marL="0" indent="0">
              <a:buNone/>
            </a:pPr>
            <a:endParaRPr lang="en-US" sz="3200" noProof="0" dirty="0"/>
          </a:p>
          <a:p>
            <a:pPr marL="0" indent="0">
              <a:buNone/>
            </a:pPr>
            <a:r>
              <a:rPr lang="en-US" sz="3200" noProof="0" dirty="0"/>
              <a:t>Day?</a:t>
            </a:r>
          </a:p>
          <a:p>
            <a:pPr marL="0" indent="0">
              <a:buNone/>
            </a:pPr>
            <a:r>
              <a:rPr lang="en-US" sz="3200" noProof="0" dirty="0"/>
              <a:t>Arm?</a:t>
            </a:r>
          </a:p>
          <a:p>
            <a:pPr marL="0" indent="0">
              <a:buNone/>
            </a:pPr>
            <a:r>
              <a:rPr lang="en-US" sz="3200" noProof="0" dirty="0"/>
              <a:t>Head?</a:t>
            </a:r>
          </a:p>
        </p:txBody>
      </p:sp>
      <p:pic>
        <p:nvPicPr>
          <p:cNvPr id="3" name="Grafikk 2" descr="picture of an outline of a head">
            <a:extLst>
              <a:ext uri="{FF2B5EF4-FFF2-40B4-BE49-F238E27FC236}">
                <a16:creationId xmlns:a16="http://schemas.microsoft.com/office/drawing/2014/main" id="{1740DEAF-A72D-5DDB-84D2-B850ACD2C8D0}"/>
              </a:ext>
            </a:extLst>
          </p:cNvPr>
          <p:cNvPicPr>
            <a:picLocks noChangeAspect="1"/>
          </p:cNvPicPr>
          <p:nvPr/>
        </p:nvPicPr>
        <p:blipFill>
          <a:blip>
            <a:extLst>
              <a:ext uri="{96DAC541-7B7A-43D3-8B79-37D633B846F1}">
                <asvg:svgBlip xmlns:asvg="http://schemas.microsoft.com/office/drawing/2016/SVG/main" r:embed="rId3"/>
              </a:ext>
              <a:ext uri="{837473B0-CC2E-450A-ABE3-18F120FF3D39}">
                <a1611:picAttrSrcUrl xmlns:a1611="http://schemas.microsoft.com/office/drawing/2016/11/main" r:id="rId4"/>
              </a:ext>
            </a:extLst>
          </a:blip>
          <a:stretch>
            <a:fillRect/>
          </a:stretch>
        </p:blipFill>
        <p:spPr>
          <a:xfrm>
            <a:off x="483349" y="308242"/>
            <a:ext cx="2448110" cy="2893991"/>
          </a:xfrm>
          <a:prstGeom prst="rect">
            <a:avLst/>
          </a:prstGeom>
        </p:spPr>
      </p:pic>
      <p:pic>
        <p:nvPicPr>
          <p:cNvPr id="5" name="Bilde 4">
            <a:extLst>
              <a:ext uri="{FF2B5EF4-FFF2-40B4-BE49-F238E27FC236}">
                <a16:creationId xmlns:a16="http://schemas.microsoft.com/office/drawing/2014/main" id="{EA87A5F3-0543-3204-2B1F-7EB261A1D028}"/>
              </a:ext>
            </a:extLst>
          </p:cNvPr>
          <p:cNvPicPr>
            <a:picLocks noChangeAspect="1"/>
          </p:cNvPicPr>
          <p:nvPr/>
        </p:nvPicPr>
        <p:blipFill>
          <a:blip r:embed="rId5"/>
          <a:stretch>
            <a:fillRect/>
          </a:stretch>
        </p:blipFill>
        <p:spPr>
          <a:xfrm>
            <a:off x="2974558" y="683465"/>
            <a:ext cx="3420152" cy="2834886"/>
          </a:xfrm>
          <a:prstGeom prst="rect">
            <a:avLst/>
          </a:prstGeom>
        </p:spPr>
      </p:pic>
      <p:pic>
        <p:nvPicPr>
          <p:cNvPr id="6" name="Bilde 5" descr="Et bilde som inneholder landskap, utendørs, natur, sky">
            <a:extLst>
              <a:ext uri="{FF2B5EF4-FFF2-40B4-BE49-F238E27FC236}">
                <a16:creationId xmlns:a16="http://schemas.microsoft.com/office/drawing/2014/main" id="{31335A4E-9445-CB17-7179-A2984D34E72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69659" y="3781275"/>
            <a:ext cx="5022077" cy="2568552"/>
          </a:xfrm>
          <a:prstGeom prst="rect">
            <a:avLst/>
          </a:prstGeom>
        </p:spPr>
      </p:pic>
      <p:sp>
        <p:nvSpPr>
          <p:cNvPr id="9" name="TekstSylinder 8">
            <a:extLst>
              <a:ext uri="{FF2B5EF4-FFF2-40B4-BE49-F238E27FC236}">
                <a16:creationId xmlns:a16="http://schemas.microsoft.com/office/drawing/2014/main" id="{0C6E9658-B84A-70D9-3FFA-1342E1CF57FA}"/>
              </a:ext>
            </a:extLst>
          </p:cNvPr>
          <p:cNvSpPr txBox="1"/>
          <p:nvPr/>
        </p:nvSpPr>
        <p:spPr>
          <a:xfrm>
            <a:off x="1756977" y="6515732"/>
            <a:ext cx="3864528" cy="271798"/>
          </a:xfrm>
          <a:prstGeom prst="rect">
            <a:avLst/>
          </a:prstGeom>
          <a:noFill/>
        </p:spPr>
        <p:txBody>
          <a:bodyPr wrap="square">
            <a:spAutoFit/>
          </a:bodyPr>
          <a:lstStyle/>
          <a:p>
            <a:r>
              <a:rPr lang="en-US" sz="1100" noProof="0" dirty="0">
                <a:hlinkClick r:id="rId8" tooltip="https://commons.wikimedia.org/wiki/File:Extended_arm.jpg"/>
              </a:rPr>
              <a:t>Dette </a:t>
            </a:r>
            <a:r>
              <a:rPr lang="en-US" sz="1100" noProof="0" dirty="0" err="1">
                <a:hlinkClick r:id="rId8" tooltip="https://commons.wikimedia.org/wiki/File:Extended_arm.jpg"/>
              </a:rPr>
              <a:t>bildet</a:t>
            </a:r>
            <a:r>
              <a:rPr lang="en-US" sz="1100" noProof="0" dirty="0"/>
              <a:t> av </a:t>
            </a:r>
            <a:r>
              <a:rPr lang="en-US" sz="1100" noProof="0" dirty="0" err="1"/>
              <a:t>Ukjent</a:t>
            </a:r>
            <a:r>
              <a:rPr lang="en-US" sz="1100" noProof="0" dirty="0"/>
              <a:t> </a:t>
            </a:r>
            <a:r>
              <a:rPr lang="en-US" sz="1100" noProof="0" dirty="0" err="1"/>
              <a:t>forfatter</a:t>
            </a:r>
            <a:r>
              <a:rPr lang="en-US" sz="1100" noProof="0" dirty="0"/>
              <a:t> er </a:t>
            </a:r>
            <a:r>
              <a:rPr lang="en-US" sz="1100" noProof="0" dirty="0" err="1"/>
              <a:t>lisensiert</a:t>
            </a:r>
            <a:r>
              <a:rPr lang="en-US" sz="1100" noProof="0" dirty="0"/>
              <a:t> under </a:t>
            </a:r>
            <a:r>
              <a:rPr lang="en-US" sz="1100" noProof="0" dirty="0">
                <a:hlinkClick r:id="rId9" tooltip="https://creativecommons.org/licenses/by-sa/3.0/"/>
              </a:rPr>
              <a:t>CC BY-SA</a:t>
            </a:r>
            <a:endParaRPr lang="en-US" sz="1100" noProof="0" dirty="0"/>
          </a:p>
        </p:txBody>
      </p:sp>
    </p:spTree>
    <p:extLst>
      <p:ext uri="{BB962C8B-B14F-4D97-AF65-F5344CB8AC3E}">
        <p14:creationId xmlns:p14="http://schemas.microsoft.com/office/powerpoint/2010/main" val="1698649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106">
                                            <p:txEl>
                                              <p:pRg st="2" end="2"/>
                                            </p:txEl>
                                          </p:spTgt>
                                        </p:tgtEl>
                                        <p:attrNameLst>
                                          <p:attrName>style.visibility</p:attrName>
                                        </p:attrNameLst>
                                      </p:cBhvr>
                                      <p:to>
                                        <p:strVal val="visible"/>
                                      </p:to>
                                    </p:set>
                                    <p:anim calcmode="lin" valueType="num">
                                      <p:cBhvr additive="base">
                                        <p:cTn id="7" dur="500" fill="hold"/>
                                        <p:tgtEl>
                                          <p:spTgt spid="4106">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10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106">
                                            <p:txEl>
                                              <p:pRg st="3" end="3"/>
                                            </p:txEl>
                                          </p:spTgt>
                                        </p:tgtEl>
                                        <p:attrNameLst>
                                          <p:attrName>style.visibility</p:attrName>
                                        </p:attrNameLst>
                                      </p:cBhvr>
                                      <p:to>
                                        <p:strVal val="visible"/>
                                      </p:to>
                                    </p:set>
                                    <p:anim calcmode="lin" valueType="num">
                                      <p:cBhvr additive="base">
                                        <p:cTn id="13" dur="500" fill="hold"/>
                                        <p:tgtEl>
                                          <p:spTgt spid="4106">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10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106">
                                            <p:txEl>
                                              <p:pRg st="4" end="4"/>
                                            </p:txEl>
                                          </p:spTgt>
                                        </p:tgtEl>
                                        <p:attrNameLst>
                                          <p:attrName>style.visibility</p:attrName>
                                        </p:attrNameLst>
                                      </p:cBhvr>
                                      <p:to>
                                        <p:strVal val="visible"/>
                                      </p:to>
                                    </p:set>
                                    <p:anim calcmode="lin" valueType="num">
                                      <p:cBhvr additive="base">
                                        <p:cTn id="19" dur="500" fill="hold"/>
                                        <p:tgtEl>
                                          <p:spTgt spid="4106">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10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9FF566-A543-B157-B134-FD6693722577}"/>
            </a:ext>
          </a:extLst>
        </p:cNvPr>
        <p:cNvGrpSpPr/>
        <p:nvPr/>
      </p:nvGrpSpPr>
      <p:grpSpPr>
        <a:xfrm>
          <a:off x="0" y="0"/>
          <a:ext cx="0" cy="0"/>
          <a:chOff x="0" y="0"/>
          <a:chExt cx="0" cy="0"/>
        </a:xfrm>
      </p:grpSpPr>
      <p:sp useBgFill="1">
        <p:nvSpPr>
          <p:cNvPr id="4119" name="Rectangle 4118">
            <a:extLst>
              <a:ext uri="{FF2B5EF4-FFF2-40B4-BE49-F238E27FC236}">
                <a16:creationId xmlns:a16="http://schemas.microsoft.com/office/drawing/2014/main" id="{4C3A44BB-E01C-4AA8-B2C8-32FC346D2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106" name="Content Placeholder 4105">
            <a:extLst>
              <a:ext uri="{FF2B5EF4-FFF2-40B4-BE49-F238E27FC236}">
                <a16:creationId xmlns:a16="http://schemas.microsoft.com/office/drawing/2014/main" id="{F611875F-8609-19BB-982A-174201E919E8}"/>
              </a:ext>
            </a:extLst>
          </p:cNvPr>
          <p:cNvSpPr>
            <a:spLocks noGrp="1"/>
          </p:cNvSpPr>
          <p:nvPr>
            <p:ph idx="1"/>
          </p:nvPr>
        </p:nvSpPr>
        <p:spPr>
          <a:xfrm>
            <a:off x="794328" y="4148488"/>
            <a:ext cx="10559472" cy="1916468"/>
          </a:xfrm>
        </p:spPr>
        <p:txBody>
          <a:bodyPr>
            <a:normAutofit/>
          </a:bodyPr>
          <a:lstStyle/>
          <a:p>
            <a:pPr marL="0" indent="0">
              <a:buNone/>
            </a:pPr>
            <a:r>
              <a:rPr lang="en-US" sz="1000" noProof="0" dirty="0"/>
              <a:t>A</a:t>
            </a:r>
          </a:p>
          <a:p>
            <a:pPr marL="0" indent="0">
              <a:buNone/>
            </a:pPr>
            <a:endParaRPr lang="en-US" sz="4400" noProof="0" dirty="0"/>
          </a:p>
          <a:p>
            <a:pPr marL="0" indent="0">
              <a:buNone/>
            </a:pPr>
            <a:r>
              <a:rPr lang="en-US" sz="4400" noProof="0" dirty="0"/>
              <a:t> arm                      day                                 head                                          </a:t>
            </a:r>
          </a:p>
        </p:txBody>
      </p:sp>
      <p:pic>
        <p:nvPicPr>
          <p:cNvPr id="2" name="Bilde 1" descr="A picture of an outstretched arm">
            <a:extLst>
              <a:ext uri="{FF2B5EF4-FFF2-40B4-BE49-F238E27FC236}">
                <a16:creationId xmlns:a16="http://schemas.microsoft.com/office/drawing/2014/main" id="{4EF6E685-0E9A-F45F-18C1-7BF69BF2064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343213" y="1866970"/>
            <a:ext cx="3422277" cy="2281518"/>
          </a:xfrm>
          <a:prstGeom prst="rect">
            <a:avLst/>
          </a:prstGeom>
        </p:spPr>
      </p:pic>
      <p:sp>
        <p:nvSpPr>
          <p:cNvPr id="3" name="Tittel 2">
            <a:extLst>
              <a:ext uri="{FF2B5EF4-FFF2-40B4-BE49-F238E27FC236}">
                <a16:creationId xmlns:a16="http://schemas.microsoft.com/office/drawing/2014/main" id="{4A1145B2-E1CD-6A96-7BDB-F3C743105CFF}"/>
              </a:ext>
            </a:extLst>
          </p:cNvPr>
          <p:cNvSpPr txBox="1">
            <a:spLocks noGrp="1"/>
          </p:cNvSpPr>
          <p:nvPr>
            <p:ph type="title" idx="4294967295"/>
          </p:nvPr>
        </p:nvSpPr>
        <p:spPr>
          <a:xfrm>
            <a:off x="161161" y="4267407"/>
            <a:ext cx="3077735"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tx1"/>
                </a:solidFill>
                <a:effectLst/>
                <a:uLnTx/>
                <a:uFillTx/>
                <a:latin typeface="+mn-lt"/>
                <a:ea typeface="+mn-ea"/>
                <a:cs typeface="+mn-cs"/>
                <a:hlinkClick r:id="rId4" tooltip="https://commons.wikimedia.org/wiki/File:Extended_arm.jpg"/>
              </a:rPr>
              <a:t>Dette </a:t>
            </a:r>
            <a:r>
              <a:rPr kumimoji="0" lang="en-US" sz="900" b="0" i="0" u="none" strike="noStrike" kern="1200" cap="none" spc="0" normalizeH="0" baseline="0" noProof="0" dirty="0" err="1">
                <a:ln>
                  <a:noFill/>
                </a:ln>
                <a:solidFill>
                  <a:schemeClr val="tx1"/>
                </a:solidFill>
                <a:effectLst/>
                <a:uLnTx/>
                <a:uFillTx/>
                <a:latin typeface="+mn-lt"/>
                <a:ea typeface="+mn-ea"/>
                <a:cs typeface="+mn-cs"/>
                <a:hlinkClick r:id="rId4" tooltip="https://commons.wikimedia.org/wiki/File:Extended_arm.jpg"/>
              </a:rPr>
              <a:t>bildet</a:t>
            </a:r>
            <a:r>
              <a:rPr kumimoji="0" lang="en-US" sz="900" b="0" i="0" u="none" strike="noStrike" kern="1200" cap="none" spc="0" normalizeH="0" baseline="0" noProof="0" dirty="0">
                <a:ln>
                  <a:noFill/>
                </a:ln>
                <a:solidFill>
                  <a:schemeClr val="tx1"/>
                </a:solidFill>
                <a:effectLst/>
                <a:uLnTx/>
                <a:uFillTx/>
                <a:latin typeface="+mn-lt"/>
                <a:ea typeface="+mn-ea"/>
                <a:cs typeface="+mn-cs"/>
              </a:rPr>
              <a:t> av </a:t>
            </a:r>
            <a:r>
              <a:rPr kumimoji="0" lang="en-US" sz="900" b="0" i="0" u="none" strike="noStrike" kern="1200" cap="none" spc="0" normalizeH="0" baseline="0" noProof="0" dirty="0" err="1">
                <a:ln>
                  <a:noFill/>
                </a:ln>
                <a:solidFill>
                  <a:schemeClr val="tx1"/>
                </a:solidFill>
                <a:effectLst/>
                <a:uLnTx/>
                <a:uFillTx/>
                <a:latin typeface="+mn-lt"/>
                <a:ea typeface="+mn-ea"/>
                <a:cs typeface="+mn-cs"/>
              </a:rPr>
              <a:t>Ukjent</a:t>
            </a:r>
            <a:r>
              <a:rPr kumimoji="0" lang="en-US" sz="900" b="0" i="0" u="none" strike="noStrike" kern="1200" cap="none" spc="0" normalizeH="0" baseline="0" noProof="0" dirty="0">
                <a:ln>
                  <a:noFill/>
                </a:ln>
                <a:solidFill>
                  <a:schemeClr val="tx1"/>
                </a:solidFill>
                <a:effectLst/>
                <a:uLnTx/>
                <a:uFillTx/>
                <a:latin typeface="+mn-lt"/>
                <a:ea typeface="+mn-ea"/>
                <a:cs typeface="+mn-cs"/>
              </a:rPr>
              <a:t> </a:t>
            </a:r>
            <a:r>
              <a:rPr kumimoji="0" lang="en-US" sz="900" b="0" i="0" u="none" strike="noStrike" kern="1200" cap="none" spc="0" normalizeH="0" baseline="0" noProof="0" dirty="0" err="1">
                <a:ln>
                  <a:noFill/>
                </a:ln>
                <a:solidFill>
                  <a:schemeClr val="tx1"/>
                </a:solidFill>
                <a:effectLst/>
                <a:uLnTx/>
                <a:uFillTx/>
                <a:latin typeface="+mn-lt"/>
                <a:ea typeface="+mn-ea"/>
                <a:cs typeface="+mn-cs"/>
              </a:rPr>
              <a:t>forfatter</a:t>
            </a:r>
            <a:r>
              <a:rPr kumimoji="0" lang="en-US" sz="900" b="0" i="0" u="none" strike="noStrike" kern="1200" cap="none" spc="0" normalizeH="0" baseline="0" noProof="0" dirty="0">
                <a:ln>
                  <a:noFill/>
                </a:ln>
                <a:solidFill>
                  <a:schemeClr val="tx1"/>
                </a:solidFill>
                <a:effectLst/>
                <a:uLnTx/>
                <a:uFillTx/>
                <a:latin typeface="+mn-lt"/>
                <a:ea typeface="+mn-ea"/>
                <a:cs typeface="+mn-cs"/>
              </a:rPr>
              <a:t> er </a:t>
            </a:r>
            <a:r>
              <a:rPr kumimoji="0" lang="en-US" sz="900" b="0" i="0" u="none" strike="noStrike" kern="1200" cap="none" spc="0" normalizeH="0" baseline="0" noProof="0" dirty="0" err="1">
                <a:ln>
                  <a:noFill/>
                </a:ln>
                <a:solidFill>
                  <a:schemeClr val="tx1"/>
                </a:solidFill>
                <a:effectLst/>
                <a:uLnTx/>
                <a:uFillTx/>
                <a:latin typeface="+mn-lt"/>
                <a:ea typeface="+mn-ea"/>
                <a:cs typeface="+mn-cs"/>
              </a:rPr>
              <a:t>lisensiert</a:t>
            </a:r>
            <a:r>
              <a:rPr kumimoji="0" lang="en-US" sz="900" b="0" i="0" u="none" strike="noStrike" kern="1200" cap="none" spc="0" normalizeH="0" baseline="0" noProof="0" dirty="0">
                <a:ln>
                  <a:noFill/>
                </a:ln>
                <a:solidFill>
                  <a:schemeClr val="tx1"/>
                </a:solidFill>
                <a:effectLst/>
                <a:uLnTx/>
                <a:uFillTx/>
                <a:latin typeface="+mn-lt"/>
                <a:ea typeface="+mn-ea"/>
                <a:cs typeface="+mn-cs"/>
              </a:rPr>
              <a:t> under </a:t>
            </a:r>
            <a:r>
              <a:rPr kumimoji="0" lang="en-US" sz="900" b="0" i="0" u="none" strike="noStrike" kern="1200" cap="none" spc="0" normalizeH="0" baseline="0" noProof="0" dirty="0">
                <a:ln>
                  <a:noFill/>
                </a:ln>
                <a:solidFill>
                  <a:schemeClr val="tx1"/>
                </a:solidFill>
                <a:effectLst/>
                <a:uLnTx/>
                <a:uFillTx/>
                <a:latin typeface="+mn-lt"/>
                <a:ea typeface="+mn-ea"/>
                <a:cs typeface="+mn-cs"/>
                <a:hlinkClick r:id="rId5" tooltip="https://creativecommons.org/licenses/by-sa/3.0/"/>
              </a:rPr>
              <a:t>CC BY-SA</a:t>
            </a:r>
            <a:endParaRPr kumimoji="0" lang="en-US" sz="900" b="0" i="0" u="none" strike="noStrike" kern="1200" cap="none" spc="0" normalizeH="0" baseline="0" noProof="0" dirty="0">
              <a:ln>
                <a:noFill/>
              </a:ln>
              <a:solidFill>
                <a:schemeClr val="tx1"/>
              </a:solidFill>
              <a:effectLst/>
              <a:uLnTx/>
              <a:uFillTx/>
              <a:latin typeface="+mn-lt"/>
              <a:ea typeface="+mn-ea"/>
              <a:cs typeface="+mn-cs"/>
            </a:endParaRPr>
          </a:p>
        </p:txBody>
      </p:sp>
      <p:pic>
        <p:nvPicPr>
          <p:cNvPr id="5" name="Bilde 4" descr="Et bilde som inneholder landskap, utendørs, natur, sky">
            <a:extLst>
              <a:ext uri="{FF2B5EF4-FFF2-40B4-BE49-F238E27FC236}">
                <a16:creationId xmlns:a16="http://schemas.microsoft.com/office/drawing/2014/main" id="{EC4EFB37-0A2F-6FA8-AF26-AA1DFB73E2D7}"/>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3822208" y="1579935"/>
            <a:ext cx="5022077" cy="2568552"/>
          </a:xfrm>
          <a:prstGeom prst="rect">
            <a:avLst/>
          </a:prstGeom>
        </p:spPr>
      </p:pic>
      <p:pic>
        <p:nvPicPr>
          <p:cNvPr id="6" name="Grafikk 5" descr="A picture of an outline of a head">
            <a:extLst>
              <a:ext uri="{FF2B5EF4-FFF2-40B4-BE49-F238E27FC236}">
                <a16:creationId xmlns:a16="http://schemas.microsoft.com/office/drawing/2014/main" id="{BD277474-177F-328E-AB96-B626CCC06C10}"/>
              </a:ext>
            </a:extLst>
          </p:cNvPr>
          <p:cNvPicPr>
            <a:picLocks noChangeAspect="1"/>
          </p:cNvPicPr>
          <p:nvPr/>
        </p:nvPicPr>
        <p:blipFill>
          <a:blip>
            <a:extLst>
              <a:ext uri="{96DAC541-7B7A-43D3-8B79-37D633B846F1}">
                <asvg:svgBlip xmlns:asvg="http://schemas.microsoft.com/office/drawing/2016/SVG/main" r:embed="rId8"/>
              </a:ext>
              <a:ext uri="{837473B0-CC2E-450A-ABE3-18F120FF3D39}">
                <a1611:picAttrSrcUrl xmlns:a1611="http://schemas.microsoft.com/office/drawing/2016/11/main" r:id="rId9"/>
              </a:ext>
            </a:extLst>
          </a:blip>
          <a:stretch>
            <a:fillRect/>
          </a:stretch>
        </p:blipFill>
        <p:spPr>
          <a:xfrm>
            <a:off x="9430212" y="1579935"/>
            <a:ext cx="2172812" cy="2568552"/>
          </a:xfrm>
          <a:prstGeom prst="rect">
            <a:avLst/>
          </a:prstGeom>
        </p:spPr>
      </p:pic>
    </p:spTree>
    <p:extLst>
      <p:ext uri="{BB962C8B-B14F-4D97-AF65-F5344CB8AC3E}">
        <p14:creationId xmlns:p14="http://schemas.microsoft.com/office/powerpoint/2010/main" val="663880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82634-3671-D648-970C-11333707D456}"/>
              </a:ext>
            </a:extLst>
          </p:cNvPr>
          <p:cNvSpPr>
            <a:spLocks noGrp="1"/>
          </p:cNvSpPr>
          <p:nvPr>
            <p:ph type="title"/>
          </p:nvPr>
        </p:nvSpPr>
        <p:spPr>
          <a:xfrm>
            <a:off x="346509" y="1141711"/>
            <a:ext cx="3649958" cy="3474364"/>
          </a:xfrm>
        </p:spPr>
        <p:txBody>
          <a:bodyPr vert="horz" lIns="91440" tIns="45720" rIns="91440" bIns="45720" rtlCol="0" anchor="t">
            <a:normAutofit/>
          </a:bodyPr>
          <a:lstStyle/>
          <a:p>
            <a:r>
              <a:rPr lang="en-US" sz="2800" kern="1200" noProof="0" dirty="0">
                <a:solidFill>
                  <a:schemeClr val="tx1"/>
                </a:solidFill>
                <a:latin typeface="+mj-lt"/>
                <a:ea typeface="+mj-ea"/>
                <a:cs typeface="+mj-cs"/>
              </a:rPr>
              <a:t> «You Are My Sunshine»</a:t>
            </a:r>
            <a:br>
              <a:rPr lang="en-US" sz="2800" kern="1200" noProof="0" dirty="0">
                <a:solidFill>
                  <a:schemeClr val="tx1"/>
                </a:solidFill>
                <a:latin typeface="+mj-lt"/>
                <a:ea typeface="+mj-ea"/>
                <a:cs typeface="+mj-cs"/>
              </a:rPr>
            </a:br>
            <a:br>
              <a:rPr lang="en-US" sz="2800" kern="1200" noProof="0" dirty="0">
                <a:solidFill>
                  <a:schemeClr val="tx1"/>
                </a:solidFill>
                <a:latin typeface="+mj-lt"/>
                <a:ea typeface="+mj-ea"/>
                <a:cs typeface="+mj-cs"/>
              </a:rPr>
            </a:br>
            <a:br>
              <a:rPr lang="en-US" sz="2800" kern="1200" noProof="0" dirty="0">
                <a:solidFill>
                  <a:schemeClr val="tx1"/>
                </a:solidFill>
                <a:latin typeface="+mj-lt"/>
                <a:ea typeface="+mj-ea"/>
                <a:cs typeface="+mj-cs"/>
              </a:rPr>
            </a:br>
            <a:r>
              <a:rPr lang="en-US" sz="2800" kern="1200" noProof="0" dirty="0">
                <a:solidFill>
                  <a:schemeClr val="tx1"/>
                </a:solidFill>
                <a:latin typeface="+mj-lt"/>
                <a:ea typeface="+mj-ea"/>
                <a:cs typeface="+mj-cs"/>
              </a:rPr>
              <a:t>Listen to the song and write the correct words in the blanks provided on your worksheet.</a:t>
            </a:r>
          </a:p>
        </p:txBody>
      </p:sp>
      <p:cxnSp>
        <p:nvCxnSpPr>
          <p:cNvPr id="9" name="Straight Connector 8">
            <a:extLst>
              <a:ext uri="{FF2B5EF4-FFF2-40B4-BE49-F238E27FC236}">
                <a16:creationId xmlns:a16="http://schemas.microsoft.com/office/drawing/2014/main" id="{33193FD5-6A49-7562-EA76-F15D42E1580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4" name="Online Media 3" title="You Are My Sunshine - Little Chicken">
            <a:hlinkClick r:id="" action="ppaction://media"/>
            <a:extLst>
              <a:ext uri="{FF2B5EF4-FFF2-40B4-BE49-F238E27FC236}">
                <a16:creationId xmlns:a16="http://schemas.microsoft.com/office/drawing/2014/main" id="{B4E85B01-61CF-F50D-2313-FE8688FAC2CE}"/>
              </a:ext>
            </a:extLst>
          </p:cNvPr>
          <p:cNvPicPr>
            <a:picLocks noGrp="1" noRot="1" noChangeAspect="1"/>
          </p:cNvPicPr>
          <p:nvPr>
            <p:ph idx="1"/>
            <a:videoFile r:link="rId1"/>
          </p:nvPr>
        </p:nvPicPr>
        <p:blipFill>
          <a:blip r:embed="rId4"/>
          <a:stretch>
            <a:fillRect/>
          </a:stretch>
        </p:blipFill>
        <p:spPr>
          <a:xfrm>
            <a:off x="4615543" y="1542992"/>
            <a:ext cx="6711317" cy="3791894"/>
          </a:xfrm>
          <a:prstGeom prst="rect">
            <a:avLst/>
          </a:prstGeom>
        </p:spPr>
      </p:pic>
    </p:spTree>
    <p:extLst>
      <p:ext uri="{BB962C8B-B14F-4D97-AF65-F5344CB8AC3E}">
        <p14:creationId xmlns:p14="http://schemas.microsoft.com/office/powerpoint/2010/main" val="177617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DD8C9B-5C33-C7ED-C230-41EE878B5E15}"/>
              </a:ext>
            </a:extLst>
          </p:cNvPr>
          <p:cNvSpPr>
            <a:spLocks noGrp="1"/>
          </p:cNvSpPr>
          <p:nvPr>
            <p:ph idx="1"/>
          </p:nvPr>
        </p:nvSpPr>
        <p:spPr>
          <a:xfrm>
            <a:off x="182880" y="1107869"/>
            <a:ext cx="7370064" cy="2988644"/>
          </a:xfrm>
        </p:spPr>
        <p:txBody>
          <a:bodyPr>
            <a:normAutofit/>
          </a:bodyPr>
          <a:lstStyle/>
          <a:p>
            <a:pPr marL="0" indent="0">
              <a:lnSpc>
                <a:spcPct val="150000"/>
              </a:lnSpc>
              <a:buNone/>
            </a:pPr>
            <a:r>
              <a:rPr lang="en-US" noProof="0" dirty="0"/>
              <a:t>You are my </a:t>
            </a:r>
            <a:r>
              <a:rPr lang="en-US" b="1" u="sng" noProof="0" dirty="0"/>
              <a:t>______</a:t>
            </a:r>
            <a:r>
              <a:rPr lang="en-US" noProof="0" dirty="0"/>
              <a:t>, my only sunshine.</a:t>
            </a:r>
          </a:p>
          <a:p>
            <a:pPr marL="0" indent="0">
              <a:lnSpc>
                <a:spcPct val="150000"/>
              </a:lnSpc>
              <a:buNone/>
            </a:pPr>
            <a:r>
              <a:rPr lang="en-US" noProof="0" dirty="0"/>
              <a:t>You make me happy when skies are </a:t>
            </a:r>
            <a:r>
              <a:rPr lang="en-US" b="1" u="sng" noProof="0" dirty="0"/>
              <a:t>_____.</a:t>
            </a:r>
          </a:p>
          <a:p>
            <a:pPr marL="0" indent="0">
              <a:lnSpc>
                <a:spcPct val="150000"/>
              </a:lnSpc>
              <a:buNone/>
            </a:pPr>
            <a:r>
              <a:rPr lang="en-US" noProof="0" dirty="0"/>
              <a:t>You’ll never know, dear, how much I </a:t>
            </a:r>
            <a:r>
              <a:rPr lang="en-US" b="1" u="sng" dirty="0"/>
              <a:t>_____</a:t>
            </a:r>
            <a:r>
              <a:rPr lang="en-US" noProof="0" dirty="0"/>
              <a:t> you.</a:t>
            </a:r>
          </a:p>
          <a:p>
            <a:pPr marL="0" indent="0">
              <a:lnSpc>
                <a:spcPct val="150000"/>
              </a:lnSpc>
              <a:buNone/>
            </a:pPr>
            <a:r>
              <a:rPr lang="en-US" noProof="0" dirty="0"/>
              <a:t>Please don’t </a:t>
            </a:r>
            <a:r>
              <a:rPr lang="en-US" b="1" noProof="0" dirty="0"/>
              <a:t>_____</a:t>
            </a:r>
            <a:r>
              <a:rPr lang="en-US" noProof="0" dirty="0"/>
              <a:t>my sunshine away.</a:t>
            </a:r>
          </a:p>
        </p:txBody>
      </p:sp>
      <p:pic>
        <p:nvPicPr>
          <p:cNvPr id="9218" name="Picture 2" descr="Beautiful Sunshine Wallpapers - Top Free Beautiful Sunshine Backgrounds ...">
            <a:extLst>
              <a:ext uri="{FF2B5EF4-FFF2-40B4-BE49-F238E27FC236}">
                <a16:creationId xmlns:a16="http://schemas.microsoft.com/office/drawing/2014/main" id="{EE7B2160-1774-6FB3-628B-6822E22EB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64" r="15627"/>
          <a:stretch>
            <a:fillRect/>
          </a:stretch>
        </p:blipFill>
        <p:spPr bwMode="auto">
          <a:xfrm>
            <a:off x="7397496" y="10"/>
            <a:ext cx="4794504"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5318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223" name="Rectangle 9222">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ontent Placeholder 2">
            <a:extLst>
              <a:ext uri="{FF2B5EF4-FFF2-40B4-BE49-F238E27FC236}">
                <a16:creationId xmlns:a16="http://schemas.microsoft.com/office/drawing/2014/main" id="{36DD8C9B-5C33-C7ED-C230-41EE878B5E15}"/>
              </a:ext>
            </a:extLst>
          </p:cNvPr>
          <p:cNvSpPr>
            <a:spLocks noGrp="1"/>
          </p:cNvSpPr>
          <p:nvPr>
            <p:ph idx="1"/>
          </p:nvPr>
        </p:nvSpPr>
        <p:spPr>
          <a:xfrm>
            <a:off x="182880" y="1107869"/>
            <a:ext cx="7370064" cy="2988644"/>
          </a:xfrm>
        </p:spPr>
        <p:txBody>
          <a:bodyPr>
            <a:normAutofit/>
          </a:bodyPr>
          <a:lstStyle/>
          <a:p>
            <a:pPr marL="0" indent="0">
              <a:lnSpc>
                <a:spcPct val="150000"/>
              </a:lnSpc>
              <a:buNone/>
            </a:pPr>
            <a:r>
              <a:rPr lang="en-US" noProof="0" dirty="0"/>
              <a:t>You are my </a:t>
            </a:r>
            <a:r>
              <a:rPr lang="en-US" b="1" u="sng" noProof="0" dirty="0"/>
              <a:t>sunshine</a:t>
            </a:r>
            <a:r>
              <a:rPr lang="en-US" noProof="0" dirty="0"/>
              <a:t>, my only sunshine.</a:t>
            </a:r>
          </a:p>
          <a:p>
            <a:pPr marL="0" indent="0">
              <a:lnSpc>
                <a:spcPct val="150000"/>
              </a:lnSpc>
              <a:buNone/>
            </a:pPr>
            <a:r>
              <a:rPr lang="en-US" noProof="0" dirty="0"/>
              <a:t>You make me happy when skies are </a:t>
            </a:r>
            <a:r>
              <a:rPr lang="en-US" b="1" u="sng" noProof="0" dirty="0"/>
              <a:t>grey.</a:t>
            </a:r>
          </a:p>
          <a:p>
            <a:pPr marL="0" indent="0">
              <a:lnSpc>
                <a:spcPct val="150000"/>
              </a:lnSpc>
              <a:buNone/>
            </a:pPr>
            <a:r>
              <a:rPr lang="en-US" noProof="0" dirty="0"/>
              <a:t>You’ll never know, dear, how much I </a:t>
            </a:r>
            <a:r>
              <a:rPr lang="en-US" b="1" u="sng" noProof="0" dirty="0"/>
              <a:t>love</a:t>
            </a:r>
            <a:r>
              <a:rPr lang="en-US" noProof="0" dirty="0"/>
              <a:t> you.</a:t>
            </a:r>
          </a:p>
          <a:p>
            <a:pPr marL="0" indent="0">
              <a:lnSpc>
                <a:spcPct val="150000"/>
              </a:lnSpc>
              <a:buNone/>
            </a:pPr>
            <a:r>
              <a:rPr lang="en-US" noProof="0" dirty="0"/>
              <a:t>Please don’t </a:t>
            </a:r>
            <a:r>
              <a:rPr lang="en-US" b="1" noProof="0" dirty="0"/>
              <a:t>take</a:t>
            </a:r>
            <a:r>
              <a:rPr lang="en-US" noProof="0" dirty="0"/>
              <a:t> my sunshine away.</a:t>
            </a:r>
          </a:p>
        </p:txBody>
      </p:sp>
      <p:pic>
        <p:nvPicPr>
          <p:cNvPr id="9218" name="Picture 2" descr="Beautiful Sunshine Wallpapers - Top Free Beautiful Sunshine Backgrounds ...">
            <a:extLst>
              <a:ext uri="{FF2B5EF4-FFF2-40B4-BE49-F238E27FC236}">
                <a16:creationId xmlns:a16="http://schemas.microsoft.com/office/drawing/2014/main" id="{EE7B2160-1774-6FB3-628B-6822E22EB2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9164" r="15627"/>
          <a:stretch>
            <a:fillRect/>
          </a:stretch>
        </p:blipFill>
        <p:spPr bwMode="auto">
          <a:xfrm>
            <a:off x="7397496" y="10"/>
            <a:ext cx="4794504"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390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A76300D-6E20-41F4-7CBD-377CAF0F74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127305-AC3D-F763-263E-F4A160D15E5E}"/>
              </a:ext>
            </a:extLst>
          </p:cNvPr>
          <p:cNvSpPr>
            <a:spLocks noGrp="1"/>
          </p:cNvSpPr>
          <p:nvPr>
            <p:ph idx="1"/>
          </p:nvPr>
        </p:nvSpPr>
        <p:spPr>
          <a:xfrm>
            <a:off x="381000" y="1207008"/>
            <a:ext cx="6312408" cy="2523743"/>
          </a:xfrm>
        </p:spPr>
        <p:txBody>
          <a:bodyPr>
            <a:noAutofit/>
          </a:bodyPr>
          <a:lstStyle/>
          <a:p>
            <a:pPr marL="0" indent="0">
              <a:buNone/>
            </a:pPr>
            <a:r>
              <a:rPr lang="en-US" noProof="0" dirty="0"/>
              <a:t>The other </a:t>
            </a:r>
            <a:r>
              <a:rPr lang="en-US" b="1" u="sng" noProof="0" dirty="0"/>
              <a:t>_____</a:t>
            </a:r>
            <a:r>
              <a:rPr lang="en-US" noProof="0" dirty="0"/>
              <a:t>, dear, as I lay sleeping,</a:t>
            </a:r>
          </a:p>
          <a:p>
            <a:pPr marL="0" indent="0">
              <a:buNone/>
            </a:pPr>
            <a:r>
              <a:rPr lang="en-US" noProof="0" dirty="0"/>
              <a:t>I dreamed I held you in my </a:t>
            </a:r>
            <a:r>
              <a:rPr lang="en-US" b="1" u="sng" noProof="0" dirty="0"/>
              <a:t>_____.</a:t>
            </a:r>
          </a:p>
          <a:p>
            <a:pPr marL="0" indent="0">
              <a:buNone/>
            </a:pPr>
            <a:r>
              <a:rPr lang="en-US" noProof="0" dirty="0"/>
              <a:t>When I awoke, dear, I was mistaken.</a:t>
            </a:r>
          </a:p>
          <a:p>
            <a:pPr marL="0" indent="0">
              <a:buNone/>
            </a:pPr>
            <a:r>
              <a:rPr lang="en-US" noProof="0" dirty="0"/>
              <a:t>So, I bowed my </a:t>
            </a:r>
            <a:r>
              <a:rPr lang="en-US" b="1" u="sng" noProof="0" dirty="0"/>
              <a:t>______</a:t>
            </a:r>
            <a:r>
              <a:rPr lang="en-US" noProof="0" dirty="0"/>
              <a:t> and cried.</a:t>
            </a:r>
          </a:p>
        </p:txBody>
      </p:sp>
      <p:pic>
        <p:nvPicPr>
          <p:cNvPr id="2" name="Bilde 1" descr="a picture of a slepping child">
            <a:extLst>
              <a:ext uri="{FF2B5EF4-FFF2-40B4-BE49-F238E27FC236}">
                <a16:creationId xmlns:a16="http://schemas.microsoft.com/office/drawing/2014/main" id="{C95D52FC-418C-CEBC-985A-BD4C6F49B87E}"/>
              </a:ext>
            </a:extLst>
          </p:cNvPr>
          <p:cNvPicPr>
            <a:picLocks noChangeAspect="1"/>
          </p:cNvPicPr>
          <p:nvPr/>
        </p:nvPicPr>
        <p:blipFill>
          <a:blip r:embed="rId3"/>
          <a:srcRect t="257" r="2" b="1923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83443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9CFE06-5BD1-F9E1-DAE0-FB75E7D14296}"/>
              </a:ext>
            </a:extLst>
          </p:cNvPr>
          <p:cNvSpPr>
            <a:spLocks noGrp="1"/>
          </p:cNvSpPr>
          <p:nvPr>
            <p:ph idx="1"/>
          </p:nvPr>
        </p:nvSpPr>
        <p:spPr>
          <a:xfrm>
            <a:off x="381000" y="1207008"/>
            <a:ext cx="6312408" cy="2523743"/>
          </a:xfrm>
        </p:spPr>
        <p:txBody>
          <a:bodyPr>
            <a:noAutofit/>
          </a:bodyPr>
          <a:lstStyle/>
          <a:p>
            <a:pPr marL="0" indent="0">
              <a:buNone/>
            </a:pPr>
            <a:r>
              <a:rPr lang="en-US" noProof="0" dirty="0"/>
              <a:t>The other </a:t>
            </a:r>
            <a:r>
              <a:rPr lang="en-US" b="1" u="sng" noProof="0" dirty="0"/>
              <a:t>night</a:t>
            </a:r>
            <a:r>
              <a:rPr lang="en-US" noProof="0" dirty="0"/>
              <a:t>, dear, as I lay sleeping,</a:t>
            </a:r>
          </a:p>
          <a:p>
            <a:pPr marL="0" indent="0">
              <a:buNone/>
            </a:pPr>
            <a:r>
              <a:rPr lang="en-US" noProof="0" dirty="0"/>
              <a:t>I dreamed I held you in my </a:t>
            </a:r>
            <a:r>
              <a:rPr lang="en-US" b="1" u="sng" noProof="0" dirty="0"/>
              <a:t>arms.</a:t>
            </a:r>
          </a:p>
          <a:p>
            <a:pPr marL="0" indent="0">
              <a:buNone/>
            </a:pPr>
            <a:r>
              <a:rPr lang="en-US" noProof="0" dirty="0"/>
              <a:t>When I awoke, dear, I was mistaken.</a:t>
            </a:r>
          </a:p>
          <a:p>
            <a:pPr marL="0" indent="0">
              <a:buNone/>
            </a:pPr>
            <a:r>
              <a:rPr lang="en-US" noProof="0" dirty="0"/>
              <a:t>So, I bowed my </a:t>
            </a:r>
            <a:r>
              <a:rPr lang="en-US" b="1" u="sng" noProof="0" dirty="0"/>
              <a:t>head</a:t>
            </a:r>
            <a:r>
              <a:rPr lang="en-US" noProof="0" dirty="0"/>
              <a:t> and cried.</a:t>
            </a:r>
          </a:p>
        </p:txBody>
      </p:sp>
      <p:pic>
        <p:nvPicPr>
          <p:cNvPr id="2" name="Bilde 1" descr="a picture of a slepping child">
            <a:extLst>
              <a:ext uri="{FF2B5EF4-FFF2-40B4-BE49-F238E27FC236}">
                <a16:creationId xmlns:a16="http://schemas.microsoft.com/office/drawing/2014/main" id="{AFEB6D93-3C84-3A09-2EA2-5BE516CC80A3}"/>
              </a:ext>
            </a:extLst>
          </p:cNvPr>
          <p:cNvPicPr>
            <a:picLocks noChangeAspect="1"/>
          </p:cNvPicPr>
          <p:nvPr/>
        </p:nvPicPr>
        <p:blipFill>
          <a:blip r:embed="rId3"/>
          <a:srcRect t="257" r="2" b="19235"/>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645899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 name="Content Placeholder 2">
            <a:extLst>
              <a:ext uri="{FF2B5EF4-FFF2-40B4-BE49-F238E27FC236}">
                <a16:creationId xmlns:a16="http://schemas.microsoft.com/office/drawing/2014/main" id="{B269C47D-BD33-9E5E-F49F-ECA84538CA84}"/>
              </a:ext>
            </a:extLst>
          </p:cNvPr>
          <p:cNvSpPr>
            <a:spLocks noGrp="1"/>
          </p:cNvSpPr>
          <p:nvPr>
            <p:ph type="title" idx="4294967295"/>
          </p:nvPr>
        </p:nvSpPr>
        <p:spPr>
          <a:xfrm>
            <a:off x="534853" y="1520825"/>
            <a:ext cx="6963227" cy="465613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2500"/>
          </a:bodyPr>
          <a:lstStyle/>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800" b="1" i="0" u="sng" strike="noStrike" kern="1200" cap="none" spc="0" normalizeH="0" baseline="0" noProof="0" dirty="0">
                <a:ln>
                  <a:noFill/>
                </a:ln>
                <a:solidFill>
                  <a:schemeClr val="tx1"/>
                </a:solidFill>
                <a:effectLst/>
                <a:uLnTx/>
                <a:uFillTx/>
                <a:latin typeface="+mn-lt"/>
                <a:ea typeface="+mn-ea"/>
                <a:cs typeface="+mn-cs"/>
              </a:rPr>
              <a:t>You are my sunshine</a:t>
            </a:r>
            <a:r>
              <a:rPr kumimoji="0" lang="en-US" sz="2800" b="0" i="0" u="none" strike="noStrike" kern="1200" cap="none" spc="0" normalizeH="0" baseline="0" noProof="0" dirty="0">
                <a:ln>
                  <a:noFill/>
                </a:ln>
                <a:solidFill>
                  <a:schemeClr val="tx1"/>
                </a:solidFill>
                <a:effectLst/>
                <a:uLnTx/>
                <a:uFillTx/>
                <a:latin typeface="+mn-lt"/>
                <a:ea typeface="+mn-ea"/>
                <a:cs typeface="+mn-cs"/>
              </a:rPr>
              <a:t>, my only sunshine.</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You make me happy </a:t>
            </a:r>
            <a:r>
              <a:rPr kumimoji="0" lang="en-US" sz="2800" b="1" i="0" u="sng" strike="noStrike" kern="1200" cap="none" spc="0" normalizeH="0" baseline="0" noProof="0" dirty="0">
                <a:ln>
                  <a:noFill/>
                </a:ln>
                <a:solidFill>
                  <a:schemeClr val="tx1"/>
                </a:solidFill>
                <a:effectLst/>
                <a:uLnTx/>
                <a:uFillTx/>
                <a:latin typeface="+mn-lt"/>
                <a:ea typeface="+mn-ea"/>
                <a:cs typeface="+mn-cs"/>
              </a:rPr>
              <a:t>when skies are grey.</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You’ll never know, dear, how much </a:t>
            </a:r>
            <a:r>
              <a:rPr kumimoji="0" lang="en-US" sz="2800" b="1" i="0" u="sng" strike="noStrike" kern="1200" cap="none" spc="0" normalizeH="0" baseline="0" noProof="0" dirty="0">
                <a:ln>
                  <a:noFill/>
                </a:ln>
                <a:solidFill>
                  <a:schemeClr val="tx1"/>
                </a:solidFill>
                <a:effectLst/>
                <a:uLnTx/>
                <a:uFillTx/>
                <a:latin typeface="+mn-lt"/>
                <a:ea typeface="+mn-ea"/>
                <a:cs typeface="+mn-cs"/>
              </a:rPr>
              <a:t>I love you.</a:t>
            </a:r>
          </a:p>
          <a:p>
            <a:pPr marL="0" marR="0" lvl="0" indent="0" algn="l" defTabSz="914400" rtl="0" eaLnBrk="1" fontAlgn="auto" latinLnBrk="0" hangingPunct="1">
              <a:lnSpc>
                <a:spcPct val="150000"/>
              </a:lnSpc>
              <a:spcBef>
                <a:spcPts val="1000"/>
              </a:spcBef>
              <a:spcAft>
                <a:spcPts val="0"/>
              </a:spcAft>
              <a:buClrTx/>
              <a:buSzTx/>
              <a:buFont typeface="Arial" panose="020B0604020202020204" pitchFamily="34" charset="0"/>
              <a:buNone/>
              <a:tabLst/>
              <a:defRPr/>
            </a:pPr>
            <a:r>
              <a:rPr kumimoji="0" lang="en-US" sz="2800" b="1" i="0" u="sng" strike="noStrike" kern="1200" cap="none" spc="0" normalizeH="0" baseline="0" noProof="0" dirty="0">
                <a:ln>
                  <a:noFill/>
                </a:ln>
                <a:solidFill>
                  <a:schemeClr val="tx1"/>
                </a:solidFill>
                <a:effectLst/>
                <a:uLnTx/>
                <a:uFillTx/>
                <a:latin typeface="+mn-lt"/>
                <a:ea typeface="+mn-ea"/>
                <a:cs typeface="+mn-cs"/>
              </a:rPr>
              <a:t>Please don’t take </a:t>
            </a:r>
            <a:r>
              <a:rPr kumimoji="0" lang="en-US" sz="2800" b="0" i="0" u="none" strike="noStrike" kern="1200" cap="none" spc="0" normalizeH="0" baseline="0" noProof="0" dirty="0">
                <a:ln>
                  <a:noFill/>
                </a:ln>
                <a:solidFill>
                  <a:schemeClr val="tx1"/>
                </a:solidFill>
                <a:effectLst/>
                <a:uLnTx/>
                <a:uFillTx/>
                <a:latin typeface="+mn-lt"/>
                <a:ea typeface="+mn-ea"/>
                <a:cs typeface="+mn-cs"/>
              </a:rPr>
              <a:t>my sunshine away.</a:t>
            </a:r>
          </a:p>
        </p:txBody>
      </p:sp>
      <p:pic>
        <p:nvPicPr>
          <p:cNvPr id="11266" name="Picture 2" descr="Mac Bright Sunshine">
            <a:extLst>
              <a:ext uri="{FF2B5EF4-FFF2-40B4-BE49-F238E27FC236}">
                <a16:creationId xmlns:a16="http://schemas.microsoft.com/office/drawing/2014/main" id="{D0A9ECCA-71F5-582E-2B02-CCA8A23DFB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3476" r="27617"/>
          <a:stretch>
            <a:fillRect/>
          </a:stretch>
        </p:blipFill>
        <p:spPr bwMode="auto">
          <a:xfrm>
            <a:off x="7129536" y="10"/>
            <a:ext cx="5062464"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Beautiful Sunshine Wallpapers - Top Free Beautiful Sunshine Backgrounds ...">
            <a:extLst>
              <a:ext uri="{FF2B5EF4-FFF2-40B4-BE49-F238E27FC236}">
                <a16:creationId xmlns:a16="http://schemas.microsoft.com/office/drawing/2014/main" id="{42AB6E88-3BA0-025F-4353-4509BEF7D1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164" r="15627"/>
          <a:stretch>
            <a:fillRect/>
          </a:stretch>
        </p:blipFill>
        <p:spPr bwMode="auto">
          <a:xfrm>
            <a:off x="7644384" y="82296"/>
            <a:ext cx="4700015" cy="6928104"/>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273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Plassholder for innhold 3" descr="Et bilde som inneholder Fargerikt, sirkel, regnbue, lett">
            <a:extLst>
              <a:ext uri="{FF2B5EF4-FFF2-40B4-BE49-F238E27FC236}">
                <a16:creationId xmlns:a16="http://schemas.microsoft.com/office/drawing/2014/main" id="{2D550F45-E8F2-41F6-1C8F-633E7553300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3122" r="16379"/>
          <a:stretch>
            <a:fillRect/>
          </a:stretch>
        </p:blipFill>
        <p:spPr>
          <a:xfrm>
            <a:off x="2522358" y="0"/>
            <a:ext cx="9669642" cy="6857990"/>
          </a:xfrm>
          <a:prstGeom prst="rect">
            <a:avLst/>
          </a:prstGeom>
        </p:spPr>
      </p:pic>
      <p:sp>
        <p:nvSpPr>
          <p:cNvPr id="20" name="Rectangle 1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914B261E-1192-A901-1BFA-635113689A00}"/>
              </a:ext>
            </a:extLst>
          </p:cNvPr>
          <p:cNvSpPr>
            <a:spLocks noGrp="1"/>
          </p:cNvSpPr>
          <p:nvPr>
            <p:ph type="title"/>
          </p:nvPr>
        </p:nvSpPr>
        <p:spPr>
          <a:xfrm>
            <a:off x="952228" y="743447"/>
            <a:ext cx="3973385" cy="3692028"/>
          </a:xfrm>
          <a:noFill/>
        </p:spPr>
        <p:txBody>
          <a:bodyPr vert="horz" lIns="91440" tIns="45720" rIns="91440" bIns="45720" rtlCol="0" anchor="b">
            <a:normAutofit/>
          </a:bodyPr>
          <a:lstStyle/>
          <a:p>
            <a:r>
              <a:rPr lang="en-US" sz="5200" noProof="0" dirty="0"/>
              <a:t>What is your favorite color? </a:t>
            </a:r>
          </a:p>
        </p:txBody>
      </p:sp>
    </p:spTree>
    <p:extLst>
      <p:ext uri="{BB962C8B-B14F-4D97-AF65-F5344CB8AC3E}">
        <p14:creationId xmlns:p14="http://schemas.microsoft.com/office/powerpoint/2010/main" val="1067792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Plassholder for innhold 3">
            <a:extLst>
              <a:ext uri="{FF2B5EF4-FFF2-40B4-BE49-F238E27FC236}">
                <a16:creationId xmlns:a16="http://schemas.microsoft.com/office/drawing/2014/main" id="{D78C5445-5543-A516-F280-41F8FB3DF227}"/>
              </a:ext>
            </a:extLst>
          </p:cNvPr>
          <p:cNvPicPr>
            <a:picLocks noGrp="1" noChangeAspect="1"/>
          </p:cNvPicPr>
          <p:nvPr>
            <p:ph idx="1"/>
          </p:nvPr>
        </p:nvPicPr>
        <p:blipFill>
          <a:blip r:embed="rId3"/>
          <a:srcRect l="5884" r="-1" b="-1"/>
          <a:stretch>
            <a:fillRect/>
          </a:stretch>
        </p:blipFill>
        <p:spPr>
          <a:xfrm>
            <a:off x="3570604" y="10"/>
            <a:ext cx="8621395" cy="6114543"/>
          </a:xfrm>
          <a:prstGeom prst="rect">
            <a:avLst/>
          </a:prstGeom>
        </p:spPr>
      </p:pic>
      <p:sp>
        <p:nvSpPr>
          <p:cNvPr id="11" name="Rectangle 10">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70E6FDA-7E73-4F81-6FB0-15C883F93FDA}"/>
              </a:ext>
            </a:extLst>
          </p:cNvPr>
          <p:cNvSpPr>
            <a:spLocks noGrp="1"/>
          </p:cNvSpPr>
          <p:nvPr>
            <p:ph type="title"/>
          </p:nvPr>
        </p:nvSpPr>
        <p:spPr>
          <a:xfrm>
            <a:off x="476740" y="4590287"/>
            <a:ext cx="4808492" cy="1171067"/>
          </a:xfrm>
          <a:noFill/>
        </p:spPr>
        <p:txBody>
          <a:bodyPr vert="horz" lIns="91440" tIns="45720" rIns="91440" bIns="45720" rtlCol="0" anchor="b">
            <a:normAutofit/>
          </a:bodyPr>
          <a:lstStyle/>
          <a:p>
            <a:r>
              <a:rPr lang="en-US" sz="4000" noProof="0" dirty="0"/>
              <a:t>I have a ______</a:t>
            </a:r>
            <a:r>
              <a:rPr lang="en-US" sz="4000" dirty="0"/>
              <a:t> </a:t>
            </a:r>
            <a:r>
              <a:rPr lang="en-US" sz="4000" noProof="0" dirty="0"/>
              <a:t>thumb.</a:t>
            </a:r>
          </a:p>
        </p:txBody>
      </p:sp>
    </p:spTree>
    <p:extLst>
      <p:ext uri="{BB962C8B-B14F-4D97-AF65-F5344CB8AC3E}">
        <p14:creationId xmlns:p14="http://schemas.microsoft.com/office/powerpoint/2010/main" val="3718733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396" name="Rectangle 16395">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570E6FDA-7E73-4F81-6FB0-15C883F93FDA}"/>
              </a:ext>
            </a:extLst>
          </p:cNvPr>
          <p:cNvSpPr>
            <a:spLocks noGrp="1"/>
          </p:cNvSpPr>
          <p:nvPr>
            <p:ph type="title"/>
          </p:nvPr>
        </p:nvSpPr>
        <p:spPr>
          <a:xfrm>
            <a:off x="719328" y="220737"/>
            <a:ext cx="10515600" cy="1505883"/>
          </a:xfrm>
        </p:spPr>
        <p:txBody>
          <a:bodyPr vert="horz" lIns="91440" tIns="45720" rIns="91440" bIns="45720" rtlCol="0" anchor="ctr">
            <a:normAutofit/>
          </a:bodyPr>
          <a:lstStyle/>
          <a:p>
            <a:r>
              <a:rPr lang="en-US" sz="5200" kern="1200" noProof="0" dirty="0">
                <a:solidFill>
                  <a:schemeClr val="tx1"/>
                </a:solidFill>
                <a:latin typeface="+mj-lt"/>
                <a:ea typeface="+mj-ea"/>
                <a:cs typeface="+mj-cs"/>
              </a:rPr>
              <a:t>I have a </a:t>
            </a:r>
            <a:r>
              <a:rPr lang="en-US" sz="5400" u="sng" kern="1200" noProof="0" dirty="0">
                <a:solidFill>
                  <a:schemeClr val="tx1"/>
                </a:solidFill>
                <a:latin typeface="+mj-lt"/>
                <a:ea typeface="+mj-ea"/>
                <a:cs typeface="+mj-cs"/>
              </a:rPr>
              <a:t>green</a:t>
            </a:r>
            <a:r>
              <a:rPr lang="en-US" sz="5200" kern="1200" noProof="0" dirty="0">
                <a:solidFill>
                  <a:schemeClr val="tx1"/>
                </a:solidFill>
                <a:latin typeface="+mj-lt"/>
                <a:ea typeface="+mj-ea"/>
                <a:cs typeface="+mj-cs"/>
              </a:rPr>
              <a:t> thumb.</a:t>
            </a:r>
          </a:p>
        </p:txBody>
      </p:sp>
      <p:pic>
        <p:nvPicPr>
          <p:cNvPr id="3" name="Bilde 2" descr="Et bilde som inneholder hånd, person, kunst&#10;&#10;KI-generert innhold kan være feil.">
            <a:extLst>
              <a:ext uri="{FF2B5EF4-FFF2-40B4-BE49-F238E27FC236}">
                <a16:creationId xmlns:a16="http://schemas.microsoft.com/office/drawing/2014/main" id="{068BD479-8FA6-BED0-272F-BF302DE8F4CB}"/>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428" r="3" b="3"/>
          <a:stretch>
            <a:fillRect/>
          </a:stretch>
        </p:blipFill>
        <p:spPr>
          <a:xfrm>
            <a:off x="4530829" y="1690688"/>
            <a:ext cx="6638585" cy="4450303"/>
          </a:xfrm>
          <a:prstGeom prst="rect">
            <a:avLst/>
          </a:prstGeom>
        </p:spPr>
      </p:pic>
    </p:spTree>
    <p:extLst>
      <p:ext uri="{BB962C8B-B14F-4D97-AF65-F5344CB8AC3E}">
        <p14:creationId xmlns:p14="http://schemas.microsoft.com/office/powerpoint/2010/main" val="2332166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0C3A898-C082-B57C-79E5-7C74774635B8}"/>
            </a:ext>
          </a:extLst>
        </p:cNvPr>
        <p:cNvGrpSpPr/>
        <p:nvPr/>
      </p:nvGrpSpPr>
      <p:grpSpPr>
        <a:xfrm>
          <a:off x="0" y="0"/>
          <a:ext cx="0" cy="0"/>
          <a:chOff x="0" y="0"/>
          <a:chExt cx="0" cy="0"/>
        </a:xfrm>
      </p:grpSpPr>
      <p:sp useBgFill="1">
        <p:nvSpPr>
          <p:cNvPr id="16391" name="Rectangle 16390">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C125497D-71E3-7F8F-D992-284AFA2C2E95}"/>
              </a:ext>
            </a:extLst>
          </p:cNvPr>
          <p:cNvSpPr>
            <a:spLocks noGrp="1"/>
          </p:cNvSpPr>
          <p:nvPr>
            <p:ph type="title"/>
          </p:nvPr>
        </p:nvSpPr>
        <p:spPr>
          <a:xfrm>
            <a:off x="638881" y="639193"/>
            <a:ext cx="4499175" cy="3573516"/>
          </a:xfrm>
        </p:spPr>
        <p:txBody>
          <a:bodyPr vert="horz" lIns="91440" tIns="45720" rIns="91440" bIns="45720" rtlCol="0" anchor="b">
            <a:normAutofit/>
          </a:bodyPr>
          <a:lstStyle/>
          <a:p>
            <a:r>
              <a:rPr lang="en-US" sz="3100" kern="1200" noProof="0" dirty="0">
                <a:solidFill>
                  <a:schemeClr val="tx1"/>
                </a:solidFill>
                <a:latin typeface="+mj-lt"/>
                <a:ea typeface="+mj-ea"/>
                <a:cs typeface="+mj-cs"/>
              </a:rPr>
              <a:t>I have a </a:t>
            </a:r>
            <a:r>
              <a:rPr lang="en-US" sz="3100" u="sng" kern="1200" noProof="0" dirty="0">
                <a:solidFill>
                  <a:schemeClr val="tx1"/>
                </a:solidFill>
                <a:latin typeface="+mj-lt"/>
                <a:ea typeface="+mj-ea"/>
                <a:cs typeface="+mj-cs"/>
              </a:rPr>
              <a:t>green </a:t>
            </a:r>
            <a:r>
              <a:rPr lang="en-US" sz="3100" kern="1200" noProof="0" dirty="0">
                <a:solidFill>
                  <a:schemeClr val="tx1"/>
                </a:solidFill>
                <a:latin typeface="+mj-lt"/>
                <a:ea typeface="+mj-ea"/>
                <a:cs typeface="+mj-cs"/>
              </a:rPr>
              <a:t>thumb.</a:t>
            </a:r>
            <a:br>
              <a:rPr lang="en-US" sz="3100" kern="1200" noProof="0" dirty="0">
                <a:solidFill>
                  <a:schemeClr val="tx1"/>
                </a:solidFill>
                <a:latin typeface="+mj-lt"/>
                <a:ea typeface="+mj-ea"/>
                <a:cs typeface="+mj-cs"/>
              </a:rPr>
            </a:br>
            <a:br>
              <a:rPr lang="en-US" sz="3100" kern="1200" noProof="0" dirty="0">
                <a:solidFill>
                  <a:schemeClr val="tx1"/>
                </a:solidFill>
                <a:latin typeface="+mj-lt"/>
                <a:ea typeface="+mj-ea"/>
                <a:cs typeface="+mj-cs"/>
              </a:rPr>
            </a:br>
            <a:br>
              <a:rPr lang="en-US" sz="3100" kern="1200" noProof="0" dirty="0">
                <a:solidFill>
                  <a:schemeClr val="tx1"/>
                </a:solidFill>
                <a:latin typeface="+mj-lt"/>
                <a:ea typeface="+mj-ea"/>
                <a:cs typeface="+mj-cs"/>
              </a:rPr>
            </a:br>
            <a:r>
              <a:rPr lang="en-US" sz="3100" kern="1200" noProof="0" dirty="0">
                <a:solidFill>
                  <a:schemeClr val="tx1"/>
                </a:solidFill>
                <a:latin typeface="+mj-lt"/>
                <a:ea typeface="+mj-ea"/>
                <a:cs typeface="+mj-cs"/>
              </a:rPr>
              <a:t>This means that you know how to garden.  </a:t>
            </a:r>
            <a:br>
              <a:rPr lang="en-US" sz="3100" kern="1200" noProof="0" dirty="0">
                <a:solidFill>
                  <a:schemeClr val="tx1"/>
                </a:solidFill>
                <a:latin typeface="+mj-lt"/>
                <a:ea typeface="+mj-ea"/>
                <a:cs typeface="+mj-cs"/>
              </a:rPr>
            </a:br>
            <a:r>
              <a:rPr lang="en-US" sz="3100" kern="1200" noProof="0" dirty="0">
                <a:solidFill>
                  <a:schemeClr val="tx1"/>
                </a:solidFill>
                <a:latin typeface="+mj-lt"/>
                <a:ea typeface="+mj-ea"/>
                <a:cs typeface="+mj-cs"/>
              </a:rPr>
              <a:t>You know how to make plants grow.</a:t>
            </a:r>
          </a:p>
        </p:txBody>
      </p:sp>
      <p:sp>
        <p:nvSpPr>
          <p:cNvPr id="16393"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Bilde 3" descr="A picture that shows a hand with a green tumb. ">
            <a:extLst>
              <a:ext uri="{FF2B5EF4-FFF2-40B4-BE49-F238E27FC236}">
                <a16:creationId xmlns:a16="http://schemas.microsoft.com/office/drawing/2014/main" id="{E169445E-DF34-3223-6132-671F8B77E153}"/>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721629" y="479612"/>
            <a:ext cx="9144000" cy="6096000"/>
          </a:xfrm>
          <a:prstGeom prst="rect">
            <a:avLst/>
          </a:prstGeom>
        </p:spPr>
      </p:pic>
    </p:spTree>
    <p:extLst>
      <p:ext uri="{BB962C8B-B14F-4D97-AF65-F5344CB8AC3E}">
        <p14:creationId xmlns:p14="http://schemas.microsoft.com/office/powerpoint/2010/main" val="3950594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7E846B4F-C734-C50A-5EFB-681FB25B19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47FD677D-3179-C898-09FB-609913914303}"/>
              </a:ext>
            </a:extLst>
          </p:cNvPr>
          <p:cNvSpPr>
            <a:spLocks noGrp="1"/>
          </p:cNvSpPr>
          <p:nvPr>
            <p:ph type="title"/>
          </p:nvPr>
        </p:nvSpPr>
        <p:spPr>
          <a:xfrm>
            <a:off x="2534412" y="328239"/>
            <a:ext cx="7123176" cy="1044576"/>
          </a:xfrm>
        </p:spPr>
        <p:txBody>
          <a:bodyPr vert="horz" lIns="91440" tIns="45720" rIns="91440" bIns="45720" rtlCol="0" anchor="b">
            <a:normAutofit/>
          </a:bodyPr>
          <a:lstStyle/>
          <a:p>
            <a:r>
              <a:rPr lang="en-US" noProof="0" dirty="0">
                <a:latin typeface="+mn-lt"/>
              </a:rPr>
              <a:t>I’m feeling ___________today.</a:t>
            </a:r>
          </a:p>
        </p:txBody>
      </p:sp>
      <p:pic>
        <p:nvPicPr>
          <p:cNvPr id="4" name="Plassholder for innhold 3" descr="a picture of a character with a blue head.  ">
            <a:extLst>
              <a:ext uri="{FF2B5EF4-FFF2-40B4-BE49-F238E27FC236}">
                <a16:creationId xmlns:a16="http://schemas.microsoft.com/office/drawing/2014/main" id="{3C2F1ADC-5627-CC7D-36F0-D8E6C2AB6F55}"/>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1" b="23258"/>
          <a:stretch>
            <a:fillRect/>
          </a:stretch>
        </p:blipFill>
        <p:spPr>
          <a:xfrm>
            <a:off x="3828299" y="1792903"/>
            <a:ext cx="4535401" cy="4536803"/>
          </a:xfrm>
          <a:prstGeom prst="rect">
            <a:avLst/>
          </a:prstGeom>
        </p:spPr>
      </p:pic>
      <p:sp>
        <p:nvSpPr>
          <p:cNvPr id="5" name="TekstSylinder 4">
            <a:extLst>
              <a:ext uri="{FF2B5EF4-FFF2-40B4-BE49-F238E27FC236}">
                <a16:creationId xmlns:a16="http://schemas.microsoft.com/office/drawing/2014/main" id="{CB504968-4FCC-797C-29D5-905F936D0A36}"/>
              </a:ext>
            </a:extLst>
          </p:cNvPr>
          <p:cNvSpPr txBox="1"/>
          <p:nvPr/>
        </p:nvSpPr>
        <p:spPr>
          <a:xfrm>
            <a:off x="4863931" y="6493825"/>
            <a:ext cx="2464136" cy="200055"/>
          </a:xfrm>
          <a:prstGeom prst="rect">
            <a:avLst/>
          </a:prstGeom>
          <a:solidFill>
            <a:srgbClr val="000000"/>
          </a:solidFill>
        </p:spPr>
        <p:txBody>
          <a:bodyPr wrap="none" rtlCol="0">
            <a:spAutoFit/>
          </a:bodyPr>
          <a:lstStyle/>
          <a:p>
            <a:pPr algn="r">
              <a:spcAft>
                <a:spcPts val="600"/>
              </a:spcAft>
            </a:pPr>
            <a:r>
              <a:rPr lang="en-US" sz="700" noProof="0" dirty="0">
                <a:solidFill>
                  <a:srgbClr val="FFFFFF"/>
                </a:solidFill>
                <a:hlinkClick r:id="rId3" tooltip="https://www.mariowiki.com/Blue_(status_effect)">
                  <a:extLst>
                    <a:ext uri="{A12FA001-AC4F-418D-AE19-62706E023703}">
                      <ahyp:hlinkClr xmlns:ahyp="http://schemas.microsoft.com/office/drawing/2018/hyperlinkcolor" val="tx"/>
                    </a:ext>
                  </a:extLst>
                </a:hlinkClick>
              </a:rPr>
              <a:t>Dette </a:t>
            </a:r>
            <a:r>
              <a:rPr lang="en-US" sz="700" noProof="0" dirty="0" err="1">
                <a:solidFill>
                  <a:srgbClr val="FFFFFF"/>
                </a:solidFill>
                <a:hlinkClick r:id="rId3" tooltip="https://www.mariowiki.com/Blue_(status_effect)">
                  <a:extLst>
                    <a:ext uri="{A12FA001-AC4F-418D-AE19-62706E023703}">
                      <ahyp:hlinkClr xmlns:ahyp="http://schemas.microsoft.com/office/drawing/2018/hyperlinkcolor" val="tx"/>
                    </a:ext>
                  </a:extLst>
                </a:hlinkClick>
              </a:rPr>
              <a:t>bildet</a:t>
            </a:r>
            <a:r>
              <a:rPr lang="en-US" sz="700" noProof="0" dirty="0">
                <a:solidFill>
                  <a:srgbClr val="FFFFFF"/>
                </a:solidFill>
              </a:rPr>
              <a:t> av </a:t>
            </a:r>
            <a:r>
              <a:rPr lang="en-US" sz="700" noProof="0" dirty="0" err="1">
                <a:solidFill>
                  <a:srgbClr val="FFFFFF"/>
                </a:solidFill>
              </a:rPr>
              <a:t>Ukjent</a:t>
            </a:r>
            <a:r>
              <a:rPr lang="en-US" sz="700" noProof="0" dirty="0">
                <a:solidFill>
                  <a:srgbClr val="FFFFFF"/>
                </a:solidFill>
              </a:rPr>
              <a:t> </a:t>
            </a:r>
            <a:r>
              <a:rPr lang="en-US" sz="700" noProof="0" dirty="0" err="1">
                <a:solidFill>
                  <a:srgbClr val="FFFFFF"/>
                </a:solidFill>
              </a:rPr>
              <a:t>forfatter</a:t>
            </a:r>
            <a:r>
              <a:rPr lang="en-US" sz="700" noProof="0" dirty="0">
                <a:solidFill>
                  <a:srgbClr val="FFFFFF"/>
                </a:solidFill>
              </a:rPr>
              <a:t> er </a:t>
            </a:r>
            <a:r>
              <a:rPr lang="en-US" sz="700" noProof="0" dirty="0" err="1">
                <a:solidFill>
                  <a:srgbClr val="FFFFFF"/>
                </a:solidFill>
              </a:rPr>
              <a:t>lisensiert</a:t>
            </a:r>
            <a:r>
              <a:rPr lang="en-US" sz="700" noProof="0" dirty="0">
                <a:solidFill>
                  <a:srgbClr val="FFFFFF"/>
                </a:solidFill>
              </a:rPr>
              <a:t> under </a:t>
            </a:r>
            <a:r>
              <a:rPr lang="en-US" sz="700" noProof="0" dirty="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US" sz="700" noProof="0" dirty="0">
              <a:solidFill>
                <a:srgbClr val="FFFFFF"/>
              </a:solidFill>
            </a:endParaRPr>
          </a:p>
        </p:txBody>
      </p:sp>
    </p:spTree>
    <p:extLst>
      <p:ext uri="{BB962C8B-B14F-4D97-AF65-F5344CB8AC3E}">
        <p14:creationId xmlns:p14="http://schemas.microsoft.com/office/powerpoint/2010/main" val="23311963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D677D-3179-C898-09FB-609913914303}"/>
              </a:ext>
            </a:extLst>
          </p:cNvPr>
          <p:cNvSpPr>
            <a:spLocks noGrp="1"/>
          </p:cNvSpPr>
          <p:nvPr>
            <p:ph type="title"/>
          </p:nvPr>
        </p:nvSpPr>
        <p:spPr/>
        <p:txBody>
          <a:bodyPr/>
          <a:lstStyle/>
          <a:p>
            <a:pPr algn="ctr"/>
            <a:r>
              <a:rPr lang="en-US" noProof="0" dirty="0"/>
              <a:t>I’m feeling </a:t>
            </a:r>
            <a:r>
              <a:rPr lang="en-US" u="sng" noProof="0" dirty="0"/>
              <a:t>blue</a:t>
            </a:r>
            <a:r>
              <a:rPr lang="en-US" noProof="0" dirty="0"/>
              <a:t> today.</a:t>
            </a:r>
          </a:p>
        </p:txBody>
      </p:sp>
      <p:pic>
        <p:nvPicPr>
          <p:cNvPr id="4" name="Plassholder for innhold 3" descr="Et bilde som inneholder tegnefilm, hatt, kunst&#10;&#10;KI-generert innhold kan være feil.">
            <a:extLst>
              <a:ext uri="{FF2B5EF4-FFF2-40B4-BE49-F238E27FC236}">
                <a16:creationId xmlns:a16="http://schemas.microsoft.com/office/drawing/2014/main" id="{0CE731E8-9D73-87BC-2751-248E1537011A}"/>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r="1" b="23258"/>
          <a:stretch>
            <a:fillRect/>
          </a:stretch>
        </p:blipFill>
        <p:spPr>
          <a:xfrm>
            <a:off x="3828299" y="1690688"/>
            <a:ext cx="4535401" cy="4536803"/>
          </a:xfrm>
          <a:prstGeom prst="rect">
            <a:avLst/>
          </a:prstGeom>
        </p:spPr>
      </p:pic>
      <p:sp>
        <p:nvSpPr>
          <p:cNvPr id="5" name="TekstSylinder 4">
            <a:extLst>
              <a:ext uri="{FF2B5EF4-FFF2-40B4-BE49-F238E27FC236}">
                <a16:creationId xmlns:a16="http://schemas.microsoft.com/office/drawing/2014/main" id="{13D9FAEB-8E30-7AAE-AA87-966644954EDC}"/>
              </a:ext>
            </a:extLst>
          </p:cNvPr>
          <p:cNvSpPr txBox="1"/>
          <p:nvPr/>
        </p:nvSpPr>
        <p:spPr>
          <a:xfrm>
            <a:off x="4863931" y="6392847"/>
            <a:ext cx="2464136" cy="200055"/>
          </a:xfrm>
          <a:prstGeom prst="rect">
            <a:avLst/>
          </a:prstGeom>
          <a:solidFill>
            <a:srgbClr val="000000"/>
          </a:solidFill>
        </p:spPr>
        <p:txBody>
          <a:bodyPr wrap="none" rtlCol="0">
            <a:spAutoFit/>
          </a:bodyPr>
          <a:lstStyle/>
          <a:p>
            <a:pPr algn="r">
              <a:spcAft>
                <a:spcPts val="600"/>
              </a:spcAft>
            </a:pPr>
            <a:r>
              <a:rPr lang="en-US" sz="700" noProof="0" dirty="0">
                <a:solidFill>
                  <a:srgbClr val="FFFFFF"/>
                </a:solidFill>
                <a:hlinkClick r:id="rId4" tooltip="https://www.mariowiki.com/Blue_(status_effect)">
                  <a:extLst>
                    <a:ext uri="{A12FA001-AC4F-418D-AE19-62706E023703}">
                      <ahyp:hlinkClr xmlns:ahyp="http://schemas.microsoft.com/office/drawing/2018/hyperlinkcolor" val="tx"/>
                    </a:ext>
                  </a:extLst>
                </a:hlinkClick>
              </a:rPr>
              <a:t>Dette </a:t>
            </a:r>
            <a:r>
              <a:rPr lang="en-US" sz="700" noProof="0" dirty="0" err="1">
                <a:solidFill>
                  <a:srgbClr val="FFFFFF"/>
                </a:solidFill>
                <a:hlinkClick r:id="rId4" tooltip="https://www.mariowiki.com/Blue_(status_effect)">
                  <a:extLst>
                    <a:ext uri="{A12FA001-AC4F-418D-AE19-62706E023703}">
                      <ahyp:hlinkClr xmlns:ahyp="http://schemas.microsoft.com/office/drawing/2018/hyperlinkcolor" val="tx"/>
                    </a:ext>
                  </a:extLst>
                </a:hlinkClick>
              </a:rPr>
              <a:t>bildet</a:t>
            </a:r>
            <a:r>
              <a:rPr lang="en-US" sz="700" noProof="0" dirty="0">
                <a:solidFill>
                  <a:srgbClr val="FFFFFF"/>
                </a:solidFill>
              </a:rPr>
              <a:t> av </a:t>
            </a:r>
            <a:r>
              <a:rPr lang="en-US" sz="700" noProof="0" dirty="0" err="1">
                <a:solidFill>
                  <a:srgbClr val="FFFFFF"/>
                </a:solidFill>
              </a:rPr>
              <a:t>Ukjent</a:t>
            </a:r>
            <a:r>
              <a:rPr lang="en-US" sz="700" noProof="0" dirty="0">
                <a:solidFill>
                  <a:srgbClr val="FFFFFF"/>
                </a:solidFill>
              </a:rPr>
              <a:t> </a:t>
            </a:r>
            <a:r>
              <a:rPr lang="en-US" sz="700" noProof="0" dirty="0" err="1">
                <a:solidFill>
                  <a:srgbClr val="FFFFFF"/>
                </a:solidFill>
              </a:rPr>
              <a:t>forfatter</a:t>
            </a:r>
            <a:r>
              <a:rPr lang="en-US" sz="700" noProof="0" dirty="0">
                <a:solidFill>
                  <a:srgbClr val="FFFFFF"/>
                </a:solidFill>
              </a:rPr>
              <a:t> er </a:t>
            </a:r>
            <a:r>
              <a:rPr lang="en-US" sz="700" noProof="0" dirty="0" err="1">
                <a:solidFill>
                  <a:srgbClr val="FFFFFF"/>
                </a:solidFill>
              </a:rPr>
              <a:t>lisensiert</a:t>
            </a:r>
            <a:r>
              <a:rPr lang="en-US" sz="700" noProof="0" dirty="0">
                <a:solidFill>
                  <a:srgbClr val="FFFFFF"/>
                </a:solidFill>
              </a:rPr>
              <a:t> under </a:t>
            </a:r>
            <a:r>
              <a:rPr lang="en-US" sz="700" noProof="0" dirty="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noProof="0" dirty="0">
              <a:solidFill>
                <a:srgbClr val="FFFFFF"/>
              </a:solidFill>
            </a:endParaRPr>
          </a:p>
        </p:txBody>
      </p:sp>
      <p:sp>
        <p:nvSpPr>
          <p:cNvPr id="6" name="Title 1">
            <a:extLst>
              <a:ext uri="{FF2B5EF4-FFF2-40B4-BE49-F238E27FC236}">
                <a16:creationId xmlns:a16="http://schemas.microsoft.com/office/drawing/2014/main" id="{7DC0CE58-CF27-D53D-0C54-11632F7D6D67}"/>
              </a:ext>
            </a:extLst>
          </p:cNvPr>
          <p:cNvSpPr txBox="1">
            <a:spLocks/>
          </p:cNvSpPr>
          <p:nvPr/>
        </p:nvSpPr>
        <p:spPr>
          <a:xfrm>
            <a:off x="9185613" y="4193715"/>
            <a:ext cx="2469624" cy="21991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600"/>
              <a:t>I’m feeling blue today.</a:t>
            </a:r>
            <a:br>
              <a:rPr lang="en-US" sz="2600"/>
            </a:br>
            <a:br>
              <a:rPr lang="en-US" sz="2600"/>
            </a:br>
            <a:r>
              <a:rPr lang="en-US" sz="2600"/>
              <a:t>This means that you are sad.</a:t>
            </a:r>
            <a:endParaRPr lang="en-US" sz="2600" dirty="0"/>
          </a:p>
        </p:txBody>
      </p:sp>
    </p:spTree>
    <p:extLst>
      <p:ext uri="{BB962C8B-B14F-4D97-AF65-F5344CB8AC3E}">
        <p14:creationId xmlns:p14="http://schemas.microsoft.com/office/powerpoint/2010/main" val="14373132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56" name="Rectangle 5155">
            <a:extLst>
              <a:ext uri="{FF2B5EF4-FFF2-40B4-BE49-F238E27FC236}">
                <a16:creationId xmlns:a16="http://schemas.microsoft.com/office/drawing/2014/main" id="{6E25EB17-46B3-4AFD-B33A-4AEC7F63F2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CBC6E35-3E04-D737-675F-60BCF3F82198}"/>
              </a:ext>
            </a:extLst>
          </p:cNvPr>
          <p:cNvSpPr>
            <a:spLocks noGrp="1"/>
          </p:cNvSpPr>
          <p:nvPr>
            <p:ph type="title"/>
          </p:nvPr>
        </p:nvSpPr>
        <p:spPr>
          <a:xfrm>
            <a:off x="548640" y="856271"/>
            <a:ext cx="4114800" cy="1645139"/>
          </a:xfrm>
        </p:spPr>
        <p:txBody>
          <a:bodyPr anchor="b">
            <a:normAutofit/>
          </a:bodyPr>
          <a:lstStyle/>
          <a:p>
            <a:r>
              <a:rPr lang="en-US" sz="3800" noProof="0"/>
              <a:t>Vocabulary words</a:t>
            </a:r>
          </a:p>
        </p:txBody>
      </p:sp>
      <p:sp>
        <p:nvSpPr>
          <p:cNvPr id="5158" name="Rectangle 5157">
            <a:extLst>
              <a:ext uri="{FF2B5EF4-FFF2-40B4-BE49-F238E27FC236}">
                <a16:creationId xmlns:a16="http://schemas.microsoft.com/office/drawing/2014/main" id="{481EABE0-FA8E-49A5-A966-F0539111C9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6384" y="363389"/>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Bilde 7" descr="Picture of boy dreaming.  ">
            <a:extLst>
              <a:ext uri="{FF2B5EF4-FFF2-40B4-BE49-F238E27FC236}">
                <a16:creationId xmlns:a16="http://schemas.microsoft.com/office/drawing/2014/main" id="{663FD930-B944-1008-C5A3-B704794E8F24}"/>
              </a:ext>
            </a:extLst>
          </p:cNvPr>
          <p:cNvPicPr>
            <a:picLocks noChangeAspect="1"/>
          </p:cNvPicPr>
          <p:nvPr/>
        </p:nvPicPr>
        <p:blipFill>
          <a:blip r:embed="rId3"/>
          <a:srcRect l="3820" r="1" b="1"/>
          <a:stretch>
            <a:fillRect/>
          </a:stretch>
        </p:blipFill>
        <p:spPr>
          <a:xfrm>
            <a:off x="5175504" y="601133"/>
            <a:ext cx="2994648" cy="2070530"/>
          </a:xfrm>
          <a:prstGeom prst="rect">
            <a:avLst/>
          </a:prstGeom>
        </p:spPr>
      </p:pic>
      <p:sp>
        <p:nvSpPr>
          <p:cNvPr id="5160" name="Rectangle 5159">
            <a:extLst>
              <a:ext uri="{FF2B5EF4-FFF2-40B4-BE49-F238E27FC236}">
                <a16:creationId xmlns:a16="http://schemas.microsoft.com/office/drawing/2014/main" id="{56A3E26D-73B1-468C-B97B-BC18159597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639" y="2712821"/>
            <a:ext cx="411480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34" name="Content Placeholder 5133">
            <a:extLst>
              <a:ext uri="{FF2B5EF4-FFF2-40B4-BE49-F238E27FC236}">
                <a16:creationId xmlns:a16="http://schemas.microsoft.com/office/drawing/2014/main" id="{8F390F5F-2E1F-D4CF-C343-2C873CFBEA2A}"/>
              </a:ext>
            </a:extLst>
          </p:cNvPr>
          <p:cNvSpPr>
            <a:spLocks noGrp="1"/>
          </p:cNvSpPr>
          <p:nvPr>
            <p:ph idx="1"/>
          </p:nvPr>
        </p:nvSpPr>
        <p:spPr>
          <a:xfrm>
            <a:off x="548639" y="2942520"/>
            <a:ext cx="4221479" cy="3245804"/>
          </a:xfrm>
        </p:spPr>
        <p:txBody>
          <a:bodyPr>
            <a:normAutofit/>
          </a:bodyPr>
          <a:lstStyle/>
          <a:p>
            <a:pPr marL="0" indent="0">
              <a:buNone/>
            </a:pPr>
            <a:r>
              <a:rPr lang="en-US" noProof="0" dirty="0"/>
              <a:t>Which of these pictures is</a:t>
            </a:r>
          </a:p>
          <a:p>
            <a:pPr marL="0" indent="0">
              <a:buNone/>
            </a:pPr>
            <a:endParaRPr lang="en-US" noProof="0" dirty="0"/>
          </a:p>
          <a:p>
            <a:pPr marL="0" indent="0">
              <a:buNone/>
            </a:pPr>
            <a:r>
              <a:rPr lang="en-US" noProof="0" dirty="0"/>
              <a:t>Rainbow?</a:t>
            </a:r>
          </a:p>
          <a:p>
            <a:pPr marL="0" indent="0">
              <a:buNone/>
            </a:pPr>
            <a:r>
              <a:rPr lang="en-US" noProof="0" dirty="0"/>
              <a:t>Dream?</a:t>
            </a:r>
          </a:p>
          <a:p>
            <a:pPr marL="0" indent="0">
              <a:buNone/>
            </a:pPr>
            <a:r>
              <a:rPr lang="en-US" noProof="0" dirty="0"/>
              <a:t>Lullaby?</a:t>
            </a:r>
          </a:p>
          <a:p>
            <a:pPr marL="0" indent="0">
              <a:buNone/>
            </a:pPr>
            <a:r>
              <a:rPr lang="en-US" noProof="0" dirty="0"/>
              <a:t>Bluebird?</a:t>
            </a:r>
          </a:p>
          <a:p>
            <a:pPr marL="0" indent="0">
              <a:buNone/>
            </a:pPr>
            <a:endParaRPr lang="en-US" sz="1800" noProof="0" dirty="0"/>
          </a:p>
          <a:p>
            <a:pPr marL="0" indent="0">
              <a:buNone/>
            </a:pPr>
            <a:endParaRPr lang="en-US" sz="1800" noProof="0" dirty="0"/>
          </a:p>
        </p:txBody>
      </p:sp>
      <p:pic>
        <p:nvPicPr>
          <p:cNvPr id="5" name="Bilde 4" descr="picture of parent singing to baby.  &#10;">
            <a:extLst>
              <a:ext uri="{FF2B5EF4-FFF2-40B4-BE49-F238E27FC236}">
                <a16:creationId xmlns:a16="http://schemas.microsoft.com/office/drawing/2014/main" id="{BC547CD2-51DC-CC56-5048-AE9D9AD1DB6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r="12155" b="-2"/>
          <a:stretch>
            <a:fillRect/>
          </a:stretch>
        </p:blipFill>
        <p:spPr>
          <a:xfrm>
            <a:off x="5175503" y="2772267"/>
            <a:ext cx="2994649" cy="3409077"/>
          </a:xfrm>
          <a:prstGeom prst="rect">
            <a:avLst/>
          </a:prstGeom>
        </p:spPr>
      </p:pic>
      <p:pic>
        <p:nvPicPr>
          <p:cNvPr id="7" name="Bilde 6" descr="Et bilde som inneholder fugl, blå, Sangfugler, utendørs">
            <a:extLst>
              <a:ext uri="{FF2B5EF4-FFF2-40B4-BE49-F238E27FC236}">
                <a16:creationId xmlns:a16="http://schemas.microsoft.com/office/drawing/2014/main" id="{E5EEDCFA-4583-7985-F611-36457260108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5139" r="15027" b="-2"/>
          <a:stretch>
            <a:fillRect/>
          </a:stretch>
        </p:blipFill>
        <p:spPr>
          <a:xfrm>
            <a:off x="8270757" y="601133"/>
            <a:ext cx="3515859" cy="3303060"/>
          </a:xfrm>
          <a:prstGeom prst="rect">
            <a:avLst/>
          </a:prstGeom>
        </p:spPr>
      </p:pic>
      <p:pic>
        <p:nvPicPr>
          <p:cNvPr id="9" name="Bilde 8" descr="Et bilde som inneholder Fargerikt, sirkel, regnbue, lett">
            <a:extLst>
              <a:ext uri="{FF2B5EF4-FFF2-40B4-BE49-F238E27FC236}">
                <a16:creationId xmlns:a16="http://schemas.microsoft.com/office/drawing/2014/main" id="{F66D23AB-564E-12B2-A6A9-62121DD9E4F3}"/>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l="7988" r="11247" b="2"/>
          <a:stretch>
            <a:fillRect/>
          </a:stretch>
        </p:blipFill>
        <p:spPr>
          <a:xfrm>
            <a:off x="8270757" y="4004797"/>
            <a:ext cx="3515859" cy="2176547"/>
          </a:xfrm>
          <a:prstGeom prst="rect">
            <a:avLst/>
          </a:prstGeom>
        </p:spPr>
      </p:pic>
      <p:sp>
        <p:nvSpPr>
          <p:cNvPr id="6" name="Tittel 6">
            <a:extLst>
              <a:ext uri="{FF2B5EF4-FFF2-40B4-BE49-F238E27FC236}">
                <a16:creationId xmlns:a16="http://schemas.microsoft.com/office/drawing/2014/main" id="{E1F7FF2A-48E7-6B2A-9A46-92392A834886}"/>
              </a:ext>
            </a:extLst>
          </p:cNvPr>
          <p:cNvSpPr txBox="1">
            <a:spLocks/>
          </p:cNvSpPr>
          <p:nvPr/>
        </p:nvSpPr>
        <p:spPr>
          <a:xfrm>
            <a:off x="5683574" y="5991484"/>
            <a:ext cx="2486578" cy="189860"/>
          </a:xfrm>
          <a:prstGeom prst="rect">
            <a:avLst/>
          </a:prstGeom>
          <a:solidFill>
            <a:srgbClr val="000000"/>
          </a:solidFill>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defRPr/>
            </a:pPr>
            <a:r>
              <a:rPr lang="en-US" sz="700">
                <a:solidFill>
                  <a:srgbClr val="FFFFFF"/>
                </a:solidFill>
                <a:latin typeface="+mn-lt"/>
                <a:ea typeface="+mn-ea"/>
                <a:cs typeface="+mn-cs"/>
                <a:hlinkClick r:id="rId5" tooltip="https://www.sclera.be/en/picto/detail/20763">
                  <a:extLst>
                    <a:ext uri="{A12FA001-AC4F-418D-AE19-62706E023703}">
                      <ahyp:hlinkClr xmlns:ahyp="http://schemas.microsoft.com/office/drawing/2018/hyperlinkcolor" val="tx"/>
                    </a:ext>
                  </a:extLst>
                </a:hlinkClick>
              </a:rPr>
              <a:t>Dette bildet</a:t>
            </a:r>
            <a:r>
              <a:rPr lang="en-US" sz="700">
                <a:solidFill>
                  <a:srgbClr val="FFFFFF"/>
                </a:solidFill>
                <a:latin typeface="+mn-lt"/>
                <a:ea typeface="+mn-ea"/>
                <a:cs typeface="+mn-cs"/>
              </a:rPr>
              <a:t> av Ukjent forfatter er lisensiert under </a:t>
            </a:r>
            <a:r>
              <a:rPr lang="en-US" sz="700">
                <a:solidFill>
                  <a:srgbClr val="FFFFFF"/>
                </a:solidFill>
                <a:latin typeface="+mn-lt"/>
                <a:ea typeface="+mn-ea"/>
                <a:cs typeface="+mn-cs"/>
                <a:hlinkClick r:id="rId10"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latin typeface="+mn-lt"/>
              <a:ea typeface="+mn-ea"/>
              <a:cs typeface="+mn-cs"/>
            </a:endParaRPr>
          </a:p>
        </p:txBody>
      </p:sp>
    </p:spTree>
    <p:extLst>
      <p:ext uri="{BB962C8B-B14F-4D97-AF65-F5344CB8AC3E}">
        <p14:creationId xmlns:p14="http://schemas.microsoft.com/office/powerpoint/2010/main" val="849515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1A993DC-A835-27A7-B841-B16823764C7C}"/>
            </a:ext>
          </a:extLst>
        </p:cNvPr>
        <p:cNvGrpSpPr/>
        <p:nvPr/>
      </p:nvGrpSpPr>
      <p:grpSpPr>
        <a:xfrm>
          <a:off x="0" y="0"/>
          <a:ext cx="0" cy="0"/>
          <a:chOff x="0" y="0"/>
          <a:chExt cx="0" cy="0"/>
        </a:xfrm>
      </p:grpSpPr>
      <p:sp useBgFill="1">
        <p:nvSpPr>
          <p:cNvPr id="5169" name="Rectangle 5168">
            <a:extLst>
              <a:ext uri="{FF2B5EF4-FFF2-40B4-BE49-F238E27FC236}">
                <a16:creationId xmlns:a16="http://schemas.microsoft.com/office/drawing/2014/main" id="{615E9F7A-B64C-4192-8930-A05D1E23F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Fargerikt, sirkel, regnbue, lett">
            <a:extLst>
              <a:ext uri="{FF2B5EF4-FFF2-40B4-BE49-F238E27FC236}">
                <a16:creationId xmlns:a16="http://schemas.microsoft.com/office/drawing/2014/main" id="{1AEDD99E-29AF-C07F-03A4-928F326B24D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8304" r="31563" b="3"/>
          <a:stretch>
            <a:fillRect/>
          </a:stretch>
        </p:blipFill>
        <p:spPr>
          <a:xfrm>
            <a:off x="20" y="853"/>
            <a:ext cx="2743179" cy="3417511"/>
          </a:xfrm>
          <a:prstGeom prst="rect">
            <a:avLst/>
          </a:prstGeom>
        </p:spPr>
      </p:pic>
      <p:pic>
        <p:nvPicPr>
          <p:cNvPr id="3" name="Bilde 2" descr="Picture of boy dreaming.  ">
            <a:extLst>
              <a:ext uri="{FF2B5EF4-FFF2-40B4-BE49-F238E27FC236}">
                <a16:creationId xmlns:a16="http://schemas.microsoft.com/office/drawing/2014/main" id="{F9746524-A1D9-4155-EAC1-BF1CDCB4BBF5}"/>
              </a:ext>
            </a:extLst>
          </p:cNvPr>
          <p:cNvPicPr>
            <a:picLocks noChangeAspect="1"/>
          </p:cNvPicPr>
          <p:nvPr/>
        </p:nvPicPr>
        <p:blipFill>
          <a:blip r:embed="rId5"/>
          <a:srcRect l="25910" r="21068" b="3"/>
          <a:stretch>
            <a:fillRect/>
          </a:stretch>
        </p:blipFill>
        <p:spPr>
          <a:xfrm>
            <a:off x="20" y="3417677"/>
            <a:ext cx="2743179" cy="3440324"/>
          </a:xfrm>
          <a:prstGeom prst="rect">
            <a:avLst/>
          </a:prstGeom>
        </p:spPr>
      </p:pic>
      <p:sp>
        <p:nvSpPr>
          <p:cNvPr id="5171" name="Rectangle 5170">
            <a:extLst>
              <a:ext uri="{FF2B5EF4-FFF2-40B4-BE49-F238E27FC236}">
                <a16:creationId xmlns:a16="http://schemas.microsoft.com/office/drawing/2014/main" id="{793EB161-5CFE-4D7E-B34B-06C90F9B1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00" y="-1"/>
            <a:ext cx="6744336" cy="687718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73" name="Rectangle 5172">
            <a:extLst>
              <a:ext uri="{FF2B5EF4-FFF2-40B4-BE49-F238E27FC236}">
                <a16:creationId xmlns:a16="http://schemas.microsoft.com/office/drawing/2014/main" id="{618147C2-BF02-44AA-81D8-FD7776FA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5964" y="685799"/>
            <a:ext cx="5358808"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34" name="Content Placeholder 5133">
            <a:extLst>
              <a:ext uri="{FF2B5EF4-FFF2-40B4-BE49-F238E27FC236}">
                <a16:creationId xmlns:a16="http://schemas.microsoft.com/office/drawing/2014/main" id="{5D75CC26-5902-81D8-E655-56D73C8607B2}"/>
              </a:ext>
            </a:extLst>
          </p:cNvPr>
          <p:cNvSpPr>
            <a:spLocks noGrp="1"/>
          </p:cNvSpPr>
          <p:nvPr>
            <p:ph idx="1"/>
          </p:nvPr>
        </p:nvSpPr>
        <p:spPr>
          <a:xfrm>
            <a:off x="4040372" y="2427382"/>
            <a:ext cx="4231758" cy="3234456"/>
          </a:xfrm>
        </p:spPr>
        <p:txBody>
          <a:bodyPr anchor="t">
            <a:normAutofit/>
          </a:bodyPr>
          <a:lstStyle/>
          <a:p>
            <a:pPr marL="0" indent="0">
              <a:buNone/>
            </a:pPr>
            <a:endParaRPr lang="en-US" sz="2000" noProof="0" dirty="0">
              <a:solidFill>
                <a:schemeClr val="tx1">
                  <a:lumMod val="65000"/>
                  <a:lumOff val="35000"/>
                </a:schemeClr>
              </a:solidFill>
            </a:endParaRPr>
          </a:p>
          <a:p>
            <a:pPr marL="0" indent="0">
              <a:buNone/>
            </a:pPr>
            <a:r>
              <a:rPr lang="en-US" sz="2000" noProof="0">
                <a:solidFill>
                  <a:schemeClr val="tx1">
                    <a:lumMod val="65000"/>
                    <a:lumOff val="35000"/>
                  </a:schemeClr>
                </a:solidFill>
              </a:rPr>
              <a:t>rainbow             bluebird                            </a:t>
            </a:r>
          </a:p>
          <a:p>
            <a:pPr marL="0" indent="0">
              <a:buNone/>
            </a:pPr>
            <a:endParaRPr lang="en-US" sz="2000" noProof="0">
              <a:solidFill>
                <a:schemeClr val="tx1">
                  <a:lumMod val="65000"/>
                  <a:lumOff val="35000"/>
                </a:schemeClr>
              </a:solidFill>
            </a:endParaRPr>
          </a:p>
          <a:p>
            <a:pPr marL="0" indent="0">
              <a:buNone/>
            </a:pPr>
            <a:endParaRPr lang="en-US" sz="2000" noProof="0">
              <a:solidFill>
                <a:schemeClr val="tx1">
                  <a:lumMod val="65000"/>
                  <a:lumOff val="35000"/>
                </a:schemeClr>
              </a:solidFill>
            </a:endParaRPr>
          </a:p>
          <a:p>
            <a:pPr marL="0" indent="0">
              <a:buNone/>
            </a:pPr>
            <a:endParaRPr lang="en-US" sz="2000" noProof="0">
              <a:solidFill>
                <a:schemeClr val="tx1">
                  <a:lumMod val="65000"/>
                  <a:lumOff val="35000"/>
                </a:schemeClr>
              </a:solidFill>
            </a:endParaRPr>
          </a:p>
          <a:p>
            <a:pPr marL="0" indent="0">
              <a:buNone/>
            </a:pPr>
            <a:r>
              <a:rPr lang="en-US" sz="2000" noProof="0">
                <a:solidFill>
                  <a:schemeClr val="tx1">
                    <a:lumMod val="65000"/>
                    <a:lumOff val="35000"/>
                  </a:schemeClr>
                </a:solidFill>
              </a:rPr>
              <a:t>dream                 lullaby</a:t>
            </a:r>
            <a:endParaRPr lang="en-US" sz="2000" noProof="0" dirty="0">
              <a:solidFill>
                <a:schemeClr val="tx1">
                  <a:lumMod val="65000"/>
                  <a:lumOff val="35000"/>
                </a:schemeClr>
              </a:solidFill>
            </a:endParaRPr>
          </a:p>
          <a:p>
            <a:pPr marL="0" indent="0">
              <a:buNone/>
            </a:pPr>
            <a:endParaRPr lang="en-US" sz="2000" noProof="0" dirty="0">
              <a:solidFill>
                <a:schemeClr val="tx1">
                  <a:lumMod val="65000"/>
                  <a:lumOff val="35000"/>
                </a:schemeClr>
              </a:solidFill>
            </a:endParaRPr>
          </a:p>
        </p:txBody>
      </p:sp>
      <p:pic>
        <p:nvPicPr>
          <p:cNvPr id="4" name="Bilde 3" descr="Et bilde som inneholder fugl, blå, Sangfugler, utendørs">
            <a:extLst>
              <a:ext uri="{FF2B5EF4-FFF2-40B4-BE49-F238E27FC236}">
                <a16:creationId xmlns:a16="http://schemas.microsoft.com/office/drawing/2014/main" id="{34CB5FD4-3CEA-497E-C0B2-1CB2E67BF065}"/>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rcRect l="15386" r="25280" b="4"/>
          <a:stretch>
            <a:fillRect/>
          </a:stretch>
        </p:blipFill>
        <p:spPr>
          <a:xfrm>
            <a:off x="9487538" y="10"/>
            <a:ext cx="2704462" cy="3418353"/>
          </a:xfrm>
          <a:prstGeom prst="rect">
            <a:avLst/>
          </a:prstGeom>
        </p:spPr>
      </p:pic>
      <p:pic>
        <p:nvPicPr>
          <p:cNvPr id="5" name="Bilde 4" descr="picture of parent singing to baby.  &#10;">
            <a:extLst>
              <a:ext uri="{FF2B5EF4-FFF2-40B4-BE49-F238E27FC236}">
                <a16:creationId xmlns:a16="http://schemas.microsoft.com/office/drawing/2014/main" id="{535C9231-1830-74A0-1E83-8A82EC406145}"/>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rcRect r="21392" b="3"/>
          <a:stretch>
            <a:fillRect/>
          </a:stretch>
        </p:blipFill>
        <p:spPr>
          <a:xfrm>
            <a:off x="9487536" y="3417676"/>
            <a:ext cx="2704463" cy="3440324"/>
          </a:xfrm>
          <a:prstGeom prst="rect">
            <a:avLst/>
          </a:prstGeom>
        </p:spPr>
      </p:pic>
      <p:sp>
        <p:nvSpPr>
          <p:cNvPr id="6" name="Tittel 6">
            <a:extLst>
              <a:ext uri="{FF2B5EF4-FFF2-40B4-BE49-F238E27FC236}">
                <a16:creationId xmlns:a16="http://schemas.microsoft.com/office/drawing/2014/main" id="{75218511-E983-8038-8E4C-54FFA4A688A1}"/>
              </a:ext>
            </a:extLst>
          </p:cNvPr>
          <p:cNvSpPr txBox="1">
            <a:spLocks/>
          </p:cNvSpPr>
          <p:nvPr/>
        </p:nvSpPr>
        <p:spPr>
          <a:xfrm>
            <a:off x="9705421" y="6668140"/>
            <a:ext cx="2486578" cy="189860"/>
          </a:xfrm>
          <a:prstGeom prst="rect">
            <a:avLst/>
          </a:prstGeom>
          <a:solidFill>
            <a:srgbClr val="000000"/>
          </a:solidFill>
        </p:spPr>
        <p:txBody>
          <a:bodyPr rot="0" spcFirstLastPara="0" vertOverflow="overflow" horzOverflow="overflow" vert="horz" wrap="none" lIns="91440" tIns="45720" rIns="91440" bIns="45720" numCol="1" spcCol="0" rtlCol="0" fromWordArt="0" anchor="ctr" anchorCtr="0" forceAA="0" compatLnSpc="1">
            <a:prstTxWarp prst="textNoShape">
              <a:avLst/>
            </a:prstTxWarp>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defRPr/>
            </a:pPr>
            <a:r>
              <a:rPr lang="en-US" sz="700">
                <a:solidFill>
                  <a:srgbClr val="FFFFFF"/>
                </a:solidFill>
                <a:latin typeface="+mn-lt"/>
                <a:ea typeface="+mn-ea"/>
                <a:cs typeface="+mn-cs"/>
                <a:hlinkClick r:id="rId9" tooltip="https://www.sclera.be/en/picto/detail/20763">
                  <a:extLst>
                    <a:ext uri="{A12FA001-AC4F-418D-AE19-62706E023703}">
                      <ahyp:hlinkClr xmlns:ahyp="http://schemas.microsoft.com/office/drawing/2018/hyperlinkcolor" val="tx"/>
                    </a:ext>
                  </a:extLst>
                </a:hlinkClick>
              </a:rPr>
              <a:t>Dette bildet</a:t>
            </a:r>
            <a:r>
              <a:rPr lang="en-US" sz="700">
                <a:solidFill>
                  <a:srgbClr val="FFFFFF"/>
                </a:solidFill>
                <a:latin typeface="+mn-lt"/>
                <a:ea typeface="+mn-ea"/>
                <a:cs typeface="+mn-cs"/>
              </a:rPr>
              <a:t> av Ukjent forfatter er lisensiert under </a:t>
            </a:r>
            <a:r>
              <a:rPr lang="en-US" sz="700">
                <a:solidFill>
                  <a:srgbClr val="FFFFFF"/>
                </a:solidFill>
                <a:latin typeface="+mn-lt"/>
                <a:ea typeface="+mn-ea"/>
                <a:cs typeface="+mn-cs"/>
                <a:hlinkClick r:id="rId10" tooltip="https://creativecommons.org/licenses/by-nc/3.0/">
                  <a:extLst>
                    <a:ext uri="{A12FA001-AC4F-418D-AE19-62706E023703}">
                      <ahyp:hlinkClr xmlns:ahyp="http://schemas.microsoft.com/office/drawing/2018/hyperlinkcolor" val="tx"/>
                    </a:ext>
                  </a:extLst>
                </a:hlinkClick>
              </a:rPr>
              <a:t>CC BY-NC</a:t>
            </a:r>
            <a:endParaRPr lang="en-US" sz="700">
              <a:solidFill>
                <a:srgbClr val="FFFFFF"/>
              </a:solidFill>
              <a:latin typeface="+mn-lt"/>
              <a:ea typeface="+mn-ea"/>
              <a:cs typeface="+mn-cs"/>
            </a:endParaRPr>
          </a:p>
        </p:txBody>
      </p:sp>
    </p:spTree>
    <p:extLst>
      <p:ext uri="{BB962C8B-B14F-4D97-AF65-F5344CB8AC3E}">
        <p14:creationId xmlns:p14="http://schemas.microsoft.com/office/powerpoint/2010/main" val="1136447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9" name="Rectangle 6158">
            <a:extLst>
              <a:ext uri="{FF2B5EF4-FFF2-40B4-BE49-F238E27FC236}">
                <a16:creationId xmlns:a16="http://schemas.microsoft.com/office/drawing/2014/main" id="{9716D72B-0D25-43A5-8554-C535E5118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77A06AAC-F2EE-E494-9746-8310D13467AD}"/>
              </a:ext>
            </a:extLst>
          </p:cNvPr>
          <p:cNvSpPr>
            <a:spLocks noGrp="1"/>
          </p:cNvSpPr>
          <p:nvPr>
            <p:ph type="title"/>
          </p:nvPr>
        </p:nvSpPr>
        <p:spPr>
          <a:xfrm>
            <a:off x="7543801" y="432877"/>
            <a:ext cx="3988536" cy="1642533"/>
          </a:xfrm>
        </p:spPr>
        <p:txBody>
          <a:bodyPr anchor="b">
            <a:normAutofit/>
          </a:bodyPr>
          <a:lstStyle/>
          <a:p>
            <a:r>
              <a:rPr lang="en-US" sz="5400" noProof="0" dirty="0"/>
              <a:t>Vocabulary words</a:t>
            </a:r>
          </a:p>
        </p:txBody>
      </p:sp>
      <p:pic>
        <p:nvPicPr>
          <p:cNvPr id="6148" name="Picture 4" descr="Clipart - Gold star">
            <a:extLst>
              <a:ext uri="{FF2B5EF4-FFF2-40B4-BE49-F238E27FC236}">
                <a16:creationId xmlns:a16="http://schemas.microsoft.com/office/drawing/2014/main" id="{C1964584-866B-E436-EAB4-414E634A5C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772" r="9457" b="1"/>
          <a:stretch>
            <a:fillRect/>
          </a:stretch>
        </p:blipFill>
        <p:spPr bwMode="auto">
          <a:xfrm>
            <a:off x="4115400" y="10"/>
            <a:ext cx="3058323" cy="3597029"/>
          </a:xfrm>
          <a:custGeom>
            <a:avLst/>
            <a:gdLst/>
            <a:ahLst/>
            <a:cxnLst/>
            <a:rect l="l" t="t" r="r" b="b"/>
            <a:pathLst>
              <a:path w="3058323" h="3597039">
                <a:moveTo>
                  <a:pt x="15411" y="0"/>
                </a:moveTo>
                <a:lnTo>
                  <a:pt x="3031762" y="0"/>
                </a:lnTo>
                <a:lnTo>
                  <a:pt x="3046461" y="132146"/>
                </a:lnTo>
                <a:cubicBezTo>
                  <a:pt x="3048338" y="180004"/>
                  <a:pt x="3046791" y="227996"/>
                  <a:pt x="3041802" y="275754"/>
                </a:cubicBezTo>
                <a:cubicBezTo>
                  <a:pt x="3027897" y="401800"/>
                  <a:pt x="3049074" y="530780"/>
                  <a:pt x="3008505" y="654529"/>
                </a:cubicBezTo>
                <a:cubicBezTo>
                  <a:pt x="3005571" y="667491"/>
                  <a:pt x="3004614" y="680823"/>
                  <a:pt x="3005698" y="694078"/>
                </a:cubicBezTo>
                <a:cubicBezTo>
                  <a:pt x="3005188" y="761821"/>
                  <a:pt x="3019349" y="827651"/>
                  <a:pt x="3033127" y="893608"/>
                </a:cubicBezTo>
                <a:cubicBezTo>
                  <a:pt x="3048309" y="966327"/>
                  <a:pt x="3067190" y="1038663"/>
                  <a:pt x="3044226" y="1113933"/>
                </a:cubicBezTo>
                <a:cubicBezTo>
                  <a:pt x="3037911" y="1137802"/>
                  <a:pt x="3037911" y="1162909"/>
                  <a:pt x="3044226" y="1186779"/>
                </a:cubicBezTo>
                <a:cubicBezTo>
                  <a:pt x="3050414" y="1219872"/>
                  <a:pt x="3050414" y="1253833"/>
                  <a:pt x="3044226" y="1286927"/>
                </a:cubicBezTo>
                <a:cubicBezTo>
                  <a:pt x="3034913" y="1357732"/>
                  <a:pt x="3025345" y="1428920"/>
                  <a:pt x="3030448" y="1500363"/>
                </a:cubicBezTo>
                <a:cubicBezTo>
                  <a:pt x="3038001" y="1625694"/>
                  <a:pt x="3036164" y="1751408"/>
                  <a:pt x="3024962" y="1876459"/>
                </a:cubicBezTo>
                <a:cubicBezTo>
                  <a:pt x="3020242" y="1937185"/>
                  <a:pt x="3013991" y="1998805"/>
                  <a:pt x="3036572" y="2058128"/>
                </a:cubicBezTo>
                <a:cubicBezTo>
                  <a:pt x="3039761" y="2065719"/>
                  <a:pt x="3039761" y="2074267"/>
                  <a:pt x="3036572" y="2081857"/>
                </a:cubicBezTo>
                <a:cubicBezTo>
                  <a:pt x="2993834" y="2180984"/>
                  <a:pt x="3005826" y="2282153"/>
                  <a:pt x="3027897" y="2382556"/>
                </a:cubicBezTo>
                <a:cubicBezTo>
                  <a:pt x="3059523" y="2516907"/>
                  <a:pt x="3066565" y="2655863"/>
                  <a:pt x="3048691" y="2792715"/>
                </a:cubicBezTo>
                <a:cubicBezTo>
                  <a:pt x="3037337" y="2873471"/>
                  <a:pt x="3023687" y="2954354"/>
                  <a:pt x="3031596" y="3036386"/>
                </a:cubicBezTo>
                <a:cubicBezTo>
                  <a:pt x="3037490" y="3100417"/>
                  <a:pt x="3039736" y="3164741"/>
                  <a:pt x="3038358" y="3229027"/>
                </a:cubicBezTo>
                <a:cubicBezTo>
                  <a:pt x="3036891" y="3311633"/>
                  <a:pt x="3031788" y="3394080"/>
                  <a:pt x="3028535" y="3476606"/>
                </a:cubicBezTo>
                <a:lnTo>
                  <a:pt x="3026145" y="3582089"/>
                </a:lnTo>
                <a:lnTo>
                  <a:pt x="2837742" y="3576169"/>
                </a:lnTo>
                <a:cubicBezTo>
                  <a:pt x="2749601" y="3575123"/>
                  <a:pt x="2661428" y="3575842"/>
                  <a:pt x="2573255" y="3578457"/>
                </a:cubicBezTo>
                <a:cubicBezTo>
                  <a:pt x="2415279" y="3583558"/>
                  <a:pt x="2257302" y="3585390"/>
                  <a:pt x="2099327" y="3578457"/>
                </a:cubicBezTo>
                <a:cubicBezTo>
                  <a:pt x="1926907" y="3570479"/>
                  <a:pt x="1754870" y="3579504"/>
                  <a:pt x="1582958" y="3591536"/>
                </a:cubicBezTo>
                <a:cubicBezTo>
                  <a:pt x="1416747" y="3603177"/>
                  <a:pt x="1250917" y="3594544"/>
                  <a:pt x="1084959" y="3582381"/>
                </a:cubicBezTo>
                <a:cubicBezTo>
                  <a:pt x="910095" y="3569328"/>
                  <a:pt x="734510" y="3570585"/>
                  <a:pt x="559849" y="3586174"/>
                </a:cubicBezTo>
                <a:cubicBezTo>
                  <a:pt x="445325" y="3596376"/>
                  <a:pt x="330549" y="3581074"/>
                  <a:pt x="216532" y="3582119"/>
                </a:cubicBezTo>
                <a:lnTo>
                  <a:pt x="3784" y="3583799"/>
                </a:lnTo>
                <a:lnTo>
                  <a:pt x="23102" y="3304343"/>
                </a:lnTo>
                <a:cubicBezTo>
                  <a:pt x="27378" y="3232352"/>
                  <a:pt x="25445" y="3160183"/>
                  <a:pt x="17316" y="3088458"/>
                </a:cubicBezTo>
                <a:cubicBezTo>
                  <a:pt x="9187" y="3007476"/>
                  <a:pt x="12024" y="2925898"/>
                  <a:pt x="25783" y="2845525"/>
                </a:cubicBezTo>
                <a:cubicBezTo>
                  <a:pt x="43141" y="2750282"/>
                  <a:pt x="35379" y="2655039"/>
                  <a:pt x="29029" y="2559796"/>
                </a:cubicBezTo>
                <a:cubicBezTo>
                  <a:pt x="11671" y="2298322"/>
                  <a:pt x="-9498" y="2036848"/>
                  <a:pt x="4615" y="1774485"/>
                </a:cubicBezTo>
                <a:cubicBezTo>
                  <a:pt x="7578" y="1718482"/>
                  <a:pt x="20561" y="1663876"/>
                  <a:pt x="25925" y="1608255"/>
                </a:cubicBezTo>
                <a:cubicBezTo>
                  <a:pt x="41590" y="1446595"/>
                  <a:pt x="23242" y="1285571"/>
                  <a:pt x="15763" y="1124293"/>
                </a:cubicBezTo>
                <a:cubicBezTo>
                  <a:pt x="5010" y="945807"/>
                  <a:pt x="7183" y="766877"/>
                  <a:pt x="22255" y="588646"/>
                </a:cubicBezTo>
                <a:cubicBezTo>
                  <a:pt x="41165" y="395112"/>
                  <a:pt x="35097" y="201070"/>
                  <a:pt x="19010" y="7282"/>
                </a:cubicBezTo>
                <a:close/>
              </a:path>
            </a:pathLst>
          </a:custGeom>
          <a:noFill/>
          <a:extLst>
            <a:ext uri="{909E8E84-426E-40DD-AFC4-6F175D3DCCD1}">
              <a14:hiddenFill xmlns:a14="http://schemas.microsoft.com/office/drawing/2010/main">
                <a:solidFill>
                  <a:srgbClr val="FFFFFF"/>
                </a:solidFill>
              </a14:hiddenFill>
            </a:ext>
          </a:extLst>
        </p:spPr>
      </p:pic>
      <p:sp>
        <p:nvSpPr>
          <p:cNvPr id="616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6484" y="2424319"/>
            <a:ext cx="3851563" cy="18288"/>
          </a:xfrm>
          <a:custGeom>
            <a:avLst/>
            <a:gdLst>
              <a:gd name="csX0" fmla="*/ 0 w 3851563"/>
              <a:gd name="csY0" fmla="*/ 0 h 18288"/>
              <a:gd name="csX1" fmla="*/ 718958 w 3851563"/>
              <a:gd name="csY1" fmla="*/ 0 h 18288"/>
              <a:gd name="csX2" fmla="*/ 1437917 w 3851563"/>
              <a:gd name="csY2" fmla="*/ 0 h 18288"/>
              <a:gd name="csX3" fmla="*/ 1964297 w 3851563"/>
              <a:gd name="csY3" fmla="*/ 0 h 18288"/>
              <a:gd name="csX4" fmla="*/ 2606224 w 3851563"/>
              <a:gd name="csY4" fmla="*/ 0 h 18288"/>
              <a:gd name="csX5" fmla="*/ 3171120 w 3851563"/>
              <a:gd name="csY5" fmla="*/ 0 h 18288"/>
              <a:gd name="csX6" fmla="*/ 3851563 w 3851563"/>
              <a:gd name="csY6" fmla="*/ 0 h 18288"/>
              <a:gd name="csX7" fmla="*/ 3851563 w 3851563"/>
              <a:gd name="csY7" fmla="*/ 18288 h 18288"/>
              <a:gd name="csX8" fmla="*/ 3209636 w 3851563"/>
              <a:gd name="csY8" fmla="*/ 18288 h 18288"/>
              <a:gd name="csX9" fmla="*/ 2644740 w 3851563"/>
              <a:gd name="csY9" fmla="*/ 18288 h 18288"/>
              <a:gd name="csX10" fmla="*/ 2002813 w 3851563"/>
              <a:gd name="csY10" fmla="*/ 18288 h 18288"/>
              <a:gd name="csX11" fmla="*/ 1399401 w 3851563"/>
              <a:gd name="csY11" fmla="*/ 18288 h 18288"/>
              <a:gd name="csX12" fmla="*/ 834505 w 3851563"/>
              <a:gd name="csY12" fmla="*/ 18288 h 18288"/>
              <a:gd name="csX13" fmla="*/ 0 w 3851563"/>
              <a:gd name="csY13" fmla="*/ 18288 h 18288"/>
              <a:gd name="csX14" fmla="*/ 0 w 3851563"/>
              <a:gd name="csY14"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51563" h="18288" fill="none" extrusionOk="0">
                <a:moveTo>
                  <a:pt x="0" y="0"/>
                </a:moveTo>
                <a:cubicBezTo>
                  <a:pt x="195934" y="10403"/>
                  <a:pt x="550513" y="-3379"/>
                  <a:pt x="718958" y="0"/>
                </a:cubicBezTo>
                <a:cubicBezTo>
                  <a:pt x="887403" y="3379"/>
                  <a:pt x="1238155" y="34184"/>
                  <a:pt x="1437917" y="0"/>
                </a:cubicBezTo>
                <a:cubicBezTo>
                  <a:pt x="1637679" y="-34184"/>
                  <a:pt x="1735575" y="21633"/>
                  <a:pt x="1964297" y="0"/>
                </a:cubicBezTo>
                <a:cubicBezTo>
                  <a:pt x="2193019" y="-21633"/>
                  <a:pt x="2398398" y="-18127"/>
                  <a:pt x="2606224" y="0"/>
                </a:cubicBezTo>
                <a:cubicBezTo>
                  <a:pt x="2814050" y="18127"/>
                  <a:pt x="3010763" y="-3923"/>
                  <a:pt x="3171120" y="0"/>
                </a:cubicBezTo>
                <a:cubicBezTo>
                  <a:pt x="3331477" y="3923"/>
                  <a:pt x="3662318" y="22618"/>
                  <a:pt x="3851563" y="0"/>
                </a:cubicBezTo>
                <a:cubicBezTo>
                  <a:pt x="3851602" y="7328"/>
                  <a:pt x="3852182" y="9982"/>
                  <a:pt x="3851563" y="18288"/>
                </a:cubicBezTo>
                <a:cubicBezTo>
                  <a:pt x="3539697" y="8623"/>
                  <a:pt x="3360357" y="-7186"/>
                  <a:pt x="3209636" y="18288"/>
                </a:cubicBezTo>
                <a:cubicBezTo>
                  <a:pt x="3058915" y="43762"/>
                  <a:pt x="2810322" y="8087"/>
                  <a:pt x="2644740" y="18288"/>
                </a:cubicBezTo>
                <a:cubicBezTo>
                  <a:pt x="2479158" y="28489"/>
                  <a:pt x="2131941" y="44882"/>
                  <a:pt x="2002813" y="18288"/>
                </a:cubicBezTo>
                <a:cubicBezTo>
                  <a:pt x="1873685" y="-8306"/>
                  <a:pt x="1675560" y="30966"/>
                  <a:pt x="1399401" y="18288"/>
                </a:cubicBezTo>
                <a:cubicBezTo>
                  <a:pt x="1123242" y="5610"/>
                  <a:pt x="1065368" y="33824"/>
                  <a:pt x="834505" y="18288"/>
                </a:cubicBezTo>
                <a:cubicBezTo>
                  <a:pt x="603642" y="2752"/>
                  <a:pt x="191505" y="58863"/>
                  <a:pt x="0" y="18288"/>
                </a:cubicBezTo>
                <a:cubicBezTo>
                  <a:pt x="-593" y="9736"/>
                  <a:pt x="244" y="6610"/>
                  <a:pt x="0" y="0"/>
                </a:cubicBezTo>
                <a:close/>
              </a:path>
              <a:path w="3851563" h="18288" stroke="0" extrusionOk="0">
                <a:moveTo>
                  <a:pt x="0" y="0"/>
                </a:moveTo>
                <a:cubicBezTo>
                  <a:pt x="289752" y="13020"/>
                  <a:pt x="480313" y="17689"/>
                  <a:pt x="641927" y="0"/>
                </a:cubicBezTo>
                <a:cubicBezTo>
                  <a:pt x="803541" y="-17689"/>
                  <a:pt x="1025789" y="14289"/>
                  <a:pt x="1322370" y="0"/>
                </a:cubicBezTo>
                <a:cubicBezTo>
                  <a:pt x="1618951" y="-14289"/>
                  <a:pt x="1675364" y="4422"/>
                  <a:pt x="1925782" y="0"/>
                </a:cubicBezTo>
                <a:cubicBezTo>
                  <a:pt x="2176200" y="-4422"/>
                  <a:pt x="2354648" y="21578"/>
                  <a:pt x="2644740" y="0"/>
                </a:cubicBezTo>
                <a:cubicBezTo>
                  <a:pt x="2934832" y="-21578"/>
                  <a:pt x="2992732" y="-4264"/>
                  <a:pt x="3286667" y="0"/>
                </a:cubicBezTo>
                <a:cubicBezTo>
                  <a:pt x="3580602" y="4264"/>
                  <a:pt x="3638704" y="20914"/>
                  <a:pt x="3851563" y="0"/>
                </a:cubicBezTo>
                <a:cubicBezTo>
                  <a:pt x="3851890" y="8595"/>
                  <a:pt x="3851491" y="13110"/>
                  <a:pt x="3851563" y="18288"/>
                </a:cubicBezTo>
                <a:cubicBezTo>
                  <a:pt x="3681588" y="-9641"/>
                  <a:pt x="3414286" y="12858"/>
                  <a:pt x="3209636" y="18288"/>
                </a:cubicBezTo>
                <a:cubicBezTo>
                  <a:pt x="3004986" y="23718"/>
                  <a:pt x="2777102" y="31540"/>
                  <a:pt x="2490677" y="18288"/>
                </a:cubicBezTo>
                <a:cubicBezTo>
                  <a:pt x="2204252" y="5036"/>
                  <a:pt x="2142029" y="45834"/>
                  <a:pt x="1810235" y="18288"/>
                </a:cubicBezTo>
                <a:cubicBezTo>
                  <a:pt x="1478441" y="-9258"/>
                  <a:pt x="1432135" y="21272"/>
                  <a:pt x="1245339" y="18288"/>
                </a:cubicBezTo>
                <a:cubicBezTo>
                  <a:pt x="1058543" y="15304"/>
                  <a:pt x="886298" y="9998"/>
                  <a:pt x="718958" y="18288"/>
                </a:cubicBezTo>
                <a:cubicBezTo>
                  <a:pt x="551618" y="26578"/>
                  <a:pt x="308263" y="-12886"/>
                  <a:pt x="0" y="18288"/>
                </a:cubicBezTo>
                <a:cubicBezTo>
                  <a:pt x="822" y="10564"/>
                  <a:pt x="-23" y="457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448976505">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6152" name="Picture 8" descr="lemon drop clipart 9 free Cliparts | Download images on Clipground 2025">
            <a:extLst>
              <a:ext uri="{FF2B5EF4-FFF2-40B4-BE49-F238E27FC236}">
                <a16:creationId xmlns:a16="http://schemas.microsoft.com/office/drawing/2014/main" id="{693B8E48-CB14-F4A8-630A-172A233E53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766" r="12960" b="2"/>
          <a:stretch>
            <a:fillRect/>
          </a:stretch>
        </p:blipFill>
        <p:spPr bwMode="auto">
          <a:xfrm>
            <a:off x="4" y="4328340"/>
            <a:ext cx="3912953" cy="2529660"/>
          </a:xfrm>
          <a:custGeom>
            <a:avLst/>
            <a:gdLst/>
            <a:ahLst/>
            <a:cxnLst/>
            <a:rect l="l" t="t" r="r" b="b"/>
            <a:pathLst>
              <a:path w="3912953" h="2529660">
                <a:moveTo>
                  <a:pt x="936025" y="662"/>
                </a:moveTo>
                <a:cubicBezTo>
                  <a:pt x="1035236" y="-744"/>
                  <a:pt x="1134457" y="93"/>
                  <a:pt x="1233691" y="3173"/>
                </a:cubicBezTo>
                <a:cubicBezTo>
                  <a:pt x="1304145" y="5316"/>
                  <a:pt x="1373087" y="24605"/>
                  <a:pt x="1443792" y="29025"/>
                </a:cubicBezTo>
                <a:cubicBezTo>
                  <a:pt x="1628434" y="40276"/>
                  <a:pt x="1812824" y="30901"/>
                  <a:pt x="1996836" y="18310"/>
                </a:cubicBezTo>
                <a:cubicBezTo>
                  <a:pt x="2245239" y="628"/>
                  <a:pt x="2494513" y="2101"/>
                  <a:pt x="2742715" y="22730"/>
                </a:cubicBezTo>
                <a:cubicBezTo>
                  <a:pt x="2962786" y="43947"/>
                  <a:pt x="3184369" y="39942"/>
                  <a:pt x="3403645" y="10808"/>
                </a:cubicBezTo>
                <a:cubicBezTo>
                  <a:pt x="3527916" y="-7007"/>
                  <a:pt x="3653321" y="9067"/>
                  <a:pt x="3778223" y="10808"/>
                </a:cubicBezTo>
                <a:lnTo>
                  <a:pt x="3895044" y="13590"/>
                </a:lnTo>
                <a:lnTo>
                  <a:pt x="3906212" y="275626"/>
                </a:lnTo>
                <a:cubicBezTo>
                  <a:pt x="3913438" y="398465"/>
                  <a:pt x="3909471" y="521632"/>
                  <a:pt x="3894358" y="643899"/>
                </a:cubicBezTo>
                <a:cubicBezTo>
                  <a:pt x="3888995" y="692536"/>
                  <a:pt x="3889982" y="741301"/>
                  <a:pt x="3888995" y="790066"/>
                </a:cubicBezTo>
                <a:cubicBezTo>
                  <a:pt x="3888712" y="799463"/>
                  <a:pt x="3895063" y="810383"/>
                  <a:pt x="3883632" y="818257"/>
                </a:cubicBezTo>
                <a:lnTo>
                  <a:pt x="3883632" y="830956"/>
                </a:lnTo>
                <a:cubicBezTo>
                  <a:pt x="3896192" y="837941"/>
                  <a:pt x="3889701" y="849370"/>
                  <a:pt x="3890688" y="858514"/>
                </a:cubicBezTo>
                <a:cubicBezTo>
                  <a:pt x="3907355" y="1033621"/>
                  <a:pt x="3909867" y="1209579"/>
                  <a:pt x="3898168" y="1385017"/>
                </a:cubicBezTo>
                <a:cubicBezTo>
                  <a:pt x="3889559" y="1546549"/>
                  <a:pt x="3898449" y="1707827"/>
                  <a:pt x="3908893" y="1869233"/>
                </a:cubicBezTo>
                <a:cubicBezTo>
                  <a:pt x="3921312" y="2061116"/>
                  <a:pt x="3901555" y="2252872"/>
                  <a:pt x="3898591" y="2444754"/>
                </a:cubicBezTo>
                <a:cubicBezTo>
                  <a:pt x="3898309" y="2461962"/>
                  <a:pt x="3899367" y="2479201"/>
                  <a:pt x="3900673" y="2496440"/>
                </a:cubicBezTo>
                <a:lnTo>
                  <a:pt x="3902963" y="2529660"/>
                </a:lnTo>
                <a:lnTo>
                  <a:pt x="0" y="2529660"/>
                </a:lnTo>
                <a:lnTo>
                  <a:pt x="0" y="15736"/>
                </a:lnTo>
                <a:lnTo>
                  <a:pt x="938" y="16032"/>
                </a:lnTo>
                <a:cubicBezTo>
                  <a:pt x="213686" y="39741"/>
                  <a:pt x="426055" y="24338"/>
                  <a:pt x="638426" y="11612"/>
                </a:cubicBezTo>
                <a:cubicBezTo>
                  <a:pt x="737616" y="5719"/>
                  <a:pt x="836815" y="2069"/>
                  <a:pt x="936025" y="662"/>
                </a:cubicBezTo>
                <a:close/>
              </a:path>
            </a:pathLst>
          </a:custGeom>
          <a:noFill/>
          <a:extLst>
            <a:ext uri="{909E8E84-426E-40DD-AFC4-6F175D3DCCD1}">
              <a14:hiddenFill xmlns:a14="http://schemas.microsoft.com/office/drawing/2010/main">
                <a:solidFill>
                  <a:srgbClr val="FFFFFF"/>
                </a:solidFill>
              </a14:hiddenFill>
            </a:ext>
          </a:extLst>
        </p:spPr>
      </p:pic>
      <p:sp>
        <p:nvSpPr>
          <p:cNvPr id="6156" name="Content Placeholder 6155">
            <a:extLst>
              <a:ext uri="{FF2B5EF4-FFF2-40B4-BE49-F238E27FC236}">
                <a16:creationId xmlns:a16="http://schemas.microsoft.com/office/drawing/2014/main" id="{485EC255-E328-0BC8-D72D-B008A1E6C167}"/>
              </a:ext>
            </a:extLst>
          </p:cNvPr>
          <p:cNvSpPr>
            <a:spLocks noGrp="1"/>
          </p:cNvSpPr>
          <p:nvPr>
            <p:ph idx="1"/>
          </p:nvPr>
        </p:nvSpPr>
        <p:spPr>
          <a:xfrm>
            <a:off x="7543618" y="2704407"/>
            <a:ext cx="3997805" cy="3489159"/>
          </a:xfrm>
        </p:spPr>
        <p:txBody>
          <a:bodyPr>
            <a:normAutofit/>
          </a:bodyPr>
          <a:lstStyle/>
          <a:p>
            <a:pPr marL="0" indent="0">
              <a:buNone/>
            </a:pPr>
            <a:r>
              <a:rPr lang="en-US" sz="2200" noProof="0" dirty="0"/>
              <a:t>Which of these pictures is </a:t>
            </a:r>
          </a:p>
          <a:p>
            <a:pPr marL="0" indent="0">
              <a:buNone/>
            </a:pPr>
            <a:endParaRPr lang="en-US" sz="2200" noProof="0" dirty="0"/>
          </a:p>
          <a:p>
            <a:pPr marL="0" indent="0">
              <a:buNone/>
            </a:pPr>
            <a:r>
              <a:rPr lang="en-US" sz="2200" noProof="0" dirty="0"/>
              <a:t>True?</a:t>
            </a:r>
          </a:p>
          <a:p>
            <a:pPr marL="0" indent="0">
              <a:buNone/>
            </a:pPr>
            <a:r>
              <a:rPr lang="en-US" sz="2200" noProof="0" dirty="0"/>
              <a:t>Star?</a:t>
            </a:r>
          </a:p>
          <a:p>
            <a:pPr marL="0" indent="0">
              <a:buNone/>
            </a:pPr>
            <a:r>
              <a:rPr lang="en-US" sz="2200" noProof="0" dirty="0"/>
              <a:t>Clouds?</a:t>
            </a:r>
          </a:p>
          <a:p>
            <a:pPr marL="0" indent="0">
              <a:buNone/>
            </a:pPr>
            <a:r>
              <a:rPr lang="en-US" sz="2200" noProof="0" dirty="0"/>
              <a:t>Lemon drop?</a:t>
            </a:r>
          </a:p>
        </p:txBody>
      </p:sp>
      <p:pic>
        <p:nvPicPr>
          <p:cNvPr id="3" name="Bilde 2" descr="a picture with a green check mark.  ">
            <a:extLst>
              <a:ext uri="{FF2B5EF4-FFF2-40B4-BE49-F238E27FC236}">
                <a16:creationId xmlns:a16="http://schemas.microsoft.com/office/drawing/2014/main" id="{C8570C0D-8E43-CE6F-6DF7-12FE366B3FD3}"/>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57723" y="309019"/>
            <a:ext cx="3487599" cy="3482150"/>
          </a:xfrm>
          <a:prstGeom prst="rect">
            <a:avLst/>
          </a:prstGeom>
        </p:spPr>
      </p:pic>
      <p:pic>
        <p:nvPicPr>
          <p:cNvPr id="5" name="Bilde 4" descr="Et bilde som inneholder utendørs, sky, natur, skyer">
            <a:extLst>
              <a:ext uri="{FF2B5EF4-FFF2-40B4-BE49-F238E27FC236}">
                <a16:creationId xmlns:a16="http://schemas.microsoft.com/office/drawing/2014/main" id="{9C4F6398-2F37-4C99-6CAC-5B54173AB37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134984" y="4580257"/>
            <a:ext cx="3038739" cy="2025826"/>
          </a:xfrm>
          <a:prstGeom prst="rect">
            <a:avLst/>
          </a:prstGeom>
        </p:spPr>
      </p:pic>
    </p:spTree>
    <p:extLst>
      <p:ext uri="{BB962C8B-B14F-4D97-AF65-F5344CB8AC3E}">
        <p14:creationId xmlns:p14="http://schemas.microsoft.com/office/powerpoint/2010/main" val="23532863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descr="a picture with a green check mark.  ">
            <a:extLst>
              <a:ext uri="{FF2B5EF4-FFF2-40B4-BE49-F238E27FC236}">
                <a16:creationId xmlns:a16="http://schemas.microsoft.com/office/drawing/2014/main" id="{752F5D33-2359-0943-B288-200F1201E26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091184" y="230315"/>
            <a:ext cx="3487599" cy="3482150"/>
          </a:xfrm>
          <a:prstGeom prst="rect">
            <a:avLst/>
          </a:prstGeom>
        </p:spPr>
      </p:pic>
      <p:pic>
        <p:nvPicPr>
          <p:cNvPr id="9" name="Bilde 8" descr="Et bilde som inneholder utendørs, sky, natur, skyer">
            <a:extLst>
              <a:ext uri="{FF2B5EF4-FFF2-40B4-BE49-F238E27FC236}">
                <a16:creationId xmlns:a16="http://schemas.microsoft.com/office/drawing/2014/main" id="{2866FF75-C4AE-1E0A-27A5-B2338495A11E}"/>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390644" y="2871216"/>
            <a:ext cx="4073652" cy="2715768"/>
          </a:xfrm>
          <a:prstGeom prst="rect">
            <a:avLst/>
          </a:prstGeom>
        </p:spPr>
      </p:pic>
    </p:spTree>
    <p:extLst>
      <p:ext uri="{BB962C8B-B14F-4D97-AF65-F5344CB8AC3E}">
        <p14:creationId xmlns:p14="http://schemas.microsoft.com/office/powerpoint/2010/main" val="703988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2ABEE0-38A3-3373-7386-B15B1FC7C474}"/>
            </a:ext>
          </a:extLst>
        </p:cNvPr>
        <p:cNvGrpSpPr/>
        <p:nvPr/>
      </p:nvGrpSpPr>
      <p:grpSpPr>
        <a:xfrm>
          <a:off x="0" y="0"/>
          <a:ext cx="0" cy="0"/>
          <a:chOff x="0" y="0"/>
          <a:chExt cx="0" cy="0"/>
        </a:xfrm>
      </p:grpSpPr>
      <p:sp useBgFill="1">
        <p:nvSpPr>
          <p:cNvPr id="6175" name="Rectangle 6174">
            <a:extLst>
              <a:ext uri="{FF2B5EF4-FFF2-40B4-BE49-F238E27FC236}">
                <a16:creationId xmlns:a16="http://schemas.microsoft.com/office/drawing/2014/main" id="{615E9F7A-B64C-4192-8930-A05D1E23F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Bilde 1" descr="Et bilde som inneholder utendørs, sky, natur, skyer">
            <a:extLst>
              <a:ext uri="{FF2B5EF4-FFF2-40B4-BE49-F238E27FC236}">
                <a16:creationId xmlns:a16="http://schemas.microsoft.com/office/drawing/2014/main" id="{E22F365E-BBF2-9785-7E8E-827AA8EF21C4}"/>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3096" r="23326" b="3"/>
          <a:stretch>
            <a:fillRect/>
          </a:stretch>
        </p:blipFill>
        <p:spPr>
          <a:xfrm>
            <a:off x="-1" y="3417676"/>
            <a:ext cx="2743179" cy="3417511"/>
          </a:xfrm>
          <a:prstGeom prst="rect">
            <a:avLst/>
          </a:prstGeom>
        </p:spPr>
      </p:pic>
      <p:pic>
        <p:nvPicPr>
          <p:cNvPr id="6152" name="Picture 8" descr="lemon drop clipart 9 free Cliparts | Download images on Clipground 2025">
            <a:extLst>
              <a:ext uri="{FF2B5EF4-FFF2-40B4-BE49-F238E27FC236}">
                <a16:creationId xmlns:a16="http://schemas.microsoft.com/office/drawing/2014/main" id="{B53C45E2-85C4-2AD6-76CE-92A34C6A18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6971" r="32164"/>
          <a:stretch>
            <a:fillRect/>
          </a:stretch>
        </p:blipFill>
        <p:spPr bwMode="auto">
          <a:xfrm>
            <a:off x="-38715" y="-267355"/>
            <a:ext cx="2743179" cy="3440324"/>
          </a:xfrm>
          <a:prstGeom prst="rect">
            <a:avLst/>
          </a:prstGeom>
          <a:noFill/>
          <a:extLst>
            <a:ext uri="{909E8E84-426E-40DD-AFC4-6F175D3DCCD1}">
              <a14:hiddenFill xmlns:a14="http://schemas.microsoft.com/office/drawing/2010/main">
                <a:solidFill>
                  <a:srgbClr val="FFFFFF"/>
                </a:solidFill>
              </a14:hiddenFill>
            </a:ext>
          </a:extLst>
        </p:spPr>
      </p:pic>
      <p:sp>
        <p:nvSpPr>
          <p:cNvPr id="6177" name="Rectangle 6176">
            <a:extLst>
              <a:ext uri="{FF2B5EF4-FFF2-40B4-BE49-F238E27FC236}">
                <a16:creationId xmlns:a16="http://schemas.microsoft.com/office/drawing/2014/main" id="{793EB161-5CFE-4D7E-B34B-06C90F9B16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743200" y="-1"/>
            <a:ext cx="6744336" cy="6877181"/>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79" name="Rectangle 6178">
            <a:extLst>
              <a:ext uri="{FF2B5EF4-FFF2-40B4-BE49-F238E27FC236}">
                <a16:creationId xmlns:a16="http://schemas.microsoft.com/office/drawing/2014/main" id="{618147C2-BF02-44AA-81D8-FD7776FAB3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35964" y="685799"/>
            <a:ext cx="5358808" cy="54864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56" name="Content Placeholder 6155">
            <a:extLst>
              <a:ext uri="{FF2B5EF4-FFF2-40B4-BE49-F238E27FC236}">
                <a16:creationId xmlns:a16="http://schemas.microsoft.com/office/drawing/2014/main" id="{A71D4B2E-F94C-D02E-D371-3F812BED4254}"/>
              </a:ext>
            </a:extLst>
          </p:cNvPr>
          <p:cNvSpPr>
            <a:spLocks noGrp="1"/>
          </p:cNvSpPr>
          <p:nvPr>
            <p:ph idx="1"/>
          </p:nvPr>
        </p:nvSpPr>
        <p:spPr>
          <a:xfrm>
            <a:off x="3746267" y="1451488"/>
            <a:ext cx="4525863" cy="4210350"/>
          </a:xfrm>
        </p:spPr>
        <p:txBody>
          <a:bodyPr anchor="t">
            <a:normAutofit/>
          </a:bodyPr>
          <a:lstStyle/>
          <a:p>
            <a:pPr marL="0" indent="0">
              <a:buNone/>
            </a:pPr>
            <a:endParaRPr lang="en-US" sz="2000" noProof="0" dirty="0">
              <a:solidFill>
                <a:schemeClr val="tx1">
                  <a:lumMod val="65000"/>
                  <a:lumOff val="35000"/>
                </a:schemeClr>
              </a:solidFill>
            </a:endParaRPr>
          </a:p>
          <a:p>
            <a:pPr marL="0" indent="0">
              <a:buNone/>
            </a:pPr>
            <a:r>
              <a:rPr lang="en-US" noProof="0" dirty="0">
                <a:solidFill>
                  <a:schemeClr val="tx1">
                    <a:lumMod val="65000"/>
                    <a:lumOff val="35000"/>
                  </a:schemeClr>
                </a:solidFill>
              </a:rPr>
              <a:t>Lemon </a:t>
            </a:r>
            <a:r>
              <a:rPr lang="en-US">
                <a:solidFill>
                  <a:schemeClr val="tx1">
                    <a:lumMod val="65000"/>
                    <a:lumOff val="35000"/>
                  </a:schemeClr>
                </a:solidFill>
              </a:rPr>
              <a:t>drop </a:t>
            </a:r>
            <a:r>
              <a:rPr lang="en-US" noProof="0">
                <a:solidFill>
                  <a:schemeClr val="tx1">
                    <a:lumMod val="65000"/>
                    <a:lumOff val="35000"/>
                  </a:schemeClr>
                </a:solidFill>
              </a:rPr>
              <a:t> </a:t>
            </a:r>
            <a:r>
              <a:rPr lang="en-US">
                <a:solidFill>
                  <a:schemeClr val="tx1">
                    <a:lumMod val="65000"/>
                    <a:lumOff val="35000"/>
                  </a:schemeClr>
                </a:solidFill>
              </a:rPr>
              <a:t>       </a:t>
            </a:r>
            <a:r>
              <a:rPr lang="en-US" noProof="0">
                <a:solidFill>
                  <a:schemeClr val="tx1">
                    <a:lumMod val="65000"/>
                    <a:lumOff val="35000"/>
                  </a:schemeClr>
                </a:solidFill>
              </a:rPr>
              <a:t>true </a:t>
            </a:r>
            <a:endParaRPr lang="en-US">
              <a:solidFill>
                <a:schemeClr val="tx1">
                  <a:lumMod val="65000"/>
                  <a:lumOff val="35000"/>
                </a:schemeClr>
              </a:solidFill>
            </a:endParaRPr>
          </a:p>
          <a:p>
            <a:pPr marL="0" indent="0">
              <a:buNone/>
            </a:pPr>
            <a:endParaRPr lang="en-US" noProof="0" dirty="0">
              <a:solidFill>
                <a:schemeClr val="tx1">
                  <a:lumMod val="65000"/>
                  <a:lumOff val="35000"/>
                </a:schemeClr>
              </a:solidFill>
            </a:endParaRPr>
          </a:p>
          <a:p>
            <a:pPr marL="0" indent="0">
              <a:buNone/>
            </a:pPr>
            <a:endParaRPr lang="en-US" noProof="0" dirty="0">
              <a:solidFill>
                <a:schemeClr val="tx1">
                  <a:lumMod val="65000"/>
                  <a:lumOff val="35000"/>
                </a:schemeClr>
              </a:solidFill>
            </a:endParaRPr>
          </a:p>
          <a:p>
            <a:pPr marL="0" indent="0">
              <a:buNone/>
            </a:pPr>
            <a:endParaRPr lang="en-US" noProof="0" dirty="0">
              <a:solidFill>
                <a:schemeClr val="tx1">
                  <a:lumMod val="65000"/>
                  <a:lumOff val="35000"/>
                </a:schemeClr>
              </a:solidFill>
            </a:endParaRPr>
          </a:p>
          <a:p>
            <a:pPr marL="0" indent="0">
              <a:buNone/>
            </a:pPr>
            <a:endParaRPr lang="en-US" noProof="0" dirty="0">
              <a:solidFill>
                <a:schemeClr val="tx1">
                  <a:lumMod val="65000"/>
                  <a:lumOff val="35000"/>
                </a:schemeClr>
              </a:solidFill>
            </a:endParaRPr>
          </a:p>
          <a:p>
            <a:pPr marL="0" indent="0">
              <a:buNone/>
            </a:pPr>
            <a:endParaRPr lang="en-US" noProof="0" dirty="0">
              <a:solidFill>
                <a:schemeClr val="tx1">
                  <a:lumMod val="65000"/>
                  <a:lumOff val="35000"/>
                </a:schemeClr>
              </a:solidFill>
            </a:endParaRPr>
          </a:p>
          <a:p>
            <a:pPr marL="0" indent="0">
              <a:buNone/>
            </a:pPr>
            <a:r>
              <a:rPr lang="en-US" noProof="0">
                <a:solidFill>
                  <a:schemeClr val="tx1">
                    <a:lumMod val="65000"/>
                    <a:lumOff val="35000"/>
                  </a:schemeClr>
                </a:solidFill>
              </a:rPr>
              <a:t>clouds</a:t>
            </a:r>
            <a:r>
              <a:rPr lang="en-US">
                <a:solidFill>
                  <a:schemeClr val="tx1">
                    <a:lumMod val="65000"/>
                    <a:lumOff val="35000"/>
                  </a:schemeClr>
                </a:solidFill>
              </a:rPr>
              <a:t>     </a:t>
            </a:r>
            <a:r>
              <a:rPr lang="en-US" noProof="0">
                <a:solidFill>
                  <a:schemeClr val="tx1">
                    <a:lumMod val="65000"/>
                    <a:lumOff val="35000"/>
                  </a:schemeClr>
                </a:solidFill>
              </a:rPr>
              <a:t> </a:t>
            </a:r>
            <a:r>
              <a:rPr lang="en-US">
                <a:solidFill>
                  <a:schemeClr val="tx1">
                    <a:lumMod val="65000"/>
                    <a:lumOff val="35000"/>
                  </a:schemeClr>
                </a:solidFill>
              </a:rPr>
              <a:t>            </a:t>
            </a:r>
            <a:r>
              <a:rPr lang="en-US" dirty="0">
                <a:solidFill>
                  <a:schemeClr val="tx1">
                    <a:lumMod val="65000"/>
                    <a:lumOff val="35000"/>
                  </a:schemeClr>
                </a:solidFill>
              </a:rPr>
              <a:t> </a:t>
            </a:r>
            <a:r>
              <a:rPr lang="en-US" noProof="0" dirty="0">
                <a:solidFill>
                  <a:schemeClr val="tx1">
                    <a:lumMod val="65000"/>
                    <a:lumOff val="35000"/>
                  </a:schemeClr>
                </a:solidFill>
              </a:rPr>
              <a:t>              star</a:t>
            </a:r>
          </a:p>
        </p:txBody>
      </p:sp>
      <p:pic>
        <p:nvPicPr>
          <p:cNvPr id="3" name="Bilde 2" descr="a picture with a green check mark.  ">
            <a:extLst>
              <a:ext uri="{FF2B5EF4-FFF2-40B4-BE49-F238E27FC236}">
                <a16:creationId xmlns:a16="http://schemas.microsoft.com/office/drawing/2014/main" id="{A06CA2C8-8B53-112F-5C66-48B2E4244A2D}"/>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6501" r="14578" b="-4"/>
          <a:stretch>
            <a:fillRect/>
          </a:stretch>
        </p:blipFill>
        <p:spPr>
          <a:xfrm>
            <a:off x="9487538" y="10"/>
            <a:ext cx="2704462" cy="3418353"/>
          </a:xfrm>
          <a:prstGeom prst="rect">
            <a:avLst/>
          </a:prstGeom>
        </p:spPr>
      </p:pic>
      <p:pic>
        <p:nvPicPr>
          <p:cNvPr id="6148" name="Picture 4" descr="Clipart - Gold star">
            <a:extLst>
              <a:ext uri="{FF2B5EF4-FFF2-40B4-BE49-F238E27FC236}">
                <a16:creationId xmlns:a16="http://schemas.microsoft.com/office/drawing/2014/main" id="{9CBA25E0-DEE9-55CC-6B77-89D013A8D0E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l="12819" r="12497" b="-5"/>
          <a:stretch>
            <a:fillRect/>
          </a:stretch>
        </p:blipFill>
        <p:spPr bwMode="auto">
          <a:xfrm>
            <a:off x="9487536" y="3417676"/>
            <a:ext cx="2704463" cy="3440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45276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noProof="0" dirty="0"/>
          </a:p>
        </p:txBody>
      </p:sp>
      <p:sp>
        <p:nvSpPr>
          <p:cNvPr id="13" name="Arc 12">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6" name="Title 1">
            <a:extLst>
              <a:ext uri="{FF2B5EF4-FFF2-40B4-BE49-F238E27FC236}">
                <a16:creationId xmlns:a16="http://schemas.microsoft.com/office/drawing/2014/main" id="{DE2DB4DE-CDA7-B533-5C46-D67F14FA801B}"/>
              </a:ext>
            </a:extLst>
          </p:cNvPr>
          <p:cNvSpPr>
            <a:spLocks noGrp="1"/>
          </p:cNvSpPr>
          <p:nvPr>
            <p:ph type="title"/>
          </p:nvPr>
        </p:nvSpPr>
        <p:spPr>
          <a:xfrm>
            <a:off x="3777343" y="479493"/>
            <a:ext cx="7576457" cy="1325563"/>
          </a:xfrm>
        </p:spPr>
        <p:txBody>
          <a:bodyPr>
            <a:normAutofit/>
          </a:bodyPr>
          <a:lstStyle/>
          <a:p>
            <a:r>
              <a:rPr lang="en-US" noProof="0" dirty="0"/>
              <a:t>«Somewhere over the Rainbow»</a:t>
            </a:r>
          </a:p>
        </p:txBody>
      </p:sp>
      <p:sp>
        <p:nvSpPr>
          <p:cNvPr id="15" name="Freeform: Shape 14">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pic>
        <p:nvPicPr>
          <p:cNvPr id="4" name="Online Media 3" title="OFFICIAL Somewhere over the Rainbow - Israel &quot;IZ&quot; Kamakawiwoʻole">
            <a:hlinkClick r:id="" action="ppaction://media"/>
            <a:extLst>
              <a:ext uri="{FF2B5EF4-FFF2-40B4-BE49-F238E27FC236}">
                <a16:creationId xmlns:a16="http://schemas.microsoft.com/office/drawing/2014/main" id="{34FE8B41-7A78-4B84-25C9-1F13FC304D87}"/>
              </a:ext>
            </a:extLst>
          </p:cNvPr>
          <p:cNvPicPr>
            <a:picLocks noRot="1" noChangeAspect="1"/>
          </p:cNvPicPr>
          <p:nvPr>
            <a:videoFile r:link="rId1"/>
          </p:nvPr>
        </p:nvPicPr>
        <p:blipFill>
          <a:blip r:embed="rId4"/>
          <a:stretch>
            <a:fillRect/>
          </a:stretch>
        </p:blipFill>
        <p:spPr>
          <a:xfrm>
            <a:off x="703182" y="1552610"/>
            <a:ext cx="4777381" cy="3583035"/>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8" name="Content Placeholder 7">
            <a:extLst>
              <a:ext uri="{FF2B5EF4-FFF2-40B4-BE49-F238E27FC236}">
                <a16:creationId xmlns:a16="http://schemas.microsoft.com/office/drawing/2014/main" id="{CAA37EB3-FEB7-E3BE-6E68-E09E92F361A5}"/>
              </a:ext>
            </a:extLst>
          </p:cNvPr>
          <p:cNvSpPr>
            <a:spLocks noGrp="1"/>
          </p:cNvSpPr>
          <p:nvPr>
            <p:ph idx="1"/>
          </p:nvPr>
        </p:nvSpPr>
        <p:spPr>
          <a:xfrm>
            <a:off x="5894962" y="1984443"/>
            <a:ext cx="5458838" cy="4192520"/>
          </a:xfrm>
        </p:spPr>
        <p:txBody>
          <a:bodyPr>
            <a:normAutofit/>
          </a:bodyPr>
          <a:lstStyle/>
          <a:p>
            <a:pPr marL="0" indent="0">
              <a:buNone/>
            </a:pPr>
            <a:r>
              <a:rPr lang="en-US" sz="2800" noProof="0" dirty="0"/>
              <a:t>Listen to the song and write the correct words in the blanks provided on your worksheet.</a:t>
            </a:r>
            <a:endParaRPr lang="en-US" noProof="0" dirty="0"/>
          </a:p>
        </p:txBody>
      </p:sp>
    </p:spTree>
    <p:extLst>
      <p:ext uri="{BB962C8B-B14F-4D97-AF65-F5344CB8AC3E}">
        <p14:creationId xmlns:p14="http://schemas.microsoft.com/office/powerpoint/2010/main" val="2407420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8D81A-8FC1-E0C7-4F07-3C3A8D2088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F73364-64F7-B22E-0706-239A7A1EA4B5}"/>
              </a:ext>
            </a:extLst>
          </p:cNvPr>
          <p:cNvSpPr>
            <a:spLocks noGrp="1"/>
          </p:cNvSpPr>
          <p:nvPr>
            <p:ph type="title"/>
          </p:nvPr>
        </p:nvSpPr>
        <p:spPr>
          <a:xfrm>
            <a:off x="5559552" y="841248"/>
            <a:ext cx="6473952" cy="5330952"/>
          </a:xfrm>
        </p:spPr>
        <p:txBody>
          <a:bodyPr vert="horz" lIns="91440" tIns="45720" rIns="91440" bIns="45720" rtlCol="0" anchor="b">
            <a:normAutofit/>
          </a:bodyPr>
          <a:lstStyle/>
          <a:p>
            <a:r>
              <a:rPr lang="en-US" sz="2400" noProof="0" dirty="0"/>
              <a:t>Somewhere over the </a:t>
            </a:r>
            <a:r>
              <a:rPr lang="en-US" sz="2400" u="sng" noProof="0" dirty="0"/>
              <a:t>______</a:t>
            </a:r>
            <a:r>
              <a:rPr lang="en-US" sz="2400" u="sng" dirty="0"/>
              <a:t>,</a:t>
            </a:r>
            <a:r>
              <a:rPr lang="en-US" sz="2400" noProof="0" dirty="0"/>
              <a:t> way up high</a:t>
            </a:r>
            <a:br>
              <a:rPr lang="en-US" sz="2400" noProof="0" dirty="0"/>
            </a:br>
            <a:r>
              <a:rPr lang="en-US" sz="2400" noProof="0" dirty="0"/>
              <a:t>And the _____ that you dream of once in a </a:t>
            </a:r>
            <a:r>
              <a:rPr lang="en-US" sz="2400" u="sng" noProof="0" dirty="0"/>
              <a:t>_____.</a:t>
            </a:r>
            <a:br>
              <a:rPr lang="en-US" sz="2400" u="sng" noProof="0" dirty="0"/>
            </a:br>
            <a:br>
              <a:rPr lang="en-US" sz="2400" noProof="0" dirty="0"/>
            </a:br>
            <a:r>
              <a:rPr lang="en-US" sz="2400" noProof="0" dirty="0"/>
              <a:t>Somewhere over the rainbow ______ fly</a:t>
            </a:r>
            <a:br>
              <a:rPr lang="en-US" sz="2400" noProof="0" dirty="0"/>
            </a:br>
            <a:r>
              <a:rPr lang="en-US" sz="2400" noProof="0" dirty="0"/>
              <a:t>And the dreams that you dream of, dreams really do come </a:t>
            </a:r>
            <a:r>
              <a:rPr lang="en-US" sz="2400" u="sng" noProof="0" dirty="0"/>
              <a:t>______.</a:t>
            </a:r>
            <a:br>
              <a:rPr lang="en-US" sz="2400" u="sng" noProof="0" dirty="0"/>
            </a:br>
            <a:br>
              <a:rPr lang="en-US" sz="2400" noProof="0" dirty="0"/>
            </a:br>
            <a:r>
              <a:rPr lang="en-US" sz="2400" noProof="0" dirty="0"/>
              <a:t>Someday I’ll wish upon a </a:t>
            </a:r>
            <a:r>
              <a:rPr lang="en-US" sz="2400" u="sng" noProof="0" dirty="0"/>
              <a:t>______, </a:t>
            </a:r>
            <a:r>
              <a:rPr lang="en-US" sz="2400" noProof="0" dirty="0"/>
              <a:t>wake up where the </a:t>
            </a:r>
            <a:r>
              <a:rPr lang="en-US" sz="2400" u="sng" noProof="0" dirty="0"/>
              <a:t>_____</a:t>
            </a:r>
            <a:r>
              <a:rPr lang="en-US" sz="2400" noProof="0" dirty="0"/>
              <a:t> are far behind me.</a:t>
            </a:r>
            <a:br>
              <a:rPr lang="en-US" sz="2400" noProof="0" dirty="0"/>
            </a:br>
            <a:br>
              <a:rPr lang="en-US" sz="2400" noProof="0" dirty="0"/>
            </a:br>
            <a:r>
              <a:rPr lang="en-US" sz="2400" noProof="0" dirty="0"/>
              <a:t>Where trouble melts like </a:t>
            </a:r>
            <a:r>
              <a:rPr lang="en-US" sz="2400" u="sng" noProof="0" dirty="0"/>
              <a:t>_____ _______</a:t>
            </a:r>
            <a:r>
              <a:rPr lang="en-US" sz="2400" noProof="0" dirty="0"/>
              <a:t>high above the chimney top</a:t>
            </a:r>
            <a:r>
              <a:rPr lang="en-US" sz="2400" dirty="0"/>
              <a:t>,</a:t>
            </a:r>
            <a:br>
              <a:rPr lang="en-US" sz="2400" noProof="0" dirty="0"/>
            </a:br>
            <a:br>
              <a:rPr lang="en-US" sz="2400" noProof="0" dirty="0"/>
            </a:br>
            <a:r>
              <a:rPr lang="en-US" sz="2400" noProof="0" dirty="0"/>
              <a:t>That’s where you’ll find me.</a:t>
            </a:r>
          </a:p>
        </p:txBody>
      </p:sp>
      <p:pic>
        <p:nvPicPr>
          <p:cNvPr id="3" name="Bilde 2" descr="Picture of rainbow touching on water.  Palm tree in front.">
            <a:extLst>
              <a:ext uri="{FF2B5EF4-FFF2-40B4-BE49-F238E27FC236}">
                <a16:creationId xmlns:a16="http://schemas.microsoft.com/office/drawing/2014/main" id="{AC773731-D577-5290-F83D-C0D60B042AFD}"/>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423" r="10665"/>
          <a:stretch>
            <a:fillRect/>
          </a:stretch>
        </p:blipFill>
        <p:spPr>
          <a:xfrm>
            <a:off x="20" y="1"/>
            <a:ext cx="5489429" cy="6858000"/>
          </a:xfrm>
          <a:prstGeom prst="rect">
            <a:avLst/>
          </a:prstGeom>
        </p:spPr>
      </p:pic>
      <p:sp>
        <p:nvSpPr>
          <p:cNvPr id="4" name="TekstSylinder 3">
            <a:extLst>
              <a:ext uri="{FF2B5EF4-FFF2-40B4-BE49-F238E27FC236}">
                <a16:creationId xmlns:a16="http://schemas.microsoft.com/office/drawing/2014/main" id="{8B897EF2-A4A3-C6CB-3DDA-5417D9B37026}"/>
              </a:ext>
              <a:ext uri="{C183D7F6-B498-43B3-948B-1728B52AA6E4}">
                <adec:decorative xmlns:adec="http://schemas.microsoft.com/office/drawing/2017/decorative" val="0"/>
              </a:ext>
            </a:extLst>
          </p:cNvPr>
          <p:cNvSpPr txBox="1"/>
          <p:nvPr/>
        </p:nvSpPr>
        <p:spPr>
          <a:xfrm>
            <a:off x="4246127" y="6657946"/>
            <a:ext cx="2329484" cy="200055"/>
          </a:xfrm>
          <a:prstGeom prst="rect">
            <a:avLst/>
          </a:prstGeom>
          <a:solidFill>
            <a:srgbClr val="000000"/>
          </a:solidFill>
        </p:spPr>
        <p:txBody>
          <a:bodyPr wrap="none" rtlCol="0">
            <a:spAutoFit/>
          </a:bodyPr>
          <a:lstStyle/>
          <a:p>
            <a:pPr algn="r">
              <a:spcAft>
                <a:spcPts val="600"/>
              </a:spcAft>
            </a:pPr>
            <a:r>
              <a:rPr lang="en-US" sz="700" noProof="0" dirty="0">
                <a:solidFill>
                  <a:srgbClr val="FFFFFF"/>
                </a:solidFill>
                <a:hlinkClick r:id="rId4" tooltip="https://www.flickr.com/photos/rhettmaxwell/461764690">
                  <a:extLst>
                    <a:ext uri="{A12FA001-AC4F-418D-AE19-62706E023703}">
                      <ahyp:hlinkClr xmlns:ahyp="http://schemas.microsoft.com/office/drawing/2018/hyperlinkcolor" val="tx"/>
                    </a:ext>
                  </a:extLst>
                </a:hlinkClick>
              </a:rPr>
              <a:t>Dette </a:t>
            </a:r>
            <a:r>
              <a:rPr lang="en-US" sz="700" noProof="0">
                <a:solidFill>
                  <a:srgbClr val="FFFFFF"/>
                </a:solidFill>
                <a:hlinkClick r:id="rId4" tooltip="https://www.flickr.com/photos/rhettmaxwell/461764690">
                  <a:extLst>
                    <a:ext uri="{A12FA001-AC4F-418D-AE19-62706E023703}">
                      <ahyp:hlinkClr xmlns:ahyp="http://schemas.microsoft.com/office/drawing/2018/hyperlinkcolor" val="tx"/>
                    </a:ext>
                  </a:extLst>
                </a:hlinkClick>
              </a:rPr>
              <a:t>bildet</a:t>
            </a:r>
            <a:r>
              <a:rPr lang="en-US" sz="700" noProof="0" dirty="0">
                <a:solidFill>
                  <a:srgbClr val="FFFFFF"/>
                </a:solidFill>
              </a:rPr>
              <a:t> av </a:t>
            </a:r>
            <a:r>
              <a:rPr lang="en-US" sz="700" noProof="0" dirty="0" err="1">
                <a:solidFill>
                  <a:srgbClr val="FFFFFF"/>
                </a:solidFill>
              </a:rPr>
              <a:t>Ukjent</a:t>
            </a:r>
            <a:r>
              <a:rPr lang="en-US" sz="700" noProof="0" dirty="0">
                <a:solidFill>
                  <a:srgbClr val="FFFFFF"/>
                </a:solidFill>
              </a:rPr>
              <a:t> </a:t>
            </a:r>
            <a:r>
              <a:rPr lang="en-US" sz="700" noProof="0" dirty="0" err="1">
                <a:solidFill>
                  <a:srgbClr val="FFFFFF"/>
                </a:solidFill>
              </a:rPr>
              <a:t>forfatter</a:t>
            </a:r>
            <a:r>
              <a:rPr lang="en-US" sz="700" noProof="0" dirty="0">
                <a:solidFill>
                  <a:srgbClr val="FFFFFF"/>
                </a:solidFill>
              </a:rPr>
              <a:t> er </a:t>
            </a:r>
            <a:r>
              <a:rPr lang="en-US" sz="700" noProof="0" dirty="0" err="1">
                <a:solidFill>
                  <a:srgbClr val="FFFFFF"/>
                </a:solidFill>
              </a:rPr>
              <a:t>lisensiert</a:t>
            </a:r>
            <a:r>
              <a:rPr lang="en-US" sz="700" noProof="0" dirty="0">
                <a:solidFill>
                  <a:srgbClr val="FFFFFF"/>
                </a:solidFill>
              </a:rPr>
              <a:t> under </a:t>
            </a:r>
            <a:r>
              <a:rPr lang="en-US" sz="700" noProof="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noProof="0" dirty="0">
              <a:solidFill>
                <a:srgbClr val="FFFFFF"/>
              </a:solidFill>
            </a:endParaRPr>
          </a:p>
        </p:txBody>
      </p:sp>
    </p:spTree>
    <p:extLst>
      <p:ext uri="{BB962C8B-B14F-4D97-AF65-F5344CB8AC3E}">
        <p14:creationId xmlns:p14="http://schemas.microsoft.com/office/powerpoint/2010/main" val="2793209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89" name="Rectangle 7184">
            <a:extLst>
              <a:ext uri="{FF2B5EF4-FFF2-40B4-BE49-F238E27FC236}">
                <a16:creationId xmlns:a16="http://schemas.microsoft.com/office/drawing/2014/main" id="{1A32057F-F015-B1B2-4E3E-2307F8EFC9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645769F-FA9C-EE79-E130-9DB49C6717A8}"/>
              </a:ext>
            </a:extLst>
          </p:cNvPr>
          <p:cNvSpPr>
            <a:spLocks noGrp="1"/>
          </p:cNvSpPr>
          <p:nvPr>
            <p:ph type="title"/>
          </p:nvPr>
        </p:nvSpPr>
        <p:spPr>
          <a:xfrm>
            <a:off x="5559552" y="841248"/>
            <a:ext cx="6473952" cy="5330952"/>
          </a:xfrm>
        </p:spPr>
        <p:txBody>
          <a:bodyPr vert="horz" lIns="91440" tIns="45720" rIns="91440" bIns="45720" rtlCol="0" anchor="b">
            <a:normAutofit/>
          </a:bodyPr>
          <a:lstStyle/>
          <a:p>
            <a:r>
              <a:rPr lang="en-US" sz="2400" noProof="0" dirty="0"/>
              <a:t>Somewhere over the </a:t>
            </a:r>
            <a:r>
              <a:rPr lang="en-US" sz="2400" u="sng" noProof="0" dirty="0"/>
              <a:t>rainbow</a:t>
            </a:r>
            <a:r>
              <a:rPr lang="en-US" sz="2400" u="sng" dirty="0"/>
              <a:t>,</a:t>
            </a:r>
            <a:r>
              <a:rPr lang="en-US" sz="2400" noProof="0" dirty="0"/>
              <a:t> way up high</a:t>
            </a:r>
            <a:br>
              <a:rPr lang="en-US" sz="2400" noProof="0" dirty="0"/>
            </a:br>
            <a:r>
              <a:rPr lang="en-US" sz="2400" noProof="0" dirty="0"/>
              <a:t>And the dreams that you dream of once in a </a:t>
            </a:r>
            <a:r>
              <a:rPr lang="en-US" sz="2400" u="sng" noProof="0" dirty="0"/>
              <a:t>lullaby.</a:t>
            </a:r>
            <a:br>
              <a:rPr lang="en-US" sz="2400" u="sng" noProof="0" dirty="0"/>
            </a:br>
            <a:br>
              <a:rPr lang="en-US" sz="2400" noProof="0" dirty="0"/>
            </a:br>
            <a:r>
              <a:rPr lang="en-US" sz="2400" noProof="0" dirty="0"/>
              <a:t>Somewhere over the rainbow </a:t>
            </a:r>
            <a:r>
              <a:rPr lang="en-US" sz="2400" u="sng" noProof="0" dirty="0"/>
              <a:t>bluebirds</a:t>
            </a:r>
            <a:r>
              <a:rPr lang="en-US" sz="2400" noProof="0" dirty="0"/>
              <a:t> fly</a:t>
            </a:r>
            <a:br>
              <a:rPr lang="en-US" sz="2400" noProof="0" dirty="0"/>
            </a:br>
            <a:r>
              <a:rPr lang="en-US" sz="2400" noProof="0" dirty="0"/>
              <a:t>And the dreams that you dream of, dreams really do come </a:t>
            </a:r>
            <a:r>
              <a:rPr lang="en-US" sz="2400" u="sng" noProof="0" dirty="0"/>
              <a:t>true.</a:t>
            </a:r>
            <a:br>
              <a:rPr lang="en-US" sz="2400" u="sng" noProof="0" dirty="0"/>
            </a:br>
            <a:br>
              <a:rPr lang="en-US" sz="2400" noProof="0" dirty="0"/>
            </a:br>
            <a:r>
              <a:rPr lang="en-US" sz="2400" noProof="0" dirty="0"/>
              <a:t>Someday I’ll wish upon a </a:t>
            </a:r>
            <a:r>
              <a:rPr lang="en-US" sz="2400" u="sng" noProof="0" dirty="0"/>
              <a:t>star, </a:t>
            </a:r>
            <a:r>
              <a:rPr lang="en-US" sz="2400" noProof="0" dirty="0"/>
              <a:t>wake up where the </a:t>
            </a:r>
            <a:r>
              <a:rPr lang="en-US" sz="2400" u="sng" noProof="0" dirty="0"/>
              <a:t>clouds</a:t>
            </a:r>
            <a:r>
              <a:rPr lang="en-US" sz="2400" noProof="0" dirty="0"/>
              <a:t> are far behind me.</a:t>
            </a:r>
            <a:br>
              <a:rPr lang="en-US" sz="2400" noProof="0" dirty="0"/>
            </a:br>
            <a:br>
              <a:rPr lang="en-US" sz="2400" noProof="0" dirty="0"/>
            </a:br>
            <a:r>
              <a:rPr lang="en-US" sz="2400" noProof="0" dirty="0"/>
              <a:t>Where trouble melts like </a:t>
            </a:r>
            <a:r>
              <a:rPr lang="en-US" sz="2400" u="sng" noProof="0" dirty="0"/>
              <a:t>lemon drops </a:t>
            </a:r>
            <a:r>
              <a:rPr lang="en-US" sz="2400" noProof="0" dirty="0"/>
              <a:t>high above the chimney top.</a:t>
            </a:r>
            <a:br>
              <a:rPr lang="en-US" sz="2400" noProof="0" dirty="0"/>
            </a:br>
            <a:br>
              <a:rPr lang="en-US" sz="2400" noProof="0" dirty="0"/>
            </a:br>
            <a:r>
              <a:rPr lang="en-US" sz="2400" noProof="0" dirty="0"/>
              <a:t>That’s where you’ll find me.</a:t>
            </a:r>
          </a:p>
        </p:txBody>
      </p:sp>
      <p:pic>
        <p:nvPicPr>
          <p:cNvPr id="3" name="Bilde 2" descr="Picture of rainbow touching on water.  Palm tree in front.">
            <a:extLst>
              <a:ext uri="{FF2B5EF4-FFF2-40B4-BE49-F238E27FC236}">
                <a16:creationId xmlns:a16="http://schemas.microsoft.com/office/drawing/2014/main" id="{8131A698-6650-A31F-3AB1-079F0D66F174}"/>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7423" r="10665"/>
          <a:stretch>
            <a:fillRect/>
          </a:stretch>
        </p:blipFill>
        <p:spPr>
          <a:xfrm>
            <a:off x="20" y="1"/>
            <a:ext cx="5489429" cy="6858000"/>
          </a:xfrm>
          <a:prstGeom prst="rect">
            <a:avLst/>
          </a:prstGeom>
        </p:spPr>
      </p:pic>
      <p:sp>
        <p:nvSpPr>
          <p:cNvPr id="4" name="TekstSylinder 3">
            <a:extLst>
              <a:ext uri="{FF2B5EF4-FFF2-40B4-BE49-F238E27FC236}">
                <a16:creationId xmlns:a16="http://schemas.microsoft.com/office/drawing/2014/main" id="{FBA8F06D-3CCA-1F89-7C85-68A07090EA93}"/>
              </a:ext>
              <a:ext uri="{C183D7F6-B498-43B3-948B-1728B52AA6E4}">
                <adec:decorative xmlns:adec="http://schemas.microsoft.com/office/drawing/2017/decorative" val="0"/>
              </a:ext>
            </a:extLst>
          </p:cNvPr>
          <p:cNvSpPr txBox="1"/>
          <p:nvPr/>
        </p:nvSpPr>
        <p:spPr>
          <a:xfrm>
            <a:off x="4246127" y="6657946"/>
            <a:ext cx="2329484" cy="200055"/>
          </a:xfrm>
          <a:prstGeom prst="rect">
            <a:avLst/>
          </a:prstGeom>
          <a:solidFill>
            <a:srgbClr val="000000"/>
          </a:solidFill>
        </p:spPr>
        <p:txBody>
          <a:bodyPr wrap="none" rtlCol="0">
            <a:spAutoFit/>
          </a:bodyPr>
          <a:lstStyle/>
          <a:p>
            <a:pPr algn="r">
              <a:spcAft>
                <a:spcPts val="600"/>
              </a:spcAft>
            </a:pPr>
            <a:r>
              <a:rPr lang="en-US" sz="700" noProof="0" dirty="0">
                <a:solidFill>
                  <a:srgbClr val="FFFFFF"/>
                </a:solidFill>
                <a:hlinkClick r:id="rId4" tooltip="https://www.flickr.com/photos/rhettmaxwell/461764690">
                  <a:extLst>
                    <a:ext uri="{A12FA001-AC4F-418D-AE19-62706E023703}">
                      <ahyp:hlinkClr xmlns:ahyp="http://schemas.microsoft.com/office/drawing/2018/hyperlinkcolor" val="tx"/>
                    </a:ext>
                  </a:extLst>
                </a:hlinkClick>
              </a:rPr>
              <a:t>Dette </a:t>
            </a:r>
            <a:r>
              <a:rPr lang="en-US" sz="700" noProof="0">
                <a:solidFill>
                  <a:srgbClr val="FFFFFF"/>
                </a:solidFill>
                <a:hlinkClick r:id="rId4" tooltip="https://www.flickr.com/photos/rhettmaxwell/461764690">
                  <a:extLst>
                    <a:ext uri="{A12FA001-AC4F-418D-AE19-62706E023703}">
                      <ahyp:hlinkClr xmlns:ahyp="http://schemas.microsoft.com/office/drawing/2018/hyperlinkcolor" val="tx"/>
                    </a:ext>
                  </a:extLst>
                </a:hlinkClick>
              </a:rPr>
              <a:t>bildet</a:t>
            </a:r>
            <a:r>
              <a:rPr lang="en-US" sz="700" noProof="0" dirty="0">
                <a:solidFill>
                  <a:srgbClr val="FFFFFF"/>
                </a:solidFill>
              </a:rPr>
              <a:t> av </a:t>
            </a:r>
            <a:r>
              <a:rPr lang="en-US" sz="700" noProof="0" dirty="0" err="1">
                <a:solidFill>
                  <a:srgbClr val="FFFFFF"/>
                </a:solidFill>
              </a:rPr>
              <a:t>Ukjent</a:t>
            </a:r>
            <a:r>
              <a:rPr lang="en-US" sz="700" noProof="0" dirty="0">
                <a:solidFill>
                  <a:srgbClr val="FFFFFF"/>
                </a:solidFill>
              </a:rPr>
              <a:t> </a:t>
            </a:r>
            <a:r>
              <a:rPr lang="en-US" sz="700" noProof="0" dirty="0" err="1">
                <a:solidFill>
                  <a:srgbClr val="FFFFFF"/>
                </a:solidFill>
              </a:rPr>
              <a:t>forfatter</a:t>
            </a:r>
            <a:r>
              <a:rPr lang="en-US" sz="700" noProof="0" dirty="0">
                <a:solidFill>
                  <a:srgbClr val="FFFFFF"/>
                </a:solidFill>
              </a:rPr>
              <a:t> er </a:t>
            </a:r>
            <a:r>
              <a:rPr lang="en-US" sz="700" noProof="0" dirty="0" err="1">
                <a:solidFill>
                  <a:srgbClr val="FFFFFF"/>
                </a:solidFill>
              </a:rPr>
              <a:t>lisensiert</a:t>
            </a:r>
            <a:r>
              <a:rPr lang="en-US" sz="700" noProof="0" dirty="0">
                <a:solidFill>
                  <a:srgbClr val="FFFFFF"/>
                </a:solidFill>
              </a:rPr>
              <a:t> under </a:t>
            </a:r>
            <a:r>
              <a:rPr lang="en-US" sz="700" noProof="0" dirty="0">
                <a:solidFill>
                  <a:srgbClr val="FFFFFF"/>
                </a:solidFill>
                <a:hlinkClick r:id="rId5" tooltip="https://creativecommons.org/licenses/by/3.0/">
                  <a:extLst>
                    <a:ext uri="{A12FA001-AC4F-418D-AE19-62706E023703}">
                      <ahyp:hlinkClr xmlns:ahyp="http://schemas.microsoft.com/office/drawing/2018/hyperlinkcolor" val="tx"/>
                    </a:ext>
                  </a:extLst>
                </a:hlinkClick>
              </a:rPr>
              <a:t>CC BY</a:t>
            </a:r>
            <a:endParaRPr lang="en-US" sz="700" noProof="0" dirty="0">
              <a:solidFill>
                <a:srgbClr val="FFFFFF"/>
              </a:solidFill>
            </a:endParaRPr>
          </a:p>
        </p:txBody>
      </p:sp>
    </p:spTree>
    <p:extLst>
      <p:ext uri="{BB962C8B-B14F-4D97-AF65-F5344CB8AC3E}">
        <p14:creationId xmlns:p14="http://schemas.microsoft.com/office/powerpoint/2010/main" val="211876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06" name="Rectangle 8205">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006FBE0-35C5-C1B1-8A67-51337482013E}"/>
              </a:ext>
            </a:extLst>
          </p:cNvPr>
          <p:cNvSpPr>
            <a:spLocks noGrp="1"/>
          </p:cNvSpPr>
          <p:nvPr>
            <p:ph idx="1"/>
          </p:nvPr>
        </p:nvSpPr>
        <p:spPr>
          <a:xfrm>
            <a:off x="420624" y="932688"/>
            <a:ext cx="5422392" cy="5244275"/>
          </a:xfrm>
        </p:spPr>
        <p:txBody>
          <a:bodyPr>
            <a:normAutofit/>
          </a:bodyPr>
          <a:lstStyle/>
          <a:p>
            <a:pPr marL="0" indent="0">
              <a:buNone/>
            </a:pPr>
            <a:r>
              <a:rPr lang="en-US" sz="1700" noProof="0" dirty="0"/>
              <a:t>Somewhere over the rainbow </a:t>
            </a:r>
            <a:r>
              <a:rPr lang="en-US" sz="1700" b="1" u="sng" noProof="0" dirty="0"/>
              <a:t>bluebirds fly</a:t>
            </a:r>
          </a:p>
          <a:p>
            <a:pPr marL="0" indent="0">
              <a:buNone/>
            </a:pPr>
            <a:r>
              <a:rPr lang="en-US" sz="1700" noProof="0" dirty="0"/>
              <a:t>And the dream that you dare to, oh why, oh, </a:t>
            </a:r>
            <a:r>
              <a:rPr lang="en-US" sz="1700" b="1" u="sng" noProof="0" dirty="0"/>
              <a:t>why can’t I?</a:t>
            </a:r>
          </a:p>
          <a:p>
            <a:pPr marL="0" indent="0">
              <a:buNone/>
            </a:pPr>
            <a:endParaRPr lang="en-US" sz="1700" b="1" u="sng" noProof="0" dirty="0"/>
          </a:p>
          <a:p>
            <a:pPr marL="0" indent="0">
              <a:buNone/>
            </a:pPr>
            <a:r>
              <a:rPr lang="en-US" sz="1700" noProof="0" dirty="0"/>
              <a:t>Someday </a:t>
            </a:r>
            <a:r>
              <a:rPr lang="en-US" sz="1700" b="1" u="sng" noProof="0" dirty="0"/>
              <a:t>I wish upon a star</a:t>
            </a:r>
            <a:r>
              <a:rPr lang="en-US" sz="1700" noProof="0" dirty="0"/>
              <a:t>, wake up where the clouds are far behind me</a:t>
            </a:r>
          </a:p>
          <a:p>
            <a:pPr marL="0" indent="0">
              <a:buNone/>
            </a:pPr>
            <a:endParaRPr lang="en-US" sz="1700" noProof="0" dirty="0"/>
          </a:p>
          <a:p>
            <a:pPr marL="0" indent="0">
              <a:buNone/>
            </a:pPr>
            <a:r>
              <a:rPr lang="en-US" sz="1700" noProof="0" dirty="0"/>
              <a:t>Where troubles </a:t>
            </a:r>
            <a:r>
              <a:rPr lang="en-US" sz="1700" b="1" u="sng" noProof="0" dirty="0"/>
              <a:t>melt like lemon drops</a:t>
            </a:r>
            <a:r>
              <a:rPr lang="en-US" sz="1700" noProof="0" dirty="0"/>
              <a:t> high above the chimney top </a:t>
            </a:r>
          </a:p>
          <a:p>
            <a:pPr marL="0" indent="0">
              <a:buNone/>
            </a:pPr>
            <a:endParaRPr lang="en-US" sz="1700" noProof="0" dirty="0"/>
          </a:p>
          <a:p>
            <a:pPr marL="0" indent="0">
              <a:buNone/>
            </a:pPr>
            <a:r>
              <a:rPr lang="en-US" sz="1700" noProof="0" dirty="0"/>
              <a:t>That’s where you’ll find me </a:t>
            </a:r>
          </a:p>
          <a:p>
            <a:pPr marL="0" indent="0">
              <a:buNone/>
            </a:pPr>
            <a:endParaRPr lang="en-US" sz="1700" noProof="0" dirty="0"/>
          </a:p>
          <a:p>
            <a:pPr marL="0" indent="0">
              <a:buNone/>
            </a:pPr>
            <a:r>
              <a:rPr lang="en-US" sz="1700" b="1" u="sng" noProof="0" dirty="0"/>
              <a:t>Somewhere over the rainbow, way up high</a:t>
            </a:r>
          </a:p>
          <a:p>
            <a:pPr marL="0" indent="0">
              <a:buNone/>
            </a:pPr>
            <a:r>
              <a:rPr lang="en-US" sz="1700" noProof="0" dirty="0"/>
              <a:t>And the dreams that you dare to</a:t>
            </a:r>
          </a:p>
          <a:p>
            <a:pPr marL="0" indent="0">
              <a:buNone/>
            </a:pPr>
            <a:endParaRPr lang="en-US" sz="1700" noProof="0" dirty="0"/>
          </a:p>
          <a:p>
            <a:pPr marL="0" indent="0">
              <a:buNone/>
            </a:pPr>
            <a:r>
              <a:rPr lang="en-US" sz="1700" noProof="0" dirty="0"/>
              <a:t>Why then, oh, why can’t I?</a:t>
            </a:r>
          </a:p>
          <a:p>
            <a:pPr marL="0" indent="0">
              <a:buNone/>
            </a:pPr>
            <a:endParaRPr lang="en-US" sz="1700" noProof="0" dirty="0"/>
          </a:p>
        </p:txBody>
      </p:sp>
      <p:pic>
        <p:nvPicPr>
          <p:cNvPr id="4" name="Bilde 3" descr="Et bilde som inneholder natur, utendørs, regnbue, himmel&#10;&#10;KI-generert innhold kan være feil.">
            <a:extLst>
              <a:ext uri="{FF2B5EF4-FFF2-40B4-BE49-F238E27FC236}">
                <a16:creationId xmlns:a16="http://schemas.microsoft.com/office/drawing/2014/main" id="{08CBA433-7349-E7D1-BD97-A13A2FC1F7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2469" r="31884"/>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5" name="TekstSylinder 4">
            <a:extLst>
              <a:ext uri="{FF2B5EF4-FFF2-40B4-BE49-F238E27FC236}">
                <a16:creationId xmlns:a16="http://schemas.microsoft.com/office/drawing/2014/main" id="{DD3301B2-872B-0A3A-4816-C1262D77161E}"/>
              </a:ext>
            </a:extLst>
          </p:cNvPr>
          <p:cNvSpPr txBox="1"/>
          <p:nvPr/>
        </p:nvSpPr>
        <p:spPr>
          <a:xfrm>
            <a:off x="9727864" y="6657945"/>
            <a:ext cx="2464136" cy="200055"/>
          </a:xfrm>
          <a:prstGeom prst="rect">
            <a:avLst/>
          </a:prstGeom>
          <a:solidFill>
            <a:srgbClr val="000000"/>
          </a:solidFill>
        </p:spPr>
        <p:txBody>
          <a:bodyPr wrap="none" rtlCol="0">
            <a:spAutoFit/>
          </a:bodyPr>
          <a:lstStyle/>
          <a:p>
            <a:pPr algn="r">
              <a:spcAft>
                <a:spcPts val="600"/>
              </a:spcAft>
            </a:pPr>
            <a:r>
              <a:rPr lang="en-US" sz="700">
                <a:solidFill>
                  <a:srgbClr val="FFFFFF"/>
                </a:solidFill>
                <a:hlinkClick r:id="rId4" tooltip="https://en.wikipedia.org/wiki/Rainbow">
                  <a:extLst>
                    <a:ext uri="{A12FA001-AC4F-418D-AE19-62706E023703}">
                      <ahyp:hlinkClr xmlns:ahyp="http://schemas.microsoft.com/office/drawing/2018/hyperlinkcolor" val="tx"/>
                    </a:ext>
                  </a:extLst>
                </a:hlinkClick>
              </a:rPr>
              <a:t>Dette bildet</a:t>
            </a:r>
            <a:r>
              <a:rPr lang="en-US" sz="700">
                <a:solidFill>
                  <a:srgbClr val="FFFFFF"/>
                </a:solidFill>
              </a:rPr>
              <a:t> av Ukjent forfatter er lisensiert under </a:t>
            </a:r>
            <a:r>
              <a:rPr lang="en-US" sz="700">
                <a:solidFill>
                  <a:srgbClr val="FFFFFF"/>
                </a:solidFill>
                <a:hlinkClick r:id="rId5" tooltip="https://creativecommons.org/licenses/by-sa/3.0/">
                  <a:extLst>
                    <a:ext uri="{A12FA001-AC4F-418D-AE19-62706E023703}">
                      <ahyp:hlinkClr xmlns:ahyp="http://schemas.microsoft.com/office/drawing/2018/hyperlinkcolor" val="tx"/>
                    </a:ext>
                  </a:extLst>
                </a:hlinkClick>
              </a:rPr>
              <a:t>CC BY-SA</a:t>
            </a:r>
            <a:endParaRPr lang="en-US" sz="700">
              <a:solidFill>
                <a:srgbClr val="FFFFFF"/>
              </a:solidFill>
            </a:endParaRPr>
          </a:p>
        </p:txBody>
      </p:sp>
    </p:spTree>
    <p:extLst>
      <p:ext uri="{BB962C8B-B14F-4D97-AF65-F5344CB8AC3E}">
        <p14:creationId xmlns:p14="http://schemas.microsoft.com/office/powerpoint/2010/main" val="894420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1e363d3-3684-4ce0-970b-f9de4792be0d">
      <Terms xmlns="http://schemas.microsoft.com/office/infopath/2007/PartnerControls"/>
    </lcf76f155ced4ddcb4097134ff3c332f>
    <TaxCatchAll xmlns="cbd6a814-e90d-4501-8f75-286b10d955e7"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088C4D03FDA8044997DF0636FC7CE912" ma:contentTypeVersion="20" ma:contentTypeDescription="Opprett et nytt dokument." ma:contentTypeScope="" ma:versionID="3b5727127c5ebe46f7b27c91f6eed9bd">
  <xsd:schema xmlns:xsd="http://www.w3.org/2001/XMLSchema" xmlns:xs="http://www.w3.org/2001/XMLSchema" xmlns:p="http://schemas.microsoft.com/office/2006/metadata/properties" xmlns:ns2="81e363d3-3684-4ce0-970b-f9de4792be0d" xmlns:ns3="cbd6a814-e90d-4501-8f75-286b10d955e7" targetNamespace="http://schemas.microsoft.com/office/2006/metadata/properties" ma:root="true" ma:fieldsID="8d15ec72ac0bec6bb0aac5ceeb80fb7e" ns2:_="" ns3:_="">
    <xsd:import namespace="81e363d3-3684-4ce0-970b-f9de4792be0d"/>
    <xsd:import namespace="cbd6a814-e90d-4501-8f75-286b10d955e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ObjectDetectorVersions" minOccurs="0"/>
                <xsd:element ref="ns2:MediaServiceSearchProperties"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e363d3-3684-4ce0-970b-f9de4792be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lcf76f155ced4ddcb4097134ff3c332f" ma:index="19" nillable="true" ma:taxonomy="true" ma:internalName="lcf76f155ced4ddcb4097134ff3c332f" ma:taxonomyFieldName="MediaServiceImageTags" ma:displayName="Bildemerkelapper" ma:readOnly="false" ma:fieldId="{5cf76f15-5ced-4ddc-b409-7134ff3c332f}" ma:taxonomyMulti="true" ma:sspId="0df4930c-91c5-452e-b6ab-428d5d93c601"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d6a814-e90d-4501-8f75-286b10d955e7"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0" nillable="true" ma:displayName="Taxonomy Catch All Column" ma:hidden="true" ma:list="{c012f57a-4e6c-41af-821f-cdc4f3754a8a}" ma:internalName="TaxCatchAll" ma:showField="CatchAllData" ma:web="cbd6a814-e90d-4501-8f75-286b10d955e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ED05A0-53E9-4669-8D56-65D9A2FDEA82}">
  <ds:schemaRefs>
    <ds:schemaRef ds:uri="http://schemas.microsoft.com/office/2006/metadata/properties"/>
    <ds:schemaRef ds:uri="http://schemas.microsoft.com/office/infopath/2007/PartnerControls"/>
    <ds:schemaRef ds:uri="81e363d3-3684-4ce0-970b-f9de4792be0d"/>
    <ds:schemaRef ds:uri="cbd6a814-e90d-4501-8f75-286b10d955e7"/>
  </ds:schemaRefs>
</ds:datastoreItem>
</file>

<file path=customXml/itemProps2.xml><?xml version="1.0" encoding="utf-8"?>
<ds:datastoreItem xmlns:ds="http://schemas.openxmlformats.org/officeDocument/2006/customXml" ds:itemID="{820ACA4D-93A8-4DC7-82C1-CC57958E84A8}">
  <ds:schemaRefs>
    <ds:schemaRef ds:uri="http://schemas.microsoft.com/sharepoint/v3/contenttype/forms"/>
  </ds:schemaRefs>
</ds:datastoreItem>
</file>

<file path=customXml/itemProps3.xml><?xml version="1.0" encoding="utf-8"?>
<ds:datastoreItem xmlns:ds="http://schemas.openxmlformats.org/officeDocument/2006/customXml" ds:itemID="{D372C535-E575-432D-AABA-D9DC7569AAB2}"/>
</file>

<file path=docMetadata/LabelInfo.xml><?xml version="1.0" encoding="utf-8"?>
<clbl:labelList xmlns:clbl="http://schemas.microsoft.com/office/2020/mipLabelMetadata">
  <clbl:label id="{e3221735-26b9-4eac-ad0f-4721757a50f8}" enabled="0" method="" siteId="{e3221735-26b9-4eac-ad0f-4721757a50f8}" removed="1"/>
</clbl:labelList>
</file>

<file path=docProps/app.xml><?xml version="1.0" encoding="utf-8"?>
<Properties xmlns="http://schemas.openxmlformats.org/officeDocument/2006/extended-properties" xmlns:vt="http://schemas.openxmlformats.org/officeDocument/2006/docPropsVTypes">
  <TotalTime>261</TotalTime>
  <Words>2131</Words>
  <Application>Microsoft Office PowerPoint</Application>
  <PresentationFormat>Widescreen</PresentationFormat>
  <Paragraphs>196</Paragraphs>
  <Slides>26</Slides>
  <Notes>20</Notes>
  <HiddenSlides>0</HiddenSlides>
  <MMClips>2</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    Songs  «You Are My Sunshine» «Somewhere over the Rainbow» </vt:lpstr>
      <vt:lpstr>Vocabulary words </vt:lpstr>
      <vt:lpstr>love                        take    sunshine             grey</vt:lpstr>
      <vt:lpstr>Vocabulary words</vt:lpstr>
      <vt:lpstr>Dette bildet av Ukjent forfatter er lisensiert under CC BY-SA</vt:lpstr>
      <vt:lpstr> «You Are My Sunshine»   Listen to the song and write the correct words in the blanks provided on your worksheet.</vt:lpstr>
      <vt:lpstr>PowerPoint Presentation</vt:lpstr>
      <vt:lpstr>PowerPoint Presentation</vt:lpstr>
      <vt:lpstr>PowerPoint Presentation</vt:lpstr>
      <vt:lpstr>PowerPoint Presentation</vt:lpstr>
      <vt:lpstr>You are my sunshine, my only sunshine. You make me happy when skies are grey. You’ll never know, dear, how much I love you. Please don’t take my sunshine away.</vt:lpstr>
      <vt:lpstr>What is your favorite color? </vt:lpstr>
      <vt:lpstr>I have a ______ thumb.</vt:lpstr>
      <vt:lpstr>I have a green thumb.</vt:lpstr>
      <vt:lpstr>I have a green thumb.   This means that you know how to garden.   You know how to make plants grow.</vt:lpstr>
      <vt:lpstr>I’m feeling ___________today.</vt:lpstr>
      <vt:lpstr>I’m feeling blue today.</vt:lpstr>
      <vt:lpstr>Vocabulary words</vt:lpstr>
      <vt:lpstr>PowerPoint Presentation</vt:lpstr>
      <vt:lpstr>Vocabulary words</vt:lpstr>
      <vt:lpstr>PowerPoint Presentation</vt:lpstr>
      <vt:lpstr>PowerPoint Presentation</vt:lpstr>
      <vt:lpstr>«Somewhere over the Rainbow»</vt:lpstr>
      <vt:lpstr>Somewhere over the ______, way up high And the _____ that you dream of once in a _____.  Somewhere over the rainbow ______ fly And the dreams that you dream of, dreams really do come ______.  Someday I’ll wish upon a ______, wake up where the _____ are far behind me.  Where trouble melts like _____ _______high above the chimney top,  That’s where you’ll find me.</vt:lpstr>
      <vt:lpstr>Somewhere over the rainbow, way up high And the dreams that you dream of once in a lullaby.  Somewhere over the rainbow bluebirds fly And the dreams that you dream of, dreams really do come true.  Someday I’ll wish upon a star, wake up where the clouds are far behind me.  Where trouble melts like lemon drops high above the chimney top.  That’s where you’ll find me.</vt:lpstr>
      <vt:lpstr>PowerPoint Presentation</vt:lpstr>
    </vt:vector>
  </TitlesOfParts>
  <Company>HIOF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Lynda Leeanin Leblanc</dc:creator>
  <cp:lastModifiedBy>Virginia Jean Lockhart-Pedersen</cp:lastModifiedBy>
  <cp:revision>8</cp:revision>
  <dcterms:created xsi:type="dcterms:W3CDTF">2024-11-02T12:14:21Z</dcterms:created>
  <dcterms:modified xsi:type="dcterms:W3CDTF">2026-08-25T10:34:57Z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0x010100088C4D03FDA8044997DF0636FC7CE912</vt:lpwstr>
  </property>
  <property fmtid="{D5CDD505-2E9C-101B-9397-08002B2CF9AE}" pid="3" name="MediaServiceImageTags">
    <vt:lpwstr/>
  </property>
</Properties>
</file>