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43" r:id="rId2"/>
    <p:sldId id="844" r:id="rId3"/>
    <p:sldId id="845" r:id="rId4"/>
    <p:sldId id="846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D503DE-7359-FB9C-658C-DFAC210E76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EE5CA7D-4C67-FAF9-F86A-3874FA513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3ADC17F-4150-66EA-0078-48D15EFB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E8D10A-7107-011E-22BC-E6D4E816B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9B133D0-70AC-6B43-4EDE-B0588F73F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6702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C44232-1A08-327C-CFDC-6F5EAB9C5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2A8194-167F-6C5B-841D-66D043B28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0FCC1A-B461-6591-F9A6-E8514D8E8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D511BD4-7892-80F8-84E1-9B6387687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B0945BD-35BD-F9E8-D35F-3CFE7D121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3692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CB42AD-70A9-C6BF-A2EA-F0DB5B604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808F15C-6D4C-5C45-452B-04160ED86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D376D33-9E92-7980-B150-ADA6322B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41CE86-C9C8-311A-42FB-5B13E695D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5903CE-7E93-54CE-A032-EE3447DC1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4539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A1960E-C443-F41A-9081-C56171A9C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25830D-86C8-5C04-C5EA-13CE48EE0A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52B964A-585D-3F05-0A48-6A021FFF4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3C5D8C9-A92D-1968-867F-F1936CEBE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2817121-C6C6-C310-C34A-45661C380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9044CB4-7265-E58C-A8F2-803565A17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3340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974B5D-9893-9715-9D5A-026C3F101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591F82B-7BB8-7087-CE3C-4044B0578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6F439D8-68F6-D2B4-5392-33B016B2EC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906E117-5DF1-5C21-A014-17A120E6C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32EB45D-1CBA-255F-4BB4-AE3388F36D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281CCBF-74A1-9F7C-E894-5FB8ED49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FFE89C1-24DC-468D-F0F5-D63776840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4A12D84-184F-09EC-DB03-9D04DB53D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1199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E66883-F975-767F-1EF6-D4D14CD2A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A98562E-6EFB-A2F3-B2A7-9AEB27B5D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5CA7AC3-8CDE-B2C7-D97C-FAF1B22DB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CDFEEF8-727A-96A2-A54E-A7A732C4B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1535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D29E232-44B1-11B9-1EB6-1650E5B11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4CC9041-74E7-5C2F-E958-730BC1A55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DD3AD12-D427-F4C6-9AB1-D962A4494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1324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94F717-3621-00D3-4AAD-36AE265EC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09CE5E-C86A-2AD3-76D8-3584B1347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0C87706-5289-0989-5B09-51DC9DB2E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380D711-D4E4-663E-8FCC-664BD02DE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B0F665-2527-86CC-B3AD-312416393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62C1D38-49CA-AB7A-0154-F3C1DE91B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9597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1DE847-6AED-9FFE-E91F-B9226B549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0165791-6DDE-9A6B-B6B3-9252A3FDD0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2079B3C-C161-7D36-DCC6-B9462E862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95D5099-2F4E-272D-1FCA-BC5B1220F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35CF68C-7120-280E-CFFB-7C81563CC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F227C-AEB5-5500-4422-44AF53588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7925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4B77CE-26B6-F3FF-9007-36B7B020F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9D1C016-93ED-6020-CF84-291851EA7E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D53484-4DEB-6C45-729D-38286CAB5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B601CA-930B-0A34-6A6F-D9C1BE06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2F3D3C-063F-D227-1518-2CACE553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6896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AD17FB8-6A82-ED53-602E-5B436399F5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4CA079D-7ABA-1E37-57DC-6A0BCB753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43B4ADF-EC23-06E8-F515-1A61CE8F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AD537BF-38EF-5C43-7EA6-3FB47ADDB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C031EA-5F76-E1AB-88B3-E7933513B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1248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7CF372A-13E4-CCB4-A04D-9AD6EEEDF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613DF73-959A-3886-2972-40C9CAF71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C68E11-7D6A-E0FE-9F3E-7FC336E411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983246-CBF6-6024-4623-FABA2DDF51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850B23A-B83E-B3C2-ED71-4C516516B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1274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0D2F46-3DBC-8B4F-14CF-D85793E4B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Jürg</a:t>
            </a:r>
            <a:r>
              <a:rPr lang="nb-NO" dirty="0"/>
              <a:t> </a:t>
            </a:r>
            <a:r>
              <a:rPr lang="nb-NO" dirty="0" err="1"/>
              <a:t>Obrist</a:t>
            </a:r>
            <a:r>
              <a:rPr lang="nb-NO" dirty="0"/>
              <a:t> - </a:t>
            </a:r>
            <a:r>
              <a:rPr lang="de-CH" b="1" dirty="0"/>
              <a:t>Le </a:t>
            </a:r>
            <a:r>
              <a:rPr lang="de-CH" b="1" dirty="0" err="1"/>
              <a:t>robot</a:t>
            </a:r>
            <a:r>
              <a:rPr lang="de-CH" b="1" dirty="0"/>
              <a:t> </a:t>
            </a:r>
            <a:r>
              <a:rPr lang="de-CH" b="1" dirty="0" err="1"/>
              <a:t>disparu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4FFBCF-A2E2-E61A-DE8B-2D846F850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de-CH" dirty="0"/>
              <a:t>Il </a:t>
            </a:r>
            <a:r>
              <a:rPr lang="de-CH" dirty="0" err="1"/>
              <a:t>est</a:t>
            </a:r>
            <a:r>
              <a:rPr lang="de-CH" dirty="0"/>
              <a:t> </a:t>
            </a:r>
            <a:r>
              <a:rPr lang="de-CH" dirty="0" err="1"/>
              <a:t>huit</a:t>
            </a:r>
            <a:r>
              <a:rPr lang="de-CH" dirty="0"/>
              <a:t> </a:t>
            </a:r>
            <a:r>
              <a:rPr lang="de-CH" dirty="0" err="1"/>
              <a:t>heures</a:t>
            </a:r>
            <a:r>
              <a:rPr lang="de-CH" dirty="0"/>
              <a:t> du </a:t>
            </a:r>
            <a:r>
              <a:rPr lang="de-CH" dirty="0" err="1"/>
              <a:t>matin</a:t>
            </a:r>
            <a:r>
              <a:rPr lang="de-CH" dirty="0"/>
              <a:t> et </a:t>
            </a:r>
            <a:r>
              <a:rPr lang="de-CH" dirty="0" err="1"/>
              <a:t>l'inspecteur</a:t>
            </a:r>
            <a:r>
              <a:rPr lang="de-CH" dirty="0"/>
              <a:t> Louis </a:t>
            </a:r>
            <a:r>
              <a:rPr lang="de-CH" dirty="0" err="1"/>
              <a:t>est</a:t>
            </a:r>
            <a:r>
              <a:rPr lang="de-CH" dirty="0"/>
              <a:t> </a:t>
            </a:r>
            <a:r>
              <a:rPr lang="de-CH" dirty="0" err="1"/>
              <a:t>déjà</a:t>
            </a:r>
            <a:r>
              <a:rPr lang="de-CH" dirty="0"/>
              <a:t> au </a:t>
            </a:r>
            <a:r>
              <a:rPr lang="de-CH" dirty="0" err="1"/>
              <a:t>travail</a:t>
            </a:r>
            <a:r>
              <a:rPr lang="de-CH" dirty="0"/>
              <a:t> </a:t>
            </a:r>
            <a:r>
              <a:rPr lang="de-CH" dirty="0" err="1"/>
              <a:t>lorsqu'il</a:t>
            </a:r>
            <a:r>
              <a:rPr lang="de-CH" dirty="0"/>
              <a:t> </a:t>
            </a:r>
            <a:r>
              <a:rPr lang="de-CH" dirty="0" err="1"/>
              <a:t>reçoit</a:t>
            </a:r>
            <a:r>
              <a:rPr lang="de-CH" dirty="0"/>
              <a:t> </a:t>
            </a:r>
            <a:r>
              <a:rPr lang="de-CH" dirty="0" err="1"/>
              <a:t>un</a:t>
            </a:r>
            <a:r>
              <a:rPr lang="de-CH" dirty="0"/>
              <a:t> </a:t>
            </a:r>
            <a:r>
              <a:rPr lang="de-CH" dirty="0" err="1"/>
              <a:t>appel</a:t>
            </a:r>
            <a:r>
              <a:rPr lang="de-CH" dirty="0"/>
              <a:t> du célèbre </a:t>
            </a:r>
            <a:r>
              <a:rPr lang="de-CH" dirty="0" err="1"/>
              <a:t>inventeur</a:t>
            </a:r>
            <a:r>
              <a:rPr lang="de-CH" dirty="0"/>
              <a:t> Robert Bot. </a:t>
            </a:r>
          </a:p>
          <a:p>
            <a:pPr marL="0" indent="0">
              <a:buNone/>
            </a:pPr>
            <a:endParaRPr lang="nb-NO" dirty="0"/>
          </a:p>
          <a:p>
            <a:r>
              <a:rPr lang="de-CH" dirty="0" err="1">
                <a:solidFill>
                  <a:srgbClr val="0070C0"/>
                </a:solidFill>
              </a:rPr>
              <a:t>D’après</a:t>
            </a:r>
            <a:r>
              <a:rPr lang="de-CH" dirty="0">
                <a:solidFill>
                  <a:srgbClr val="0070C0"/>
                </a:solidFill>
              </a:rPr>
              <a:t> </a:t>
            </a:r>
            <a:r>
              <a:rPr lang="de-CH" dirty="0" err="1">
                <a:solidFill>
                  <a:srgbClr val="0070C0"/>
                </a:solidFill>
              </a:rPr>
              <a:t>vous</a:t>
            </a:r>
            <a:r>
              <a:rPr lang="de-CH" dirty="0">
                <a:solidFill>
                  <a:srgbClr val="0070C0"/>
                </a:solidFill>
              </a:rPr>
              <a:t>, </a:t>
            </a:r>
            <a:r>
              <a:rPr lang="de-CH" dirty="0" err="1">
                <a:solidFill>
                  <a:srgbClr val="0070C0"/>
                </a:solidFill>
              </a:rPr>
              <a:t>que</a:t>
            </a:r>
            <a:r>
              <a:rPr lang="de-CH" dirty="0">
                <a:solidFill>
                  <a:srgbClr val="0070C0"/>
                </a:solidFill>
              </a:rPr>
              <a:t> </a:t>
            </a:r>
            <a:r>
              <a:rPr lang="de-CH" dirty="0" err="1">
                <a:solidFill>
                  <a:srgbClr val="0070C0"/>
                </a:solidFill>
              </a:rPr>
              <a:t>dit</a:t>
            </a:r>
            <a:r>
              <a:rPr lang="de-CH" dirty="0">
                <a:solidFill>
                  <a:srgbClr val="0070C0"/>
                </a:solidFill>
              </a:rPr>
              <a:t> </a:t>
            </a:r>
            <a:r>
              <a:rPr lang="de-CH" dirty="0" err="1">
                <a:solidFill>
                  <a:srgbClr val="0070C0"/>
                </a:solidFill>
              </a:rPr>
              <a:t>l’inventeur</a:t>
            </a:r>
            <a:r>
              <a:rPr lang="de-CH" dirty="0">
                <a:solidFill>
                  <a:srgbClr val="0070C0"/>
                </a:solidFill>
              </a:rPr>
              <a:t> au </a:t>
            </a:r>
            <a:r>
              <a:rPr lang="de-CH" dirty="0" err="1">
                <a:solidFill>
                  <a:srgbClr val="0070C0"/>
                </a:solidFill>
              </a:rPr>
              <a:t>téléphone</a:t>
            </a:r>
            <a:r>
              <a:rPr lang="de-CH" dirty="0">
                <a:solidFill>
                  <a:srgbClr val="0070C0"/>
                </a:solidFill>
              </a:rPr>
              <a:t> ?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41857F8-8264-DFBB-0116-40455357F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1AAC09A-2A96-DAB6-1BA0-9601B22710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9505" y="6356351"/>
            <a:ext cx="5578520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r" defTabSz="914400" rtl="0" eaLnBrk="1" latinLnBrk="0" hangingPunct="1">
              <a:defRPr sz="16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3140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E47CD-97F4-F43F-571F-69BA9E61D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B46196-01A6-6550-B40B-7A1138598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Jürg</a:t>
            </a:r>
            <a:r>
              <a:rPr lang="nb-NO" dirty="0"/>
              <a:t> </a:t>
            </a:r>
            <a:r>
              <a:rPr lang="nb-NO" dirty="0" err="1"/>
              <a:t>Obrist</a:t>
            </a:r>
            <a:r>
              <a:rPr lang="nb-NO" dirty="0"/>
              <a:t> - </a:t>
            </a:r>
            <a:r>
              <a:rPr lang="de-CH" b="1" dirty="0"/>
              <a:t>Le </a:t>
            </a:r>
            <a:r>
              <a:rPr lang="de-CH" b="1" dirty="0" err="1"/>
              <a:t>robot</a:t>
            </a:r>
            <a:r>
              <a:rPr lang="de-CH" b="1" dirty="0"/>
              <a:t> </a:t>
            </a:r>
            <a:r>
              <a:rPr lang="de-CH" b="1" dirty="0" err="1"/>
              <a:t>disparu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D1703E-29D8-1BF0-F018-0488DEFF5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de-CH" dirty="0"/>
              <a:t>« </a:t>
            </a:r>
            <a:r>
              <a:rPr lang="de-CH" dirty="0" err="1"/>
              <a:t>Dépêchez-vous</a:t>
            </a:r>
            <a:r>
              <a:rPr lang="de-CH" dirty="0"/>
              <a:t>, </a:t>
            </a:r>
            <a:r>
              <a:rPr lang="de-CH" dirty="0" err="1"/>
              <a:t>Inspecteur</a:t>
            </a:r>
            <a:r>
              <a:rPr lang="de-CH" dirty="0"/>
              <a:t>. Vous </a:t>
            </a:r>
            <a:r>
              <a:rPr lang="de-CH" dirty="0" err="1"/>
              <a:t>devez</a:t>
            </a:r>
            <a:r>
              <a:rPr lang="de-CH" dirty="0"/>
              <a:t> </a:t>
            </a:r>
            <a:r>
              <a:rPr lang="de-CH" dirty="0" err="1"/>
              <a:t>venir</a:t>
            </a:r>
            <a:r>
              <a:rPr lang="de-CH" dirty="0"/>
              <a:t> </a:t>
            </a:r>
            <a:r>
              <a:rPr lang="de-CH" dirty="0" err="1"/>
              <a:t>dans</a:t>
            </a:r>
            <a:r>
              <a:rPr lang="de-CH" dirty="0"/>
              <a:t> </a:t>
            </a:r>
            <a:r>
              <a:rPr lang="de-CH" dirty="0" err="1"/>
              <a:t>mon</a:t>
            </a:r>
            <a:r>
              <a:rPr lang="de-CH" dirty="0"/>
              <a:t> </a:t>
            </a:r>
            <a:r>
              <a:rPr lang="de-CH" dirty="0" err="1"/>
              <a:t>laboratoire</a:t>
            </a:r>
            <a:r>
              <a:rPr lang="de-CH" dirty="0"/>
              <a:t>. Mon </a:t>
            </a:r>
            <a:r>
              <a:rPr lang="de-CH" dirty="0" err="1"/>
              <a:t>robot</a:t>
            </a:r>
            <a:r>
              <a:rPr lang="de-CH" dirty="0"/>
              <a:t> Oli a </a:t>
            </a:r>
            <a:r>
              <a:rPr lang="de-CH" dirty="0" err="1"/>
              <a:t>disparu</a:t>
            </a:r>
            <a:r>
              <a:rPr lang="de-CH" dirty="0"/>
              <a:t> ! </a:t>
            </a:r>
            <a:r>
              <a:rPr lang="de-CH" dirty="0" err="1"/>
              <a:t>Quelqu'un</a:t>
            </a:r>
            <a:r>
              <a:rPr lang="de-CH" dirty="0"/>
              <a:t> </a:t>
            </a:r>
            <a:r>
              <a:rPr lang="de-CH" dirty="0" err="1"/>
              <a:t>l'a</a:t>
            </a:r>
            <a:r>
              <a:rPr lang="de-CH" dirty="0"/>
              <a:t> </a:t>
            </a:r>
            <a:r>
              <a:rPr lang="de-CH" dirty="0" err="1"/>
              <a:t>volé</a:t>
            </a:r>
            <a:r>
              <a:rPr lang="de-CH" dirty="0"/>
              <a:t> </a:t>
            </a:r>
            <a:r>
              <a:rPr lang="de-CH" dirty="0" err="1"/>
              <a:t>cette</a:t>
            </a:r>
            <a:r>
              <a:rPr lang="de-CH" dirty="0"/>
              <a:t> </a:t>
            </a:r>
            <a:r>
              <a:rPr lang="de-CH" dirty="0" err="1"/>
              <a:t>nuit</a:t>
            </a:r>
            <a:r>
              <a:rPr lang="de-CH" dirty="0"/>
              <a:t> ! », </a:t>
            </a:r>
            <a:r>
              <a:rPr lang="de-CH" dirty="0" err="1"/>
              <a:t>crie</a:t>
            </a:r>
            <a:r>
              <a:rPr lang="de-CH" dirty="0"/>
              <a:t> </a:t>
            </a:r>
            <a:r>
              <a:rPr lang="de-CH" dirty="0" err="1"/>
              <a:t>l'inventeur</a:t>
            </a:r>
            <a:r>
              <a:rPr lang="de-CH" dirty="0"/>
              <a:t>, </a:t>
            </a:r>
            <a:r>
              <a:rPr lang="de-CH" dirty="0" err="1"/>
              <a:t>désespéré</a:t>
            </a:r>
            <a:r>
              <a:rPr lang="de-CH" dirty="0"/>
              <a:t>, </a:t>
            </a:r>
            <a:r>
              <a:rPr lang="de-CH" dirty="0" err="1"/>
              <a:t>ayant</a:t>
            </a:r>
            <a:r>
              <a:rPr lang="de-CH" dirty="0"/>
              <a:t> </a:t>
            </a:r>
            <a:r>
              <a:rPr lang="de-CH" dirty="0" err="1"/>
              <a:t>investi</a:t>
            </a:r>
            <a:r>
              <a:rPr lang="de-CH" dirty="0"/>
              <a:t> </a:t>
            </a:r>
            <a:r>
              <a:rPr lang="de-CH" dirty="0" err="1"/>
              <a:t>une</a:t>
            </a:r>
            <a:r>
              <a:rPr lang="de-CH" dirty="0"/>
              <a:t> très grosse </a:t>
            </a:r>
            <a:r>
              <a:rPr lang="de-CH" dirty="0" err="1"/>
              <a:t>somme</a:t>
            </a:r>
            <a:r>
              <a:rPr lang="de-CH" dirty="0"/>
              <a:t> </a:t>
            </a:r>
            <a:r>
              <a:rPr lang="de-CH" dirty="0" err="1"/>
              <a:t>d'argent</a:t>
            </a:r>
            <a:r>
              <a:rPr lang="de-CH" dirty="0"/>
              <a:t> </a:t>
            </a:r>
            <a:r>
              <a:rPr lang="de-CH" dirty="0" err="1"/>
              <a:t>dans</a:t>
            </a:r>
            <a:r>
              <a:rPr lang="de-CH" dirty="0"/>
              <a:t> le </a:t>
            </a:r>
            <a:r>
              <a:rPr lang="de-CH" dirty="0" err="1"/>
              <a:t>robot</a:t>
            </a:r>
            <a:r>
              <a:rPr lang="de-CH" dirty="0"/>
              <a:t>. </a:t>
            </a:r>
            <a:endParaRPr lang="nb-NO" dirty="0"/>
          </a:p>
          <a:p>
            <a:pPr marL="0" indent="0">
              <a:buNone/>
            </a:pPr>
            <a:r>
              <a:rPr lang="es-ES" dirty="0"/>
              <a:t> </a:t>
            </a:r>
            <a:endParaRPr lang="nb-NO" dirty="0"/>
          </a:p>
          <a:p>
            <a:pPr marL="0" indent="0">
              <a:buNone/>
            </a:pPr>
            <a:r>
              <a:rPr lang="de-CH" dirty="0"/>
              <a:t>Le célèbre </a:t>
            </a:r>
            <a:r>
              <a:rPr lang="de-CH" dirty="0" err="1"/>
              <a:t>inventeur</a:t>
            </a:r>
            <a:r>
              <a:rPr lang="de-CH" dirty="0"/>
              <a:t> Robert Bot a </a:t>
            </a:r>
            <a:r>
              <a:rPr lang="de-CH" dirty="0" err="1"/>
              <a:t>reçu</a:t>
            </a:r>
            <a:r>
              <a:rPr lang="de-CH" dirty="0"/>
              <a:t> </a:t>
            </a:r>
            <a:r>
              <a:rPr lang="de-CH" dirty="0" err="1"/>
              <a:t>plusieurs</a:t>
            </a:r>
            <a:r>
              <a:rPr lang="de-CH" dirty="0"/>
              <a:t> </a:t>
            </a:r>
            <a:r>
              <a:rPr lang="de-CH" dirty="0" err="1"/>
              <a:t>prix</a:t>
            </a:r>
            <a:r>
              <a:rPr lang="de-CH" dirty="0"/>
              <a:t> </a:t>
            </a:r>
            <a:r>
              <a:rPr lang="de-CH" dirty="0" err="1"/>
              <a:t>pour</a:t>
            </a:r>
            <a:r>
              <a:rPr lang="de-CH" dirty="0"/>
              <a:t> de </a:t>
            </a:r>
            <a:r>
              <a:rPr lang="de-CH" dirty="0" err="1"/>
              <a:t>nombreuses</a:t>
            </a:r>
            <a:r>
              <a:rPr lang="de-CH" dirty="0"/>
              <a:t> </a:t>
            </a:r>
            <a:r>
              <a:rPr lang="de-CH" dirty="0" err="1"/>
              <a:t>inventions</a:t>
            </a:r>
            <a:r>
              <a:rPr lang="de-CH" dirty="0"/>
              <a:t>, </a:t>
            </a:r>
            <a:r>
              <a:rPr lang="de-CH" dirty="0" err="1"/>
              <a:t>mais</a:t>
            </a:r>
            <a:r>
              <a:rPr lang="de-CH" dirty="0"/>
              <a:t> </a:t>
            </a:r>
            <a:r>
              <a:rPr lang="de-CH" dirty="0" err="1"/>
              <a:t>son</a:t>
            </a:r>
            <a:r>
              <a:rPr lang="de-CH" dirty="0"/>
              <a:t> </a:t>
            </a:r>
            <a:r>
              <a:rPr lang="de-CH" dirty="0" err="1"/>
              <a:t>robot</a:t>
            </a:r>
            <a:r>
              <a:rPr lang="de-CH" dirty="0"/>
              <a:t> Oli </a:t>
            </a:r>
            <a:r>
              <a:rPr lang="de-CH" dirty="0" err="1"/>
              <a:t>est</a:t>
            </a:r>
            <a:r>
              <a:rPr lang="de-CH" dirty="0"/>
              <a:t> </a:t>
            </a:r>
            <a:r>
              <a:rPr lang="de-CH" dirty="0" err="1"/>
              <a:t>sa</a:t>
            </a:r>
            <a:r>
              <a:rPr lang="de-CH" dirty="0"/>
              <a:t> </a:t>
            </a:r>
            <a:r>
              <a:rPr lang="de-CH" dirty="0" err="1"/>
              <a:t>meilleure</a:t>
            </a:r>
            <a:r>
              <a:rPr lang="de-CH" dirty="0"/>
              <a:t> </a:t>
            </a:r>
            <a:r>
              <a:rPr lang="de-CH" dirty="0" err="1"/>
              <a:t>création</a:t>
            </a:r>
            <a:r>
              <a:rPr lang="de-CH" dirty="0"/>
              <a:t>. </a:t>
            </a:r>
            <a:endParaRPr lang="nb-NO" dirty="0"/>
          </a:p>
          <a:p>
            <a:pPr marL="0" indent="0">
              <a:buNone/>
            </a:pPr>
            <a:r>
              <a:rPr lang="es-ES" dirty="0"/>
              <a:t> </a:t>
            </a:r>
            <a:endParaRPr lang="nb-NO" dirty="0"/>
          </a:p>
          <a:p>
            <a:r>
              <a:rPr lang="de-CH" dirty="0" err="1">
                <a:solidFill>
                  <a:srgbClr val="0070C0"/>
                </a:solidFill>
              </a:rPr>
              <a:t>Pourquoi</a:t>
            </a:r>
            <a:r>
              <a:rPr lang="de-CH" dirty="0">
                <a:solidFill>
                  <a:srgbClr val="0070C0"/>
                </a:solidFill>
              </a:rPr>
              <a:t> le </a:t>
            </a:r>
            <a:r>
              <a:rPr lang="de-CH" dirty="0" err="1">
                <a:solidFill>
                  <a:srgbClr val="0070C0"/>
                </a:solidFill>
              </a:rPr>
              <a:t>robot</a:t>
            </a:r>
            <a:r>
              <a:rPr lang="de-CH" dirty="0">
                <a:solidFill>
                  <a:srgbClr val="0070C0"/>
                </a:solidFill>
              </a:rPr>
              <a:t> Oli </a:t>
            </a:r>
            <a:r>
              <a:rPr lang="de-CH" dirty="0" err="1">
                <a:solidFill>
                  <a:srgbClr val="0070C0"/>
                </a:solidFill>
              </a:rPr>
              <a:t>est</a:t>
            </a:r>
            <a:r>
              <a:rPr lang="de-CH" dirty="0">
                <a:solidFill>
                  <a:srgbClr val="0070C0"/>
                </a:solidFill>
              </a:rPr>
              <a:t> </a:t>
            </a:r>
            <a:r>
              <a:rPr lang="de-CH" dirty="0" err="1">
                <a:solidFill>
                  <a:srgbClr val="0070C0"/>
                </a:solidFill>
              </a:rPr>
              <a:t>sa</a:t>
            </a:r>
            <a:r>
              <a:rPr lang="de-CH" dirty="0">
                <a:solidFill>
                  <a:srgbClr val="0070C0"/>
                </a:solidFill>
              </a:rPr>
              <a:t> </a:t>
            </a:r>
            <a:r>
              <a:rPr lang="de-CH" dirty="0" err="1">
                <a:solidFill>
                  <a:srgbClr val="0070C0"/>
                </a:solidFill>
              </a:rPr>
              <a:t>meilleure</a:t>
            </a:r>
            <a:r>
              <a:rPr lang="de-CH" dirty="0">
                <a:solidFill>
                  <a:srgbClr val="0070C0"/>
                </a:solidFill>
              </a:rPr>
              <a:t> </a:t>
            </a:r>
            <a:r>
              <a:rPr lang="de-CH" dirty="0" err="1">
                <a:solidFill>
                  <a:srgbClr val="0070C0"/>
                </a:solidFill>
              </a:rPr>
              <a:t>création</a:t>
            </a:r>
            <a:r>
              <a:rPr lang="de-CH" dirty="0">
                <a:solidFill>
                  <a:srgbClr val="0070C0"/>
                </a:solidFill>
              </a:rPr>
              <a:t> ? À ton </a:t>
            </a:r>
            <a:r>
              <a:rPr lang="de-CH" dirty="0" err="1">
                <a:solidFill>
                  <a:srgbClr val="0070C0"/>
                </a:solidFill>
              </a:rPr>
              <a:t>avis</a:t>
            </a:r>
            <a:r>
              <a:rPr lang="de-CH" dirty="0">
                <a:solidFill>
                  <a:srgbClr val="0070C0"/>
                </a:solidFill>
              </a:rPr>
              <a:t>, </a:t>
            </a:r>
            <a:r>
              <a:rPr lang="de-CH" dirty="0" err="1">
                <a:solidFill>
                  <a:srgbClr val="0070C0"/>
                </a:solidFill>
              </a:rPr>
              <a:t>que</a:t>
            </a:r>
            <a:r>
              <a:rPr lang="de-CH" dirty="0">
                <a:solidFill>
                  <a:srgbClr val="0070C0"/>
                </a:solidFill>
              </a:rPr>
              <a:t> </a:t>
            </a:r>
            <a:r>
              <a:rPr lang="de-CH" dirty="0" err="1">
                <a:solidFill>
                  <a:srgbClr val="0070C0"/>
                </a:solidFill>
              </a:rPr>
              <a:t>peut</a:t>
            </a:r>
            <a:r>
              <a:rPr lang="de-CH" dirty="0">
                <a:solidFill>
                  <a:srgbClr val="0070C0"/>
                </a:solidFill>
              </a:rPr>
              <a:t>-il faire ?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21627E4-222D-82AD-F6B6-559EA262A7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9505" y="6356351"/>
            <a:ext cx="5578520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r" defTabSz="914400" rtl="0" eaLnBrk="1" latinLnBrk="0" hangingPunct="1">
              <a:defRPr sz="16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99900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3E73C-B792-4DD1-600D-C5ACB7E78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3A6AE8-E392-4430-388C-9775614DA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Jürg</a:t>
            </a:r>
            <a:r>
              <a:rPr lang="nb-NO" dirty="0"/>
              <a:t> </a:t>
            </a:r>
            <a:r>
              <a:rPr lang="nb-NO" dirty="0" err="1"/>
              <a:t>Obrist</a:t>
            </a:r>
            <a:r>
              <a:rPr lang="nb-NO" dirty="0"/>
              <a:t>  - </a:t>
            </a:r>
            <a:r>
              <a:rPr lang="de-CH" b="1" dirty="0"/>
              <a:t>Le </a:t>
            </a:r>
            <a:r>
              <a:rPr lang="de-CH" b="1" dirty="0" err="1"/>
              <a:t>robot</a:t>
            </a:r>
            <a:r>
              <a:rPr lang="de-CH" b="1" dirty="0"/>
              <a:t> </a:t>
            </a:r>
            <a:r>
              <a:rPr lang="de-CH" b="1" dirty="0" err="1"/>
              <a:t>disparu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7336C8-CB95-85FB-6441-BDEEEDD30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CH" dirty="0"/>
              <a:t>C’est </a:t>
            </a:r>
            <a:r>
              <a:rPr lang="de-CH" dirty="0" err="1"/>
              <a:t>un</a:t>
            </a:r>
            <a:r>
              <a:rPr lang="de-CH" dirty="0"/>
              <a:t> </a:t>
            </a:r>
            <a:r>
              <a:rPr lang="de-CH" dirty="0" err="1"/>
              <a:t>robot</a:t>
            </a:r>
            <a:r>
              <a:rPr lang="de-CH" dirty="0"/>
              <a:t> </a:t>
            </a:r>
            <a:r>
              <a:rPr lang="de-CH" dirty="0" err="1"/>
              <a:t>capable</a:t>
            </a:r>
            <a:r>
              <a:rPr lang="de-CH" dirty="0"/>
              <a:t> de </a:t>
            </a:r>
            <a:r>
              <a:rPr lang="de-CH" dirty="0" err="1"/>
              <a:t>nettoyer</a:t>
            </a:r>
            <a:r>
              <a:rPr lang="de-CH" dirty="0"/>
              <a:t>, </a:t>
            </a:r>
            <a:r>
              <a:rPr lang="de-CH" dirty="0" err="1"/>
              <a:t>ranger</a:t>
            </a:r>
            <a:r>
              <a:rPr lang="de-CH" dirty="0"/>
              <a:t>, </a:t>
            </a:r>
            <a:r>
              <a:rPr lang="de-CH" dirty="0" err="1"/>
              <a:t>cuisiner</a:t>
            </a:r>
            <a:r>
              <a:rPr lang="de-CH" dirty="0"/>
              <a:t> et faire </a:t>
            </a:r>
            <a:r>
              <a:rPr lang="de-CH" dirty="0" err="1"/>
              <a:t>les</a:t>
            </a:r>
            <a:r>
              <a:rPr lang="de-CH" dirty="0"/>
              <a:t> </a:t>
            </a:r>
            <a:r>
              <a:rPr lang="de-CH" dirty="0" err="1"/>
              <a:t>courses</a:t>
            </a:r>
            <a:r>
              <a:rPr lang="de-CH" dirty="0"/>
              <a:t> </a:t>
            </a:r>
            <a:r>
              <a:rPr lang="de-CH" dirty="0" err="1"/>
              <a:t>tout</a:t>
            </a:r>
            <a:r>
              <a:rPr lang="de-CH" dirty="0"/>
              <a:t> </a:t>
            </a:r>
            <a:r>
              <a:rPr lang="de-CH" dirty="0" err="1"/>
              <a:t>seul</a:t>
            </a:r>
            <a:r>
              <a:rPr lang="de-CH" dirty="0"/>
              <a:t>. Les </a:t>
            </a:r>
            <a:r>
              <a:rPr lang="de-CH" dirty="0" err="1"/>
              <a:t>experts</a:t>
            </a:r>
            <a:r>
              <a:rPr lang="de-CH" dirty="0"/>
              <a:t> </a:t>
            </a:r>
            <a:r>
              <a:rPr lang="de-CH" dirty="0" err="1"/>
              <a:t>sont</a:t>
            </a:r>
            <a:r>
              <a:rPr lang="de-CH" dirty="0"/>
              <a:t> très </a:t>
            </a:r>
            <a:r>
              <a:rPr lang="de-CH" dirty="0" err="1"/>
              <a:t>impréssionnés</a:t>
            </a:r>
            <a:r>
              <a:rPr lang="de-CH" dirty="0"/>
              <a:t> ! </a:t>
            </a:r>
            <a:endParaRPr lang="nb-NO" dirty="0"/>
          </a:p>
          <a:p>
            <a:pPr marL="0" indent="0">
              <a:buNone/>
            </a:pPr>
            <a:r>
              <a:rPr lang="es-ES" dirty="0"/>
              <a:t> </a:t>
            </a:r>
            <a:endParaRPr lang="nb-NO" dirty="0"/>
          </a:p>
          <a:p>
            <a:pPr marL="0" lvl="0" indent="0">
              <a:buNone/>
            </a:pPr>
            <a:r>
              <a:rPr lang="de-CH" dirty="0"/>
              <a:t>« Quelle </a:t>
            </a:r>
            <a:r>
              <a:rPr lang="de-CH" dirty="0" err="1"/>
              <a:t>tragédie</a:t>
            </a:r>
            <a:r>
              <a:rPr lang="de-CH" dirty="0"/>
              <a:t> ! », </a:t>
            </a:r>
            <a:r>
              <a:rPr lang="de-CH" dirty="0" err="1"/>
              <a:t>reconnaît</a:t>
            </a:r>
            <a:r>
              <a:rPr lang="de-CH" dirty="0"/>
              <a:t> </a:t>
            </a:r>
            <a:r>
              <a:rPr lang="de-CH" dirty="0" err="1"/>
              <a:t>l'inspecteur</a:t>
            </a:r>
            <a:r>
              <a:rPr lang="de-CH" dirty="0"/>
              <a:t>. « </a:t>
            </a:r>
            <a:r>
              <a:rPr lang="de-CH" dirty="0" err="1"/>
              <a:t>J’arrive</a:t>
            </a:r>
            <a:r>
              <a:rPr lang="de-CH" dirty="0"/>
              <a:t> </a:t>
            </a:r>
            <a:r>
              <a:rPr lang="de-CH" dirty="0" err="1"/>
              <a:t>tout</a:t>
            </a:r>
            <a:r>
              <a:rPr lang="de-CH" dirty="0"/>
              <a:t> de </a:t>
            </a:r>
            <a:r>
              <a:rPr lang="de-CH" dirty="0" err="1"/>
              <a:t>suite</a:t>
            </a:r>
            <a:r>
              <a:rPr lang="de-CH" dirty="0"/>
              <a:t>, Monsieur Bot ». </a:t>
            </a:r>
            <a:endParaRPr lang="nb-NO" dirty="0"/>
          </a:p>
          <a:p>
            <a:pPr marL="0" indent="0">
              <a:buNone/>
            </a:pPr>
            <a:r>
              <a:rPr lang="de-CH" dirty="0" err="1"/>
              <a:t>L'inventeur</a:t>
            </a:r>
            <a:r>
              <a:rPr lang="de-CH" dirty="0"/>
              <a:t> Robert Bot </a:t>
            </a:r>
            <a:r>
              <a:rPr lang="de-CH" dirty="0" err="1"/>
              <a:t>lui</a:t>
            </a:r>
            <a:r>
              <a:rPr lang="de-CH" dirty="0"/>
              <a:t> </a:t>
            </a:r>
            <a:r>
              <a:rPr lang="de-CH" dirty="0" err="1"/>
              <a:t>montre</a:t>
            </a:r>
            <a:r>
              <a:rPr lang="de-CH" dirty="0"/>
              <a:t> le </a:t>
            </a:r>
            <a:r>
              <a:rPr lang="de-CH" dirty="0" err="1"/>
              <a:t>laboratoire</a:t>
            </a:r>
            <a:r>
              <a:rPr lang="de-CH" dirty="0"/>
              <a:t>. </a:t>
            </a:r>
            <a:endParaRPr lang="nb-NO" dirty="0"/>
          </a:p>
          <a:p>
            <a:pPr marL="0" lvl="0" indent="0">
              <a:buNone/>
            </a:pPr>
            <a:r>
              <a:rPr lang="de-CH" dirty="0"/>
              <a:t>« </a:t>
            </a:r>
            <a:r>
              <a:rPr lang="de-CH" dirty="0" err="1"/>
              <a:t>Avez-vous</a:t>
            </a:r>
            <a:r>
              <a:rPr lang="de-CH" dirty="0"/>
              <a:t> </a:t>
            </a:r>
            <a:r>
              <a:rPr lang="de-CH" dirty="0" err="1"/>
              <a:t>remarqué</a:t>
            </a:r>
            <a:r>
              <a:rPr lang="de-CH" dirty="0"/>
              <a:t> </a:t>
            </a:r>
            <a:r>
              <a:rPr lang="de-CH" dirty="0" err="1"/>
              <a:t>quelque</a:t>
            </a:r>
            <a:r>
              <a:rPr lang="de-CH" dirty="0"/>
              <a:t> </a:t>
            </a:r>
            <a:r>
              <a:rPr lang="de-CH" dirty="0" err="1"/>
              <a:t>chose</a:t>
            </a:r>
            <a:r>
              <a:rPr lang="de-CH" dirty="0"/>
              <a:t> </a:t>
            </a:r>
            <a:r>
              <a:rPr lang="de-CH" dirty="0" err="1"/>
              <a:t>d'étrange</a:t>
            </a:r>
            <a:r>
              <a:rPr lang="de-CH" dirty="0"/>
              <a:t> </a:t>
            </a:r>
            <a:r>
              <a:rPr lang="de-CH" dirty="0" err="1"/>
              <a:t>cette</a:t>
            </a:r>
            <a:r>
              <a:rPr lang="de-CH" dirty="0"/>
              <a:t> </a:t>
            </a:r>
            <a:r>
              <a:rPr lang="de-CH" dirty="0" err="1"/>
              <a:t>nuit</a:t>
            </a:r>
            <a:r>
              <a:rPr lang="de-CH" dirty="0"/>
              <a:t>, Monsieur Bot ? », </a:t>
            </a:r>
            <a:r>
              <a:rPr lang="de-CH" dirty="0" err="1"/>
              <a:t>demande</a:t>
            </a:r>
            <a:r>
              <a:rPr lang="de-CH" dirty="0"/>
              <a:t> </a:t>
            </a:r>
            <a:r>
              <a:rPr lang="de-CH" dirty="0" err="1"/>
              <a:t>l'inspecteur</a:t>
            </a:r>
            <a:r>
              <a:rPr lang="de-CH" dirty="0"/>
              <a:t>. </a:t>
            </a:r>
            <a:endParaRPr lang="nb-NO" dirty="0"/>
          </a:p>
          <a:p>
            <a:pPr marL="0" lvl="0" indent="0">
              <a:buNone/>
            </a:pPr>
            <a:r>
              <a:rPr lang="de-CH" dirty="0"/>
              <a:t>« Oui », </a:t>
            </a:r>
            <a:r>
              <a:rPr lang="de-CH" dirty="0" err="1"/>
              <a:t>répond</a:t>
            </a:r>
            <a:r>
              <a:rPr lang="de-CH" dirty="0"/>
              <a:t> </a:t>
            </a:r>
            <a:r>
              <a:rPr lang="de-CH" dirty="0" err="1"/>
              <a:t>l'inventeur</a:t>
            </a:r>
            <a:r>
              <a:rPr lang="de-CH" dirty="0"/>
              <a:t> </a:t>
            </a:r>
            <a:endParaRPr lang="nb-NO" dirty="0"/>
          </a:p>
          <a:p>
            <a:pPr marL="0" indent="0">
              <a:buNone/>
            </a:pPr>
            <a:r>
              <a:rPr lang="de-CH" dirty="0"/>
              <a:t> </a:t>
            </a:r>
            <a:endParaRPr lang="nb-NO" dirty="0"/>
          </a:p>
          <a:p>
            <a:r>
              <a:rPr lang="de-CH" dirty="0">
                <a:solidFill>
                  <a:srgbClr val="0070C0"/>
                </a:solidFill>
              </a:rPr>
              <a:t>À ton </a:t>
            </a:r>
            <a:r>
              <a:rPr lang="de-CH" dirty="0" err="1">
                <a:solidFill>
                  <a:srgbClr val="0070C0"/>
                </a:solidFill>
              </a:rPr>
              <a:t>avis</a:t>
            </a:r>
            <a:r>
              <a:rPr lang="de-CH" dirty="0">
                <a:solidFill>
                  <a:srgbClr val="0070C0"/>
                </a:solidFill>
              </a:rPr>
              <a:t>, </a:t>
            </a:r>
            <a:r>
              <a:rPr lang="de-CH" dirty="0" err="1">
                <a:solidFill>
                  <a:srgbClr val="0070C0"/>
                </a:solidFill>
              </a:rPr>
              <a:t>qu’est-ce</a:t>
            </a:r>
            <a:r>
              <a:rPr lang="de-CH" dirty="0">
                <a:solidFill>
                  <a:srgbClr val="0070C0"/>
                </a:solidFill>
              </a:rPr>
              <a:t> </a:t>
            </a:r>
            <a:r>
              <a:rPr lang="de-CH" dirty="0" err="1">
                <a:solidFill>
                  <a:srgbClr val="0070C0"/>
                </a:solidFill>
              </a:rPr>
              <a:t>qu’il</a:t>
            </a:r>
            <a:r>
              <a:rPr lang="de-CH" dirty="0">
                <a:solidFill>
                  <a:srgbClr val="0070C0"/>
                </a:solidFill>
              </a:rPr>
              <a:t> </a:t>
            </a:r>
            <a:r>
              <a:rPr lang="de-CH" dirty="0" err="1">
                <a:solidFill>
                  <a:srgbClr val="0070C0"/>
                </a:solidFill>
              </a:rPr>
              <a:t>s’est</a:t>
            </a:r>
            <a:r>
              <a:rPr lang="de-CH" dirty="0">
                <a:solidFill>
                  <a:srgbClr val="0070C0"/>
                </a:solidFill>
              </a:rPr>
              <a:t> passé ?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FEA0839-2A0C-79FC-B97B-68BD9C8982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9505" y="6356351"/>
            <a:ext cx="5578520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r" defTabSz="914400" rtl="0" eaLnBrk="1" latinLnBrk="0" hangingPunct="1">
              <a:defRPr sz="16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271670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3EE9C-4C85-832B-FB44-C5FD10F5F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272B31-0D0C-F741-21F6-2D5F91C12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Jürg</a:t>
            </a:r>
            <a:r>
              <a:rPr lang="nb-NO" dirty="0"/>
              <a:t> </a:t>
            </a:r>
            <a:r>
              <a:rPr lang="nb-NO" dirty="0" err="1"/>
              <a:t>Obrist</a:t>
            </a:r>
            <a:r>
              <a:rPr lang="nb-NO" dirty="0"/>
              <a:t>  - </a:t>
            </a:r>
            <a:r>
              <a:rPr lang="de-CH" b="1" dirty="0"/>
              <a:t>Le </a:t>
            </a:r>
            <a:r>
              <a:rPr lang="de-CH" b="1" dirty="0" err="1"/>
              <a:t>robot</a:t>
            </a:r>
            <a:r>
              <a:rPr lang="de-CH" b="1" dirty="0"/>
              <a:t> </a:t>
            </a:r>
            <a:r>
              <a:rPr lang="de-CH" b="1" dirty="0" err="1"/>
              <a:t>disparu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F94D74-861E-9EC4-59F3-C05ECC4F7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de-CH" dirty="0"/>
              <a:t>« Je </a:t>
            </a:r>
            <a:r>
              <a:rPr lang="de-CH" dirty="0" err="1"/>
              <a:t>dormais</a:t>
            </a:r>
            <a:r>
              <a:rPr lang="de-CH" dirty="0"/>
              <a:t> </a:t>
            </a:r>
            <a:r>
              <a:rPr lang="de-CH" dirty="0" err="1"/>
              <a:t>dans</a:t>
            </a:r>
            <a:r>
              <a:rPr lang="de-CH" dirty="0"/>
              <a:t> la </a:t>
            </a:r>
            <a:r>
              <a:rPr lang="de-CH" dirty="0" err="1"/>
              <a:t>pièce</a:t>
            </a:r>
            <a:r>
              <a:rPr lang="de-CH" dirty="0"/>
              <a:t> </a:t>
            </a:r>
            <a:r>
              <a:rPr lang="de-CH" dirty="0" err="1"/>
              <a:t>d'à</a:t>
            </a:r>
            <a:r>
              <a:rPr lang="de-CH" dirty="0"/>
              <a:t> </a:t>
            </a:r>
            <a:r>
              <a:rPr lang="de-CH" dirty="0" err="1"/>
              <a:t>côté</a:t>
            </a:r>
            <a:r>
              <a:rPr lang="de-CH" dirty="0"/>
              <a:t>. </a:t>
            </a:r>
            <a:r>
              <a:rPr lang="de-CH" dirty="0" err="1"/>
              <a:t>Soudain</a:t>
            </a:r>
            <a:r>
              <a:rPr lang="de-CH" dirty="0"/>
              <a:t>, à </a:t>
            </a:r>
            <a:r>
              <a:rPr lang="de-CH" dirty="0" err="1"/>
              <a:t>quatre</a:t>
            </a:r>
            <a:r>
              <a:rPr lang="de-CH" dirty="0"/>
              <a:t> </a:t>
            </a:r>
            <a:r>
              <a:rPr lang="de-CH" dirty="0" err="1"/>
              <a:t>heures</a:t>
            </a:r>
            <a:r>
              <a:rPr lang="de-CH" dirty="0"/>
              <a:t> du </a:t>
            </a:r>
            <a:r>
              <a:rPr lang="de-CH" dirty="0" err="1"/>
              <a:t>matin</a:t>
            </a:r>
            <a:r>
              <a:rPr lang="de-CH" dirty="0"/>
              <a:t>, </a:t>
            </a:r>
            <a:r>
              <a:rPr lang="de-CH" dirty="0" err="1"/>
              <a:t>j'ai</a:t>
            </a:r>
            <a:r>
              <a:rPr lang="de-CH" dirty="0"/>
              <a:t> </a:t>
            </a:r>
            <a:r>
              <a:rPr lang="de-CH" dirty="0" err="1"/>
              <a:t>entendu</a:t>
            </a:r>
            <a:r>
              <a:rPr lang="de-CH" dirty="0"/>
              <a:t> </a:t>
            </a:r>
            <a:r>
              <a:rPr lang="de-CH" dirty="0" err="1"/>
              <a:t>un</a:t>
            </a:r>
            <a:r>
              <a:rPr lang="de-CH" dirty="0"/>
              <a:t> </a:t>
            </a:r>
            <a:r>
              <a:rPr lang="de-CH" dirty="0" err="1"/>
              <a:t>bruit</a:t>
            </a:r>
            <a:r>
              <a:rPr lang="de-CH" dirty="0"/>
              <a:t> </a:t>
            </a:r>
            <a:r>
              <a:rPr lang="de-CH" dirty="0" err="1"/>
              <a:t>étrange</a:t>
            </a:r>
            <a:r>
              <a:rPr lang="de-CH" dirty="0"/>
              <a:t>. Je </a:t>
            </a:r>
            <a:r>
              <a:rPr lang="de-CH" dirty="0" err="1"/>
              <a:t>me</a:t>
            </a:r>
            <a:r>
              <a:rPr lang="de-CH" dirty="0"/>
              <a:t> </a:t>
            </a:r>
            <a:r>
              <a:rPr lang="de-CH" dirty="0" err="1"/>
              <a:t>suis</a:t>
            </a:r>
            <a:r>
              <a:rPr lang="de-CH" dirty="0"/>
              <a:t> </a:t>
            </a:r>
            <a:r>
              <a:rPr lang="de-CH" dirty="0" err="1"/>
              <a:t>levé</a:t>
            </a:r>
            <a:r>
              <a:rPr lang="de-CH" dirty="0"/>
              <a:t>, je </a:t>
            </a:r>
            <a:r>
              <a:rPr lang="de-CH" dirty="0" err="1"/>
              <a:t>me</a:t>
            </a:r>
            <a:r>
              <a:rPr lang="de-CH" dirty="0"/>
              <a:t> </a:t>
            </a:r>
            <a:r>
              <a:rPr lang="de-CH" dirty="0" err="1"/>
              <a:t>suis</a:t>
            </a:r>
            <a:r>
              <a:rPr lang="de-CH" dirty="0"/>
              <a:t> </a:t>
            </a:r>
            <a:r>
              <a:rPr lang="de-CH" dirty="0" err="1"/>
              <a:t>approché</a:t>
            </a:r>
            <a:r>
              <a:rPr lang="de-CH" dirty="0"/>
              <a:t> du </a:t>
            </a:r>
            <a:r>
              <a:rPr lang="de-CH" dirty="0" err="1"/>
              <a:t>laboratoire</a:t>
            </a:r>
            <a:r>
              <a:rPr lang="de-CH" dirty="0"/>
              <a:t> et </a:t>
            </a:r>
            <a:r>
              <a:rPr lang="de-CH" dirty="0" err="1"/>
              <a:t>j'ai</a:t>
            </a:r>
            <a:r>
              <a:rPr lang="de-CH" dirty="0"/>
              <a:t> </a:t>
            </a:r>
            <a:r>
              <a:rPr lang="de-CH" dirty="0" err="1"/>
              <a:t>remarqué</a:t>
            </a:r>
            <a:r>
              <a:rPr lang="de-CH" dirty="0"/>
              <a:t> </a:t>
            </a:r>
            <a:r>
              <a:rPr lang="de-CH" dirty="0" err="1"/>
              <a:t>qu'il</a:t>
            </a:r>
            <a:r>
              <a:rPr lang="de-CH" dirty="0"/>
              <a:t> y </a:t>
            </a:r>
            <a:r>
              <a:rPr lang="de-CH" dirty="0" err="1"/>
              <a:t>avait</a:t>
            </a:r>
            <a:r>
              <a:rPr lang="de-CH" dirty="0"/>
              <a:t> des </a:t>
            </a:r>
            <a:r>
              <a:rPr lang="de-CH" dirty="0" err="1"/>
              <a:t>gens</a:t>
            </a:r>
            <a:r>
              <a:rPr lang="de-CH" dirty="0"/>
              <a:t> à </a:t>
            </a:r>
            <a:r>
              <a:rPr lang="de-CH" dirty="0" err="1"/>
              <a:t>l'intérieur</a:t>
            </a:r>
            <a:r>
              <a:rPr lang="de-CH" dirty="0"/>
              <a:t>. </a:t>
            </a:r>
            <a:r>
              <a:rPr lang="de-CH" dirty="0" err="1"/>
              <a:t>J'ai</a:t>
            </a:r>
            <a:r>
              <a:rPr lang="de-CH" dirty="0"/>
              <a:t> </a:t>
            </a:r>
            <a:r>
              <a:rPr lang="de-CH" dirty="0" err="1"/>
              <a:t>essayé</a:t>
            </a:r>
            <a:r>
              <a:rPr lang="de-CH" dirty="0"/>
              <a:t> </a:t>
            </a:r>
            <a:r>
              <a:rPr lang="de-CH" dirty="0" err="1"/>
              <a:t>d'ouvrir</a:t>
            </a:r>
            <a:r>
              <a:rPr lang="de-CH" dirty="0"/>
              <a:t> la </a:t>
            </a:r>
            <a:r>
              <a:rPr lang="de-CH" dirty="0" err="1"/>
              <a:t>porte</a:t>
            </a:r>
            <a:r>
              <a:rPr lang="de-CH" dirty="0"/>
              <a:t>, </a:t>
            </a:r>
            <a:r>
              <a:rPr lang="de-CH" dirty="0" err="1"/>
              <a:t>mais</a:t>
            </a:r>
            <a:r>
              <a:rPr lang="de-CH" dirty="0"/>
              <a:t> je </a:t>
            </a:r>
            <a:r>
              <a:rPr lang="de-CH" dirty="0" err="1"/>
              <a:t>n'ai</a:t>
            </a:r>
            <a:r>
              <a:rPr lang="de-CH" dirty="0"/>
              <a:t> </a:t>
            </a:r>
            <a:r>
              <a:rPr lang="de-CH" dirty="0" err="1"/>
              <a:t>pas</a:t>
            </a:r>
            <a:r>
              <a:rPr lang="de-CH" dirty="0"/>
              <a:t> </a:t>
            </a:r>
            <a:r>
              <a:rPr lang="de-CH" dirty="0" err="1"/>
              <a:t>pu</a:t>
            </a:r>
            <a:r>
              <a:rPr lang="de-CH" dirty="0"/>
              <a:t> </a:t>
            </a:r>
            <a:r>
              <a:rPr lang="de-CH" dirty="0" err="1"/>
              <a:t>car</a:t>
            </a:r>
            <a:r>
              <a:rPr lang="de-CH" dirty="0"/>
              <a:t> </a:t>
            </a:r>
            <a:r>
              <a:rPr lang="de-CH" dirty="0" err="1"/>
              <a:t>quelqu'un</a:t>
            </a:r>
            <a:r>
              <a:rPr lang="de-CH" dirty="0"/>
              <a:t> la </a:t>
            </a:r>
            <a:r>
              <a:rPr lang="de-CH" dirty="0" err="1"/>
              <a:t>poussait</a:t>
            </a:r>
            <a:r>
              <a:rPr lang="de-CH" dirty="0"/>
              <a:t> fort de </a:t>
            </a:r>
            <a:r>
              <a:rPr lang="de-CH" dirty="0" err="1"/>
              <a:t>l'intérieur</a:t>
            </a:r>
            <a:r>
              <a:rPr lang="de-CH" dirty="0"/>
              <a:t>», </a:t>
            </a:r>
            <a:r>
              <a:rPr lang="de-CH" dirty="0" err="1"/>
              <a:t>explique</a:t>
            </a:r>
            <a:r>
              <a:rPr lang="de-CH" dirty="0"/>
              <a:t> </a:t>
            </a:r>
            <a:r>
              <a:rPr lang="de-CH" dirty="0" err="1"/>
              <a:t>l'inventeur</a:t>
            </a:r>
            <a:r>
              <a:rPr lang="de-CH" dirty="0"/>
              <a:t>.  </a:t>
            </a:r>
            <a:endParaRPr lang="nb-NO" dirty="0"/>
          </a:p>
          <a:p>
            <a:pPr marL="0" indent="0">
              <a:buNone/>
            </a:pPr>
            <a:r>
              <a:rPr lang="de-CH" dirty="0"/>
              <a:t>« Puis </a:t>
            </a:r>
            <a:r>
              <a:rPr lang="de-CH" dirty="0" err="1"/>
              <a:t>tout</a:t>
            </a:r>
            <a:r>
              <a:rPr lang="de-CH" dirty="0"/>
              <a:t> </a:t>
            </a:r>
            <a:r>
              <a:rPr lang="de-CH" dirty="0" err="1"/>
              <a:t>s'est</a:t>
            </a:r>
            <a:r>
              <a:rPr lang="de-CH" dirty="0"/>
              <a:t> passé très vite. Les </a:t>
            </a:r>
            <a:r>
              <a:rPr lang="de-CH" dirty="0" err="1"/>
              <a:t>voleurs</a:t>
            </a:r>
            <a:r>
              <a:rPr lang="de-CH" dirty="0"/>
              <a:t> se </a:t>
            </a:r>
            <a:r>
              <a:rPr lang="de-CH" dirty="0" err="1"/>
              <a:t>sont</a:t>
            </a:r>
            <a:r>
              <a:rPr lang="de-CH" dirty="0"/>
              <a:t> </a:t>
            </a:r>
            <a:r>
              <a:rPr lang="de-CH" dirty="0" err="1"/>
              <a:t>probablement</a:t>
            </a:r>
            <a:r>
              <a:rPr lang="de-CH" dirty="0"/>
              <a:t> </a:t>
            </a:r>
            <a:r>
              <a:rPr lang="de-CH" dirty="0" err="1"/>
              <a:t>échappés</a:t>
            </a:r>
            <a:r>
              <a:rPr lang="de-CH" dirty="0"/>
              <a:t> par la </a:t>
            </a:r>
            <a:r>
              <a:rPr lang="de-CH" dirty="0" err="1"/>
              <a:t>fenêtre</a:t>
            </a:r>
            <a:r>
              <a:rPr lang="de-CH" dirty="0"/>
              <a:t> et </a:t>
            </a:r>
            <a:r>
              <a:rPr lang="de-CH" dirty="0" err="1"/>
              <a:t>quand</a:t>
            </a:r>
            <a:r>
              <a:rPr lang="de-CH" dirty="0"/>
              <a:t> je </a:t>
            </a:r>
            <a:r>
              <a:rPr lang="de-CH" dirty="0" err="1"/>
              <a:t>suis</a:t>
            </a:r>
            <a:r>
              <a:rPr lang="de-CH" dirty="0"/>
              <a:t> </a:t>
            </a:r>
            <a:r>
              <a:rPr lang="de-CH" dirty="0" err="1"/>
              <a:t>entré</a:t>
            </a:r>
            <a:r>
              <a:rPr lang="de-CH" dirty="0"/>
              <a:t> </a:t>
            </a:r>
            <a:r>
              <a:rPr lang="de-CH" dirty="0" err="1"/>
              <a:t>dans</a:t>
            </a:r>
            <a:r>
              <a:rPr lang="de-CH" dirty="0"/>
              <a:t> le </a:t>
            </a:r>
            <a:r>
              <a:rPr lang="de-CH" dirty="0" err="1"/>
              <a:t>laboratoire</a:t>
            </a:r>
            <a:r>
              <a:rPr lang="de-CH" dirty="0"/>
              <a:t>, </a:t>
            </a:r>
            <a:r>
              <a:rPr lang="de-CH" dirty="0" err="1"/>
              <a:t>mon</a:t>
            </a:r>
            <a:r>
              <a:rPr lang="de-CH" dirty="0"/>
              <a:t> </a:t>
            </a:r>
            <a:r>
              <a:rPr lang="de-CH" dirty="0" err="1"/>
              <a:t>robot</a:t>
            </a:r>
            <a:r>
              <a:rPr lang="de-CH" dirty="0"/>
              <a:t> Oli </a:t>
            </a:r>
            <a:r>
              <a:rPr lang="de-CH" dirty="0" err="1"/>
              <a:t>avait</a:t>
            </a:r>
            <a:r>
              <a:rPr lang="de-CH" dirty="0"/>
              <a:t> </a:t>
            </a:r>
            <a:r>
              <a:rPr lang="de-CH" dirty="0" err="1"/>
              <a:t>disparu</a:t>
            </a:r>
            <a:r>
              <a:rPr lang="de-CH" dirty="0"/>
              <a:t>. Puis </a:t>
            </a:r>
            <a:r>
              <a:rPr lang="de-CH" dirty="0" err="1"/>
              <a:t>j'ai</a:t>
            </a:r>
            <a:r>
              <a:rPr lang="de-CH" dirty="0"/>
              <a:t> </a:t>
            </a:r>
            <a:r>
              <a:rPr lang="de-CH" dirty="0" err="1"/>
              <a:t>entendu</a:t>
            </a:r>
            <a:r>
              <a:rPr lang="de-CH" dirty="0"/>
              <a:t> le </a:t>
            </a:r>
            <a:r>
              <a:rPr lang="de-CH" dirty="0" err="1"/>
              <a:t>bruit</a:t>
            </a:r>
            <a:r>
              <a:rPr lang="de-CH" dirty="0"/>
              <a:t> </a:t>
            </a:r>
            <a:r>
              <a:rPr lang="de-CH" dirty="0" err="1"/>
              <a:t>d'une</a:t>
            </a:r>
            <a:r>
              <a:rPr lang="de-CH" dirty="0"/>
              <a:t> </a:t>
            </a:r>
            <a:r>
              <a:rPr lang="de-CH" dirty="0" err="1"/>
              <a:t>voiture</a:t>
            </a:r>
            <a:r>
              <a:rPr lang="de-CH" dirty="0"/>
              <a:t> », </a:t>
            </a:r>
            <a:r>
              <a:rPr lang="de-CH" dirty="0" err="1"/>
              <a:t>décrit</a:t>
            </a:r>
            <a:r>
              <a:rPr lang="de-CH" dirty="0"/>
              <a:t> Monsieur Bot. </a:t>
            </a:r>
            <a:endParaRPr lang="nb-NO" dirty="0"/>
          </a:p>
          <a:p>
            <a:pPr marL="0" indent="0">
              <a:buNone/>
            </a:pPr>
            <a:r>
              <a:rPr lang="es-ES" dirty="0"/>
              <a:t> </a:t>
            </a:r>
            <a:endParaRPr lang="nb-NO" dirty="0"/>
          </a:p>
          <a:p>
            <a:pPr marL="0" indent="0">
              <a:buNone/>
            </a:pPr>
            <a:r>
              <a:rPr lang="de-CH" dirty="0" err="1"/>
              <a:t>L'Inspecteur</a:t>
            </a:r>
            <a:r>
              <a:rPr lang="de-CH" dirty="0"/>
              <a:t> </a:t>
            </a:r>
            <a:r>
              <a:rPr lang="de-CH" dirty="0" err="1"/>
              <a:t>regarde</a:t>
            </a:r>
            <a:r>
              <a:rPr lang="de-CH" dirty="0"/>
              <a:t> </a:t>
            </a:r>
            <a:r>
              <a:rPr lang="de-CH" dirty="0" err="1"/>
              <a:t>autour</a:t>
            </a:r>
            <a:r>
              <a:rPr lang="de-CH" dirty="0"/>
              <a:t> de </a:t>
            </a:r>
            <a:r>
              <a:rPr lang="de-CH" dirty="0" err="1"/>
              <a:t>lui</a:t>
            </a:r>
            <a:r>
              <a:rPr lang="de-CH" dirty="0"/>
              <a:t> </a:t>
            </a:r>
            <a:r>
              <a:rPr lang="de-CH" dirty="0" err="1"/>
              <a:t>attentivement</a:t>
            </a:r>
            <a:r>
              <a:rPr lang="de-CH" dirty="0"/>
              <a:t> </a:t>
            </a:r>
            <a:r>
              <a:rPr lang="de-CH" dirty="0" err="1"/>
              <a:t>puis</a:t>
            </a:r>
            <a:r>
              <a:rPr lang="de-CH" dirty="0"/>
              <a:t> </a:t>
            </a:r>
            <a:r>
              <a:rPr lang="de-CH" dirty="0" err="1"/>
              <a:t>dit</a:t>
            </a:r>
            <a:r>
              <a:rPr lang="de-CH" dirty="0"/>
              <a:t> </a:t>
            </a:r>
            <a:r>
              <a:rPr lang="de-CH" dirty="0" err="1"/>
              <a:t>avec</a:t>
            </a:r>
            <a:r>
              <a:rPr lang="de-CH" dirty="0"/>
              <a:t> </a:t>
            </a:r>
            <a:r>
              <a:rPr lang="de-CH" dirty="0" err="1"/>
              <a:t>un</a:t>
            </a:r>
            <a:r>
              <a:rPr lang="de-CH" dirty="0"/>
              <a:t> </a:t>
            </a:r>
            <a:r>
              <a:rPr lang="de-CH" dirty="0" err="1"/>
              <a:t>sourire</a:t>
            </a:r>
            <a:r>
              <a:rPr lang="de-CH" dirty="0"/>
              <a:t> : </a:t>
            </a:r>
            <a:endParaRPr lang="nb-NO" dirty="0"/>
          </a:p>
          <a:p>
            <a:pPr marL="0" lvl="0" indent="0">
              <a:buNone/>
            </a:pPr>
            <a:r>
              <a:rPr lang="de-CH" dirty="0"/>
              <a:t>« Vous </a:t>
            </a:r>
            <a:r>
              <a:rPr lang="de-CH" dirty="0" err="1"/>
              <a:t>avez</a:t>
            </a:r>
            <a:r>
              <a:rPr lang="de-CH" dirty="0"/>
              <a:t> </a:t>
            </a:r>
            <a:r>
              <a:rPr lang="de-CH" dirty="0" err="1"/>
              <a:t>failli</a:t>
            </a:r>
            <a:r>
              <a:rPr lang="de-CH" dirty="0"/>
              <a:t> </a:t>
            </a:r>
            <a:r>
              <a:rPr lang="de-CH" dirty="0" err="1"/>
              <a:t>me</a:t>
            </a:r>
            <a:r>
              <a:rPr lang="de-CH" dirty="0"/>
              <a:t> </a:t>
            </a:r>
            <a:r>
              <a:rPr lang="de-CH" dirty="0" err="1"/>
              <a:t>duper</a:t>
            </a:r>
            <a:r>
              <a:rPr lang="de-CH" dirty="0"/>
              <a:t>, Monsieur Bot, </a:t>
            </a:r>
            <a:r>
              <a:rPr lang="de-CH" dirty="0" err="1"/>
              <a:t>mais</a:t>
            </a:r>
            <a:r>
              <a:rPr lang="de-CH" dirty="0"/>
              <a:t> je </a:t>
            </a:r>
            <a:r>
              <a:rPr lang="de-CH" dirty="0" err="1"/>
              <a:t>sais</a:t>
            </a:r>
            <a:r>
              <a:rPr lang="de-CH" dirty="0"/>
              <a:t> </a:t>
            </a:r>
            <a:r>
              <a:rPr lang="de-CH" dirty="0" err="1"/>
              <a:t>que</a:t>
            </a:r>
            <a:r>
              <a:rPr lang="de-CH" dirty="0"/>
              <a:t> </a:t>
            </a:r>
            <a:r>
              <a:rPr lang="de-CH" dirty="0" err="1"/>
              <a:t>vous</a:t>
            </a:r>
            <a:r>
              <a:rPr lang="de-CH" dirty="0"/>
              <a:t> </a:t>
            </a:r>
            <a:r>
              <a:rPr lang="de-CH" dirty="0" err="1"/>
              <a:t>mentez</a:t>
            </a:r>
            <a:r>
              <a:rPr lang="de-CH" dirty="0"/>
              <a:t> et </a:t>
            </a:r>
            <a:r>
              <a:rPr lang="de-CH" dirty="0" err="1"/>
              <a:t>que</a:t>
            </a:r>
            <a:r>
              <a:rPr lang="de-CH" dirty="0"/>
              <a:t> </a:t>
            </a:r>
            <a:r>
              <a:rPr lang="de-CH" dirty="0" err="1"/>
              <a:t>vous</a:t>
            </a:r>
            <a:r>
              <a:rPr lang="de-CH" dirty="0"/>
              <a:t> </a:t>
            </a:r>
            <a:r>
              <a:rPr lang="de-CH" dirty="0" err="1"/>
              <a:t>avez</a:t>
            </a:r>
            <a:r>
              <a:rPr lang="de-CH" dirty="0"/>
              <a:t> </a:t>
            </a:r>
            <a:r>
              <a:rPr lang="de-CH" dirty="0" err="1"/>
              <a:t>inventé</a:t>
            </a:r>
            <a:r>
              <a:rPr lang="de-CH" dirty="0"/>
              <a:t> </a:t>
            </a:r>
            <a:r>
              <a:rPr lang="de-CH" dirty="0" err="1"/>
              <a:t>cette</a:t>
            </a:r>
            <a:r>
              <a:rPr lang="de-CH" dirty="0"/>
              <a:t> </a:t>
            </a:r>
            <a:r>
              <a:rPr lang="de-CH" dirty="0" err="1"/>
              <a:t>histoire</a:t>
            </a:r>
            <a:r>
              <a:rPr lang="de-CH" dirty="0"/>
              <a:t> de </a:t>
            </a:r>
            <a:r>
              <a:rPr lang="de-CH" dirty="0" err="1"/>
              <a:t>voleurs</a:t>
            </a:r>
            <a:r>
              <a:rPr lang="de-CH" dirty="0"/>
              <a:t>, </a:t>
            </a:r>
            <a:r>
              <a:rPr lang="de-CH" dirty="0" err="1"/>
              <a:t>sûrement</a:t>
            </a:r>
            <a:r>
              <a:rPr lang="de-CH" dirty="0"/>
              <a:t> </a:t>
            </a:r>
            <a:r>
              <a:rPr lang="de-CH" dirty="0" err="1"/>
              <a:t>pour</a:t>
            </a:r>
            <a:r>
              <a:rPr lang="de-CH" dirty="0"/>
              <a:t> </a:t>
            </a:r>
            <a:r>
              <a:rPr lang="de-CH" dirty="0" err="1"/>
              <a:t>obtenir</a:t>
            </a:r>
            <a:r>
              <a:rPr lang="de-CH" dirty="0"/>
              <a:t> de </a:t>
            </a:r>
            <a:r>
              <a:rPr lang="de-CH" dirty="0" err="1"/>
              <a:t>l'argent</a:t>
            </a:r>
            <a:r>
              <a:rPr lang="de-CH" dirty="0"/>
              <a:t> de la </a:t>
            </a:r>
            <a:r>
              <a:rPr lang="de-CH" dirty="0" err="1"/>
              <a:t>compagnie</a:t>
            </a:r>
            <a:r>
              <a:rPr lang="de-CH" dirty="0"/>
              <a:t> </a:t>
            </a:r>
            <a:r>
              <a:rPr lang="de-CH" dirty="0" err="1"/>
              <a:t>d'assurance</a:t>
            </a:r>
            <a:r>
              <a:rPr lang="de-CH" dirty="0"/>
              <a:t>. »  </a:t>
            </a:r>
            <a:endParaRPr lang="nb-NO" dirty="0"/>
          </a:p>
          <a:p>
            <a:pPr marL="0" indent="0">
              <a:buNone/>
            </a:pPr>
            <a:r>
              <a:rPr lang="es-ES" dirty="0"/>
              <a:t> </a:t>
            </a:r>
            <a:endParaRPr lang="nb-NO" dirty="0"/>
          </a:p>
          <a:p>
            <a:r>
              <a:rPr lang="de-CH" dirty="0">
                <a:solidFill>
                  <a:srgbClr val="0070C0"/>
                </a:solidFill>
              </a:rPr>
              <a:t>Comment </a:t>
            </a:r>
            <a:r>
              <a:rPr lang="de-CH" dirty="0" err="1">
                <a:solidFill>
                  <a:srgbClr val="0070C0"/>
                </a:solidFill>
              </a:rPr>
              <a:t>l’inspecteur</a:t>
            </a:r>
            <a:r>
              <a:rPr lang="de-CH" dirty="0">
                <a:solidFill>
                  <a:srgbClr val="0070C0"/>
                </a:solidFill>
              </a:rPr>
              <a:t> </a:t>
            </a:r>
            <a:r>
              <a:rPr lang="de-CH" dirty="0" err="1">
                <a:solidFill>
                  <a:srgbClr val="0070C0"/>
                </a:solidFill>
              </a:rPr>
              <a:t>peut</a:t>
            </a:r>
            <a:r>
              <a:rPr lang="de-CH" dirty="0">
                <a:solidFill>
                  <a:srgbClr val="0070C0"/>
                </a:solidFill>
              </a:rPr>
              <a:t>-il </a:t>
            </a:r>
            <a:r>
              <a:rPr lang="de-CH" dirty="0" err="1">
                <a:solidFill>
                  <a:srgbClr val="0070C0"/>
                </a:solidFill>
              </a:rPr>
              <a:t>savoir</a:t>
            </a:r>
            <a:r>
              <a:rPr lang="de-CH" dirty="0">
                <a:solidFill>
                  <a:srgbClr val="0070C0"/>
                </a:solidFill>
              </a:rPr>
              <a:t> </a:t>
            </a:r>
            <a:r>
              <a:rPr lang="de-CH" dirty="0" err="1">
                <a:solidFill>
                  <a:srgbClr val="0070C0"/>
                </a:solidFill>
              </a:rPr>
              <a:t>que</a:t>
            </a:r>
            <a:r>
              <a:rPr lang="de-CH" dirty="0">
                <a:solidFill>
                  <a:srgbClr val="0070C0"/>
                </a:solidFill>
              </a:rPr>
              <a:t> </a:t>
            </a:r>
            <a:r>
              <a:rPr lang="de-CH" dirty="0" err="1">
                <a:solidFill>
                  <a:srgbClr val="0070C0"/>
                </a:solidFill>
              </a:rPr>
              <a:t>l'inventeur</a:t>
            </a:r>
            <a:r>
              <a:rPr lang="de-CH" dirty="0">
                <a:solidFill>
                  <a:srgbClr val="0070C0"/>
                </a:solidFill>
              </a:rPr>
              <a:t> Robert Bot </a:t>
            </a:r>
            <a:r>
              <a:rPr lang="de-CH" dirty="0" err="1">
                <a:solidFill>
                  <a:srgbClr val="0070C0"/>
                </a:solidFill>
              </a:rPr>
              <a:t>ment</a:t>
            </a:r>
            <a:r>
              <a:rPr lang="de-CH" dirty="0">
                <a:solidFill>
                  <a:srgbClr val="0070C0"/>
                </a:solidFill>
              </a:rPr>
              <a:t> ?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3DF018-3E7A-5686-2BC0-F6FC8A96E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CCF5C0A-926C-C568-DB1A-1ADA092C3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F17EE84-8632-910D-C081-977CA982C9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9505" y="6356351"/>
            <a:ext cx="5578520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r" defTabSz="914400" rtl="0" eaLnBrk="1" latinLnBrk="0" hangingPunct="1">
              <a:defRPr sz="16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13295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404</Words>
  <Application>Microsoft Office PowerPoint</Application>
  <PresentationFormat>Widescreen</PresentationFormat>
  <Paragraphs>33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Office-tema</vt:lpstr>
      <vt:lpstr>Jürg Obrist - Le robot disparu </vt:lpstr>
      <vt:lpstr>Jürg Obrist - Le robot disparu </vt:lpstr>
      <vt:lpstr>Jürg Obrist  - Le robot disparu </vt:lpstr>
      <vt:lpstr>Jürg Obrist  - Le robot disparu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Solena Kvam Pradayrol</dc:creator>
  <cp:lastModifiedBy>Solena Kvam Pradayrol</cp:lastModifiedBy>
  <cp:revision>1</cp:revision>
  <dcterms:created xsi:type="dcterms:W3CDTF">2026-10-17T21:33:06Z</dcterms:created>
  <dcterms:modified xsi:type="dcterms:W3CDTF">2026-10-17T21:35:11Z</dcterms:modified>
</cp:coreProperties>
</file>