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3" dt="2026-10-09T14:05:39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0"/>
  </p:normalViewPr>
  <p:slideViewPr>
    <p:cSldViewPr snapToGrid="0">
      <p:cViewPr varScale="1">
        <p:scale>
          <a:sx n="119" d="100"/>
          <a:sy n="119" d="100"/>
        </p:scale>
        <p:origin x="5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na Kristian Gaarud" userId="S::elk@hiof.no::3c7fa96e-06b8-4a57-9636-96763418387f" providerId="AD" clId="Web-{00000000-0000-0000-0000-000000000000}"/>
    <pc:docChg chg="modSld">
      <pc:chgData name="Elena Kristian Gaarud" userId="S::elk@hiof.no::3c7fa96e-06b8-4a57-9636-96763418387f" providerId="AD" clId="Web-{00000000-0000-0000-0000-000000000000}" dt="2026-10-09T14:05:39.455" v="22" actId="20577"/>
      <pc:docMkLst>
        <pc:docMk/>
      </pc:docMkLst>
      <pc:sldChg chg="modSp">
        <pc:chgData name="Elena Kristian Gaarud" userId="S::elk@hiof.no::3c7fa96e-06b8-4a57-9636-96763418387f" providerId="AD" clId="Web-{00000000-0000-0000-0000-000000000000}" dt="2026-10-09T14:05:29.736" v="20" actId="20577"/>
        <pc:sldMkLst>
          <pc:docMk/>
          <pc:sldMk cId="1806555823" sldId="256"/>
        </pc:sldMkLst>
        <pc:spChg chg="mod">
          <ac:chgData name="Elena Kristian Gaarud" userId="S::elk@hiof.no::3c7fa96e-06b8-4a57-9636-96763418387f" providerId="AD" clId="Web-{00000000-0000-0000-0000-000000000000}" dt="2026-10-09T14:05:29.736" v="20" actId="20577"/>
          <ac:spMkLst>
            <pc:docMk/>
            <pc:sldMk cId="1806555823" sldId="256"/>
            <ac:spMk id="3" creationId="{AEB24C4D-029E-634D-123F-872511F95CA8}"/>
          </ac:spMkLst>
        </pc:spChg>
      </pc:sldChg>
      <pc:sldChg chg="modSp">
        <pc:chgData name="Elena Kristian Gaarud" userId="S::elk@hiof.no::3c7fa96e-06b8-4a57-9636-96763418387f" providerId="AD" clId="Web-{00000000-0000-0000-0000-000000000000}" dt="2026-10-09T14:05:39.455" v="22" actId="20577"/>
        <pc:sldMkLst>
          <pc:docMk/>
          <pc:sldMk cId="3492551" sldId="257"/>
        </pc:sldMkLst>
        <pc:spChg chg="mod">
          <ac:chgData name="Elena Kristian Gaarud" userId="S::elk@hiof.no::3c7fa96e-06b8-4a57-9636-96763418387f" providerId="AD" clId="Web-{00000000-0000-0000-0000-000000000000}" dt="2026-10-09T14:05:39.455" v="22" actId="20577"/>
          <ac:spMkLst>
            <pc:docMk/>
            <pc:sldMk cId="3492551" sldId="257"/>
            <ac:spMk id="5" creationId="{EDECE95F-C62E-36E4-C704-AC5A90B0C5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445C8-FEF3-532C-B479-80BF0F683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50911-BF3C-776A-5360-650FE1F64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5FA65-63C4-3F1E-C62F-67E75FCD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84C8-BFFD-842B-EC9A-EB875E88F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07F2B-08FC-0C43-3583-77112C79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5773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491E5-3DA5-26A4-AF59-36A7EBDB3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AB900-8A6F-3E31-E196-6E37E0285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25CBF-56B6-6B2E-5FD1-8D49FAB9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21A70-D9FF-F639-D1AE-D33E7C1DC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7F437-DE8A-EDB5-F05F-62EEDDDA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2164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54D3-C64B-5DDB-76EA-7C2D25FE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04CC7-369F-508D-A6CB-312AA6D72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676DF-E648-982D-0102-73CDF9DF3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C44C5-BAAA-9921-29A6-793B7174A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F8DED-0261-BB0B-A934-95A6A4A9A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71413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C180-C81A-D424-BDD6-00DACE4A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E99F7-D625-6436-898B-48979B613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E5A7CF-0CF0-C18F-E721-1F2D3765E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118F9-2B9C-7134-D15F-73048708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8FBF3-6E83-CF81-91D9-5A0CB8A0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C864-E807-158D-18E3-4CAE2CA0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2316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0FB3-659E-4420-6DFD-1FB8EC5F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C7FAF-B207-B53E-F058-7AE3267B2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D6C40A-1EB9-D27C-B7A6-AC62265B3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09CE12-D392-D838-F690-57A8511B5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F2CFD1-18B9-E8E4-F456-4E3B9DDA1E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04985E-F6A6-2656-A739-407897CF4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8E26C3-A920-E7B9-F375-743BEA842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5BBFA7-82CF-CA46-2492-2518F5CC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6246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9F5C-E279-7B84-1689-5C6B168A6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51758-B24C-620F-808A-2956E8603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BF8FB-E377-FD50-9A4A-7B794BA9C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39420-7C7B-6F10-7753-EA313FC8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1890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4C34F3-CAF7-1767-B647-39B27424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C1540-80CD-F517-66CD-D3D20818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DF12A-99C1-3E50-87AB-B194BC99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4374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8C81-1B3F-F366-AA8B-D2519C9E8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6CFFB-2B09-428E-1B3F-6F6924AF9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917FC-CA2C-3785-287B-8201121B4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ACA72-711C-BA43-D843-F55482A7A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C0BBD-4354-2D9F-AB35-5AA3C2667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912D6-7EEF-1B07-E6D4-58FC6157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7351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9411-4521-F7E7-C056-A08A073A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F96A4-3DAE-73B6-90BC-966B4FE089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78698-3347-DE3A-02D3-2C83D261E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7CC97-8FF8-FA4B-C2B1-5D8A53AF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AAB71-3DB0-2FF9-98D6-CEF54A9B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C8D13-E464-FE20-2684-22F044F0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9078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0133A-5DE7-E228-C205-E236B1781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B4B7-FA50-936F-8872-EAA537A3C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E3924-4122-96A1-0FD4-7CB3B3BD8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2C6CF-1BBC-3FBF-7D98-D3CBA7D3F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E1D7B-6CAF-3965-9399-179B12F2F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5640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B420E-0DF4-A82B-8954-04E4838CB4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9923F-FC03-8B27-06C4-5AFC6EF3F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81E8A-B366-C9BE-601F-12007EA8D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BAFA5-A375-9E1E-7085-F7772777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48CA1-F5E2-82A7-B2F6-7A1165C7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58739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89715F-C020-08E9-7B38-AF880D582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75C04-EB56-E6DF-5EA4-01932C0C5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71636-B245-D746-F527-60F1FC9FC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F62B2-B166-074B-996B-FDE2E5CAFD4A}" type="datetimeFigureOut">
              <a:rPr lang="en-NO" smtClean="0"/>
              <a:t>10/09/2026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47499-A485-2992-73A3-8E77CA478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A621A-D830-8256-43C7-7E270CAB9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F239CD-6C86-2340-83B9-8CFB2B174B6F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6667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2266A-7706-DA9D-C40E-EA1C0890BE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Робота украли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24C4D-029E-634D-123F-872511F95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NO" dirty="0" err="1"/>
              <a:t>Прогноз</a:t>
            </a:r>
            <a:r>
              <a:rPr lang="en-NO" dirty="0"/>
              <a:t> / </a:t>
            </a:r>
            <a:r>
              <a:rPr lang="en-NO" dirty="0" err="1"/>
              <a:t>прогнозирование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55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ECE95F-C62E-36E4-C704-AC5A90B0C50D}"/>
              </a:ext>
            </a:extLst>
          </p:cNvPr>
          <p:cNvSpPr txBox="1"/>
          <p:nvPr/>
        </p:nvSpPr>
        <p:spPr>
          <a:xfrm>
            <a:off x="414169" y="417805"/>
            <a:ext cx="10472570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rtl="0">
              <a:buNone/>
            </a:pPr>
            <a:r>
              <a:rPr lang="en-NO" b="1" dirty="0"/>
              <a:t>Остановка 1</a:t>
            </a:r>
          </a:p>
          <a:p>
            <a:pPr rtl="0">
              <a:buNone/>
            </a:pPr>
            <a:r>
              <a:rPr lang="en-NO" b="1" dirty="0"/>
              <a:t>После слов:</a:t>
            </a:r>
            <a:r>
              <a:rPr lang="en-NO" dirty="0"/>
              <a:t> </a:t>
            </a:r>
            <a:r>
              <a:rPr lang="en-NO" i="1" dirty="0"/>
              <a:t>«…когда ему звонит очень взволнованный Борис Кулибин.»</a:t>
            </a:r>
            <a:endParaRPr lang="ru-RU" i="1" dirty="0"/>
          </a:p>
          <a:p>
            <a:pPr rtl="0">
              <a:buNone/>
            </a:pPr>
            <a:endParaRPr lang="ru-RU" i="1" dirty="0"/>
          </a:p>
          <a:p>
            <a:pPr rtl="0">
              <a:buNone/>
            </a:pPr>
            <a:r>
              <a:rPr lang="en-NO" dirty="0"/>
              <a:t> Как вы думаете, что говорит Кулибин?</a:t>
            </a:r>
            <a:endParaRPr lang="ru-RU" dirty="0"/>
          </a:p>
          <a:p>
            <a:pPr rtl="0">
              <a:buNone/>
            </a:pPr>
            <a:br>
              <a:rPr lang="en-NO" dirty="0"/>
            </a:br>
            <a:r>
              <a:rPr lang="en-NO" dirty="0"/>
              <a:t>а) «Приезжайте ко мне на обед!»</a:t>
            </a:r>
            <a:br>
              <a:rPr lang="en-NO" dirty="0"/>
            </a:br>
            <a:r>
              <a:rPr lang="en-NO" dirty="0"/>
              <a:t>б) «У меня украли робота!»</a:t>
            </a:r>
            <a:br>
              <a:rPr lang="en-NO" dirty="0"/>
            </a:br>
            <a:r>
              <a:rPr lang="en-NO" dirty="0"/>
              <a:t>в) «Я купил новую машину!»</a:t>
            </a:r>
            <a:endParaRPr lang="ru-RU" dirty="0"/>
          </a:p>
          <a:p>
            <a:pPr>
              <a:buNone/>
            </a:pPr>
            <a:endParaRPr lang="en-NO" dirty="0"/>
          </a:p>
          <a:p>
            <a:endParaRPr lang="en-NO" dirty="0"/>
          </a:p>
          <a:p>
            <a:pPr rtl="0">
              <a:buNone/>
            </a:pPr>
            <a:r>
              <a:rPr lang="en-NO" dirty="0"/>
              <a:t>Как вы думаете, почему Кулибин так взволнован? Что случилось?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r>
              <a:rPr lang="en-NO" b="1" dirty="0"/>
              <a:t>«Детектив, пожалуйста, приезжайте скорее! Сегодня ночью у меня украли моего нового робота «Олафа»!»</a:t>
            </a:r>
          </a:p>
        </p:txBody>
      </p:sp>
    </p:spTree>
    <p:extLst>
      <p:ext uri="{BB962C8B-B14F-4D97-AF65-F5344CB8AC3E}">
        <p14:creationId xmlns:p14="http://schemas.microsoft.com/office/powerpoint/2010/main" val="349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8562BC-30D7-1A95-7534-D493FC40F241}"/>
              </a:ext>
            </a:extLst>
          </p:cNvPr>
          <p:cNvSpPr txBox="1"/>
          <p:nvPr/>
        </p:nvSpPr>
        <p:spPr>
          <a:xfrm>
            <a:off x="618566" y="609708"/>
            <a:ext cx="1044029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NO" b="1" dirty="0"/>
              <a:t>Остановка 2</a:t>
            </a:r>
            <a:endParaRPr lang="ru-RU" b="1" dirty="0"/>
          </a:p>
          <a:p>
            <a:pPr rtl="0">
              <a:buNone/>
            </a:pPr>
            <a:endParaRPr lang="en-NO" b="1" dirty="0"/>
          </a:p>
          <a:p>
            <a:pPr rtl="0">
              <a:buNone/>
            </a:pPr>
            <a:r>
              <a:rPr lang="en-NO" b="1" dirty="0"/>
              <a:t>После слов:</a:t>
            </a:r>
            <a:r>
              <a:rPr lang="en-NO" dirty="0"/>
              <a:t> </a:t>
            </a:r>
            <a:r>
              <a:rPr lang="en-NO" i="1" dirty="0"/>
              <a:t>«Но робот «Олаф» его самое большое достижение…»</a:t>
            </a:r>
            <a:endParaRPr lang="ru-RU" i="1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Что может делать робот «Олаф»? (Да или нет?)</a:t>
            </a:r>
            <a:br>
              <a:rPr lang="en-NO" dirty="0"/>
            </a:br>
            <a:r>
              <a:rPr lang="en-NO" dirty="0"/>
              <a:t>убирать – готовить – петь – ходить в магазин – играть в футбол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Как вы думаете, почему робот «Олаф» — самое большое достижение Кулибина? Что он умеет делать?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i="1" dirty="0"/>
              <a:t>Это робот, который сам делает всю работу дома: убирает, готовит и ходит в магазин.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31142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333C56-EC20-5251-9682-46F5DEF84F9F}"/>
              </a:ext>
            </a:extLst>
          </p:cNvPr>
          <p:cNvSpPr txBox="1"/>
          <p:nvPr/>
        </p:nvSpPr>
        <p:spPr>
          <a:xfrm>
            <a:off x="704625" y="615491"/>
            <a:ext cx="981635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NO" b="1" dirty="0"/>
              <a:t>Остановка 3</a:t>
            </a:r>
          </a:p>
          <a:p>
            <a:pPr rtl="0">
              <a:buNone/>
            </a:pPr>
            <a:r>
              <a:rPr lang="en-NO" b="1" dirty="0"/>
              <a:t>После слов:</a:t>
            </a:r>
            <a:r>
              <a:rPr lang="en-NO" dirty="0"/>
              <a:t> </a:t>
            </a:r>
            <a:r>
              <a:rPr lang="en-NO" i="1" dirty="0"/>
              <a:t>«— Вы слышали что-то сегодня ночью? — спрашивает он Кулибина.»</a:t>
            </a:r>
            <a:endParaRPr lang="ru-RU" i="1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Что слышал Кулибин ночью?</a:t>
            </a:r>
            <a:endParaRPr lang="ru-RU" dirty="0"/>
          </a:p>
          <a:p>
            <a:pPr rtl="0">
              <a:buNone/>
            </a:pPr>
            <a:br>
              <a:rPr lang="en-NO" dirty="0"/>
            </a:br>
            <a:r>
              <a:rPr lang="en-NO" dirty="0"/>
              <a:t>а) музыку</a:t>
            </a:r>
            <a:br>
              <a:rPr lang="en-NO" dirty="0"/>
            </a:br>
            <a:r>
              <a:rPr lang="en-NO" dirty="0"/>
              <a:t>б) странные звуки</a:t>
            </a:r>
            <a:br>
              <a:rPr lang="en-NO" dirty="0"/>
            </a:br>
            <a:r>
              <a:rPr lang="en-NO" dirty="0"/>
              <a:t>в) ничего, он спал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Как вы думаете, что Кулибин слышал или видел ночью? Что он сделал?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i="1" dirty="0"/>
              <a:t>В четыре часа утра он услышал странные звуки в лаборатории. Он хотел открыть дверь, но кто-то толкал её изнутри.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5001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B8F895-3342-7753-8D42-939FD4608317}"/>
              </a:ext>
            </a:extLst>
          </p:cNvPr>
          <p:cNvSpPr txBox="1"/>
          <p:nvPr/>
        </p:nvSpPr>
        <p:spPr>
          <a:xfrm>
            <a:off x="683110" y="673288"/>
            <a:ext cx="96227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NO" b="1" dirty="0"/>
              <a:t>Остановка 4</a:t>
            </a:r>
            <a:endParaRPr lang="ru-RU" b="1" dirty="0"/>
          </a:p>
          <a:p>
            <a:pPr rtl="0">
              <a:buNone/>
            </a:pPr>
            <a:endParaRPr lang="en-NO" b="1" dirty="0"/>
          </a:p>
          <a:p>
            <a:pPr rtl="0">
              <a:buNone/>
            </a:pPr>
            <a:r>
              <a:rPr lang="en-NO" b="1" dirty="0"/>
              <a:t>После слов:</a:t>
            </a:r>
            <a:r>
              <a:rPr lang="en-NO" dirty="0"/>
              <a:t> </a:t>
            </a:r>
            <a:r>
              <a:rPr lang="en-NO" i="1" dirty="0"/>
              <a:t>«Детектив Умников внимательно осматривает лабораторию.»</a:t>
            </a:r>
            <a:endParaRPr lang="ru-RU" i="1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Детектив верит Кулибину?</a:t>
            </a:r>
            <a:endParaRPr lang="ru-RU" dirty="0"/>
          </a:p>
          <a:p>
            <a:pPr rtl="0">
              <a:buNone/>
            </a:pPr>
            <a:br>
              <a:rPr lang="en-NO" dirty="0"/>
            </a:br>
            <a:r>
              <a:rPr lang="en-NO" dirty="0"/>
              <a:t>☐ да ☐ нет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Как вы думаете, что видит детектив в лаборатории? Он верит Кулибину? Почему?</a:t>
            </a:r>
          </a:p>
        </p:txBody>
      </p:sp>
    </p:spTree>
    <p:extLst>
      <p:ext uri="{BB962C8B-B14F-4D97-AF65-F5344CB8AC3E}">
        <p14:creationId xmlns:p14="http://schemas.microsoft.com/office/powerpoint/2010/main" val="57521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71A58F-1499-8E0F-CF19-3576B61B426B}"/>
              </a:ext>
            </a:extLst>
          </p:cNvPr>
          <p:cNvSpPr txBox="1"/>
          <p:nvPr/>
        </p:nvSpPr>
        <p:spPr>
          <a:xfrm>
            <a:off x="796066" y="580913"/>
            <a:ext cx="83533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NO" b="1" dirty="0"/>
              <a:t>Остановка 5 (финал)</a:t>
            </a:r>
            <a:endParaRPr lang="ru-RU" b="1" dirty="0"/>
          </a:p>
          <a:p>
            <a:pPr rtl="0">
              <a:buNone/>
            </a:pPr>
            <a:endParaRPr lang="en-NO" b="1" dirty="0"/>
          </a:p>
          <a:p>
            <a:pPr rtl="0">
              <a:buNone/>
            </a:pPr>
            <a:r>
              <a:rPr lang="en-NO" b="1" dirty="0"/>
              <a:t>После слов:</a:t>
            </a:r>
            <a:r>
              <a:rPr lang="en-NO" dirty="0"/>
              <a:t> </a:t>
            </a:r>
            <a:r>
              <a:rPr lang="en-NO" i="1" dirty="0"/>
              <a:t>«Как Умников пришёл к такому выводу?»</a:t>
            </a:r>
            <a:endParaRPr lang="ru-RU" b="1" i="1" dirty="0"/>
          </a:p>
          <a:p>
            <a:pPr rtl="0">
              <a:buNone/>
            </a:pPr>
            <a:endParaRPr lang="ru-RU" b="1" i="1" dirty="0"/>
          </a:p>
          <a:p>
            <a:pPr rtl="0">
              <a:buNone/>
            </a:pPr>
            <a:r>
              <a:rPr lang="en-NO" dirty="0"/>
              <a:t>Где ошибка в истории Кулибина? (Подсказка: посмотрите на дверь!)</a:t>
            </a:r>
            <a:endParaRPr lang="ru-RU" dirty="0"/>
          </a:p>
          <a:p>
            <a:pPr rtl="0">
              <a:buNone/>
            </a:pPr>
            <a:br>
              <a:rPr lang="en-NO" dirty="0"/>
            </a:br>
            <a:r>
              <a:rPr lang="en-NO" dirty="0"/>
              <a:t>а) Окно в лаборатории очень маленькое.</a:t>
            </a:r>
            <a:br>
              <a:rPr lang="en-NO" dirty="0"/>
            </a:br>
            <a:r>
              <a:rPr lang="en-NO" dirty="0"/>
              <a:t>б) Дверь лаборатории открывается наружу.</a:t>
            </a:r>
            <a:br>
              <a:rPr lang="en-NO" dirty="0"/>
            </a:br>
            <a:r>
              <a:rPr lang="en-NO" dirty="0"/>
              <a:t>в) В четыре часа утра Кулибин не спал.</a:t>
            </a:r>
            <a:endParaRPr lang="ru-RU" dirty="0"/>
          </a:p>
          <a:p>
            <a:pPr rtl="0">
              <a:buNone/>
            </a:pPr>
            <a:endParaRPr lang="ru-RU" dirty="0"/>
          </a:p>
          <a:p>
            <a:pPr rtl="0">
              <a:buNone/>
            </a:pPr>
            <a:endParaRPr lang="en-NO" dirty="0"/>
          </a:p>
          <a:p>
            <a:pPr rtl="0">
              <a:buNone/>
            </a:pPr>
            <a:r>
              <a:rPr lang="en-NO" dirty="0"/>
              <a:t>Как Умников понял, что Кулибин говорит неправду? Почему Кулибину нужны деньги?</a:t>
            </a:r>
          </a:p>
          <a:p>
            <a:pPr rtl="0">
              <a:buNone/>
            </a:pPr>
            <a:endParaRPr lang="ru-RU" i="1" dirty="0"/>
          </a:p>
          <a:p>
            <a:pPr rtl="0">
              <a:buNone/>
            </a:pPr>
            <a:endParaRPr lang="ru-RU" i="1" dirty="0"/>
          </a:p>
          <a:p>
            <a:pPr rtl="0">
              <a:buNone/>
            </a:pPr>
            <a:endParaRPr lang="ru-RU" i="1" dirty="0"/>
          </a:p>
          <a:p>
            <a:pPr rtl="0">
              <a:buNone/>
            </a:pPr>
            <a:r>
              <a:rPr lang="en-NO" i="1" dirty="0"/>
              <a:t>Дверь лаборатории открывается наружу (из лаборатории). Если воры толкали дверь изнутри, она бы открылась, а не закрылась. Значит, Кулибин придумал эту историю. Он потратил на робота все свои деньги и хочет получить деньги от страховой компании.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442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61BF597EAA5A45A8ED29B0811B5ACD" ma:contentTypeVersion="14" ma:contentTypeDescription="Opprett et nytt dokument." ma:contentTypeScope="" ma:versionID="4d820e13b8b6c8dced6e8d3ddd20feae">
  <xsd:schema xmlns:xsd="http://www.w3.org/2001/XMLSchema" xmlns:xs="http://www.w3.org/2001/XMLSchema" xmlns:p="http://schemas.microsoft.com/office/2006/metadata/properties" xmlns:ns2="d7a1fec5-4ae5-468b-8a57-bcb19efd7243" xmlns:ns3="127618dc-32ea-42f4-b0c4-8290061c161e" targetNamespace="http://schemas.microsoft.com/office/2006/metadata/properties" ma:root="true" ma:fieldsID="afcd040cfea104a6f2f0b1cdea86b78d" ns2:_="" ns3:_="">
    <xsd:import namespace="d7a1fec5-4ae5-468b-8a57-bcb19efd7243"/>
    <xsd:import namespace="127618dc-32ea-42f4-b0c4-8290061c16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1fec5-4ae5-468b-8a57-bcb19efd72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618dc-32ea-42f4-b0c4-8290061c161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4fac036-d869-467e-a96d-66541ba2eac7}" ma:internalName="TaxCatchAll" ma:showField="CatchAllData" ma:web="127618dc-32ea-42f4-b0c4-8290061c16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7618dc-32ea-42f4-b0c4-8290061c161e" xsi:nil="true"/>
    <lcf76f155ced4ddcb4097134ff3c332f xmlns="d7a1fec5-4ae5-468b-8a57-bcb19efd72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332C27-3FC5-4EB9-9525-173EEE897E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a1fec5-4ae5-468b-8a57-bcb19efd7243"/>
    <ds:schemaRef ds:uri="127618dc-32ea-42f4-b0c4-8290061c16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AFD1E6-ADE9-47FC-924A-AFFFAABCD786}">
  <ds:schemaRefs>
    <ds:schemaRef ds:uri="http://schemas.microsoft.com/office/2006/metadata/properties"/>
    <ds:schemaRef ds:uri="http://schemas.microsoft.com/office/infopath/2007/PartnerControls"/>
    <ds:schemaRef ds:uri="127618dc-32ea-42f4-b0c4-8290061c161e"/>
    <ds:schemaRef ds:uri="d7a1fec5-4ae5-468b-8a57-bcb19efd7243"/>
  </ds:schemaRefs>
</ds:datastoreItem>
</file>

<file path=customXml/itemProps3.xml><?xml version="1.0" encoding="utf-8"?>
<ds:datastoreItem xmlns:ds="http://schemas.openxmlformats.org/officeDocument/2006/customXml" ds:itemID="{1183E897-D771-4533-969C-9C3DFBD9E3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391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Робота украли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 Kristian Gaarud</dc:creator>
  <cp:lastModifiedBy>Elena Kristian Gaarud</cp:lastModifiedBy>
  <cp:revision>9</cp:revision>
  <dcterms:created xsi:type="dcterms:W3CDTF">2026-10-09T12:24:41Z</dcterms:created>
  <dcterms:modified xsi:type="dcterms:W3CDTF">2026-10-09T14:05:39Z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0x010100DA61BF597EAA5A45A8ED29B0811B5ACD</vt:lpwstr>
  </property>
  <property fmtid="{D5CDD505-2E9C-101B-9397-08002B2CF9AE}" pid="3" name="MediaServiceImageTags">
    <vt:lpwstr/>
  </property>
</Properties>
</file>