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837" r:id="rId2"/>
    <p:sldId id="841" r:id="rId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notesMaster" Target="notesMasters/notesMaster1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294A15-FF9B-4EB5-8005-0F2DBF22C808}" type="datetimeFigureOut">
              <a:rPr lang="nb-NO" smtClean="0"/>
              <a:t>28.09.2026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106065-C246-41CF-AACE-D41D43B8CD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3538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89538F-C1F2-F7F3-D1E7-7A35FFF9D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5F3E94F5-E71D-E44A-74E0-7F9926194E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E6482193-F422-5B93-F76C-54390AB57D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926944A-BDA6-9AB6-6496-AC85ADC3C5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73E91-236C-4FDE-AC40-E094CEE5A8FC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5992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6A700-49F8-B7E2-142B-ABCDD8B38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A9A6E779-FEB9-2D16-BA5F-03A4537144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05ABEC9E-E672-04A8-C977-80855BE5E1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C526417-8E5A-13F2-132C-52E686ED15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73E91-236C-4FDE-AC40-E094CEE5A8FC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0955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517077-8B24-CF58-6BE6-3D19468135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9A1830F-D0D1-0765-0CEA-BD29DBEF67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950061B-C5A7-81A2-DB84-953B135BD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F7A36-88F9-4B8A-A5B1-A9BCD7A22FD8}" type="datetimeFigureOut">
              <a:rPr lang="nb-NO" smtClean="0"/>
              <a:t>28.09.2026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BB785C1-B19B-059C-8244-0DD0D9731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9FB291D-4442-AB66-3B3F-13E8F8832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BE59D-B334-4BF9-B9E2-A403CF7DF9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2964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DA9D86-006A-7AF2-9A6C-8D4C0F714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5C135D7-B010-1228-D3BE-D61002C86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5A28265-BF4D-DE7A-CB00-E8E071A2F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F7A36-88F9-4B8A-A5B1-A9BCD7A22FD8}" type="datetimeFigureOut">
              <a:rPr lang="nb-NO" smtClean="0"/>
              <a:t>28.09.2026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504B139-4C11-19A5-DA22-366966EB9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400CE92-3751-7E0E-7F05-E7FE0176F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BE59D-B334-4BF9-B9E2-A403CF7DF9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9355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2E5BF3-47CB-3185-8720-45075D3F3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565D0F5-E16A-306E-4AC9-D85471FDC7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1C6274E-224A-E5E5-3C73-4294EF5F7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F7A36-88F9-4B8A-A5B1-A9BCD7A22FD8}" type="datetimeFigureOut">
              <a:rPr lang="nb-NO" smtClean="0"/>
              <a:t>28.09.2026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893633-54E5-467C-35D5-6A44AD4F8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56E3A65-EDEF-1F56-28FE-4C0DB9758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BE59D-B334-4BF9-B9E2-A403CF7DF9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2591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B59CF00-B518-2552-83A4-DE6820D1B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01C25CF-AF96-153F-8134-EC0851158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1789DE6-5295-B194-B78D-7C621A2A51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17EF0A6-5447-1CCA-AA14-84AA5A8DB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F7A36-88F9-4B8A-A5B1-A9BCD7A22FD8}" type="datetimeFigureOut">
              <a:rPr lang="nb-NO" smtClean="0"/>
              <a:t>28.09.2026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B7E05FD-4F51-57E0-4576-5909C2473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273EB33-E23B-9567-5C20-135193576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BE59D-B334-4BF9-B9E2-A403CF7DF9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5627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1460D30-941D-CAC9-039C-780A09D5E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7A58E79-E75F-7306-6129-B3B1565B2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A8F1009-94D0-868E-D93C-136DAEB791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11FE8A3-937B-B1EE-E524-1F31DBFDCC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BC8A5E57-A77B-C326-18AD-C0DAEF912C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78C62FBB-AA9B-DB7D-60C8-E747BA0BC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F7A36-88F9-4B8A-A5B1-A9BCD7A22FD8}" type="datetimeFigureOut">
              <a:rPr lang="nb-NO" smtClean="0"/>
              <a:t>28.09.2026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0B857478-0C62-854D-8506-090F5A8CD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996AD5FE-1605-1B28-4B43-3551C8202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BE59D-B334-4BF9-B9E2-A403CF7DF9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1355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0F0C778-4D7B-CC4F-68BA-410DC6341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F007500-112D-16F8-B716-782E7F784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F7A36-88F9-4B8A-A5B1-A9BCD7A22FD8}" type="datetimeFigureOut">
              <a:rPr lang="nb-NO" smtClean="0"/>
              <a:t>28.09.2026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07D0DA4-666D-CE20-529C-58D05D235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72CF099-BDD0-2FB7-AC2C-87C2D0D87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BE59D-B334-4BF9-B9E2-A403CF7DF9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6292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F521C2C-CD38-9C13-302E-DC22C33BF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F7A36-88F9-4B8A-A5B1-A9BCD7A22FD8}" type="datetimeFigureOut">
              <a:rPr lang="nb-NO" smtClean="0"/>
              <a:t>28.09.2026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17A9BB6C-EB3D-BBBA-EC64-6C0CC4167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3319281-6428-A5E8-243A-97A918732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BE59D-B334-4BF9-B9E2-A403CF7DF9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5614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0CD34E-3C7F-30C0-C8F5-62C38EF71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C77F1BA-BBB6-E1A4-6F42-4C037DA64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F104F6F-EDF2-E9FD-8325-53B0FC5463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E9F3FAB-192C-1AF9-8AA0-60567E947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F7A36-88F9-4B8A-A5B1-A9BCD7A22FD8}" type="datetimeFigureOut">
              <a:rPr lang="nb-NO" smtClean="0"/>
              <a:t>28.09.2026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F4ADF41-B64B-70EA-A383-1ACA739B1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5D22B6A-1025-885D-AE8F-5AFC4BE86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BE59D-B334-4BF9-B9E2-A403CF7DF9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2106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6B234E3-4E71-3768-C350-91046FFBD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74627E9-E5B7-D60C-E3EB-28CC180993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227E4CA-0FCE-0844-B2D1-66969F21E0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6EEF729-D839-575D-D5AC-F0E29F89D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F7A36-88F9-4B8A-A5B1-A9BCD7A22FD8}" type="datetimeFigureOut">
              <a:rPr lang="nb-NO" smtClean="0"/>
              <a:t>28.09.2026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7096A82-9EF8-1FC6-4ED2-7AF7FDA9B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CEABFE5-9CFF-03DA-540C-3B359BAA9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BE59D-B334-4BF9-B9E2-A403CF7DF9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7227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3A821B-A915-80EE-D3D1-2501D395E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57B6C5C-C352-37AA-E060-17197812F9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9279C2F-BF5A-FDA4-7A71-6BE165C3E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F7A36-88F9-4B8A-A5B1-A9BCD7A22FD8}" type="datetimeFigureOut">
              <a:rPr lang="nb-NO" smtClean="0"/>
              <a:t>28.09.2026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F2470D1-1AD2-F311-9EC7-6E30C22D7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BE24812-08FF-9D9B-1E83-1C404951C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BE59D-B334-4BF9-B9E2-A403CF7DF9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4452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EECD635-1C57-6AD6-D692-12704A3934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145969F-B2F7-9B49-CCD1-39D752087B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FD2B53B-4215-615E-BD41-6C8D3B02F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F7A36-88F9-4B8A-A5B1-A9BCD7A22FD8}" type="datetimeFigureOut">
              <a:rPr lang="nb-NO" smtClean="0"/>
              <a:t>28.09.2026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F7C9A3C-4420-1CEC-C2A4-523AC687E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0371E92-5BFA-72A0-E0AD-D2F4684E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BE59D-B334-4BF9-B9E2-A403CF7DF9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6218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B7617310-CC89-6FE3-8DA7-21E09308D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9EB61A4-EDB0-0278-18E3-97F5780C4A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315AF72-2E1F-FF9D-B83F-44DA2D3580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FF7A36-88F9-4B8A-A5B1-A9BCD7A22FD8}" type="datetimeFigureOut">
              <a:rPr lang="nb-NO" smtClean="0"/>
              <a:t>28.09.2026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0690D40-6F0D-2D65-C292-2587D9DC74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BD16FAE-2580-9A1D-B9A7-5A6763FC06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7BE59D-B334-4BF9-B9E2-A403CF7DF9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9182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E59BC-D509-6AD6-80E2-79DDEDC53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2C7404BB-0B92-63CD-3FB2-4ED96677A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86" y="376684"/>
            <a:ext cx="10972800" cy="509136"/>
          </a:xfrm>
        </p:spPr>
        <p:txBody>
          <a:bodyPr>
            <a:noAutofit/>
          </a:bodyPr>
          <a:lstStyle/>
          <a:p>
            <a:pPr algn="ctr"/>
            <a:r>
              <a:rPr lang="nb-NO" sz="2800" dirty="0" err="1"/>
              <a:t>Jürg</a:t>
            </a:r>
            <a:r>
              <a:rPr lang="nb-NO" sz="2800" dirty="0"/>
              <a:t> </a:t>
            </a:r>
            <a:r>
              <a:rPr lang="nb-NO" sz="2800" dirty="0" err="1"/>
              <a:t>Obrist</a:t>
            </a:r>
            <a:r>
              <a:rPr lang="nb-NO" sz="2800" dirty="0"/>
              <a:t> – El robot </a:t>
            </a:r>
            <a:r>
              <a:rPr lang="nb-NO" sz="2800" dirty="0" err="1"/>
              <a:t>desaparecido</a:t>
            </a:r>
            <a:r>
              <a:rPr lang="nb-NO" sz="2800" dirty="0"/>
              <a:t> </a:t>
            </a:r>
            <a:br>
              <a:rPr lang="nb-NO" sz="2800" dirty="0"/>
            </a:br>
            <a:endParaRPr lang="nb-NO" sz="28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648003E-9BBC-3597-30A6-C3958D8CC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978408"/>
            <a:ext cx="11876314" cy="565099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Son las ocho de la mañana. El inspector Luis Astuto está en su oficina cuando suena el teléfono. Es el famoso inventor Roberto Bot. </a:t>
            </a:r>
            <a:endParaRPr lang="nb-NO" sz="28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s-ES" sz="2800" b="1" dirty="0">
                <a:solidFill>
                  <a:srgbClr val="0070C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¿Qué creéis que dice el inventor Roberto Bot?</a:t>
            </a:r>
          </a:p>
          <a:p>
            <a:pPr marL="0" indent="0">
              <a:buNone/>
            </a:pPr>
            <a:r>
              <a:rPr lang="es-ES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“¡De prisa, inspector! Tiene que venir a mi laboratorio. ¡Mi robot </a:t>
            </a:r>
            <a:r>
              <a:rPr lang="es-ES" sz="280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Rowento</a:t>
            </a:r>
            <a:r>
              <a:rPr lang="es-ES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ha desaparecido! ¡Alguien lo ha robado esta noche!” – grita el inventor desesperado, pues ha invertido una suma muy importante de dinero en el robot.</a:t>
            </a:r>
            <a:endParaRPr lang="nb-NO" sz="28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s-ES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El famoso inventor Roberto Bot ha recibido varios premios por muchos de sus inventos, pero su robot </a:t>
            </a:r>
            <a:r>
              <a:rPr lang="es-ES" sz="280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Rowento</a:t>
            </a:r>
            <a:r>
              <a:rPr lang="es-ES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es su mejor creación.</a:t>
            </a:r>
          </a:p>
          <a:p>
            <a:pPr marL="0" indent="0">
              <a:buNone/>
            </a:pPr>
            <a:r>
              <a:rPr lang="es-ES" sz="2800" b="1" dirty="0">
                <a:solidFill>
                  <a:srgbClr val="0070C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¿Por qué pensáis que el robot </a:t>
            </a:r>
            <a:r>
              <a:rPr lang="es-ES" sz="2800" b="1" dirty="0" err="1">
                <a:solidFill>
                  <a:srgbClr val="0070C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Rowento</a:t>
            </a:r>
            <a:r>
              <a:rPr lang="es-ES" sz="2800" b="1" dirty="0">
                <a:solidFill>
                  <a:srgbClr val="0070C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es su mejor creación?</a:t>
            </a:r>
          </a:p>
          <a:p>
            <a:pPr marL="0" indent="0">
              <a:buNone/>
            </a:pPr>
            <a:r>
              <a:rPr lang="es-E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Un robot que puede limpiar, recoger, cocinar y hacer la compra él solo.</a:t>
            </a:r>
            <a:endParaRPr lang="nb-NO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s-E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“¡Qué tragedia!” – reconoce el inspector. “Ahora mismo voy a su laboratorio, Sr. Bot.” </a:t>
            </a:r>
            <a:br>
              <a:rPr lang="es-E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s-E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El inventor Roberto Bot le enseña el laboratorio. </a:t>
            </a:r>
            <a:br>
              <a:rPr lang="es-E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s-E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“¿Ha notado usted algo extraño por la noche, Sr. Bot?” – pregunta el inspector. </a:t>
            </a:r>
            <a:endParaRPr lang="nb-NO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s-ES" b="1" dirty="0">
                <a:solidFill>
                  <a:srgbClr val="0070C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¿Qué creéis que ha notado el inventor?</a:t>
            </a:r>
            <a:endParaRPr lang="nb-NO" b="1" dirty="0">
              <a:solidFill>
                <a:srgbClr val="0070C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nb-NO" sz="2800" b="1" dirty="0">
              <a:solidFill>
                <a:srgbClr val="0070C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nb-NO" sz="26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nb-NO" sz="2800" b="1" dirty="0">
              <a:solidFill>
                <a:srgbClr val="0070C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3531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C5950-C959-79FE-4501-A67A0EC9C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78724EA-08AE-A3EE-496E-AB7E1FEE4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843" y="566928"/>
            <a:ext cx="11876314" cy="61722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sz="3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“Sí” – afirma el inventor. “Yo estaba durmiendo en la habitación de al lado. De pronto, a las cuatro de la madrugada, escuché algo extraño. Me levanté, me acerqué al laboratorio y noté que había personas dentro. Intenté abrir la puerta, pero no pude porque alguien la empujó con fuerza desde dentro” – explica el inventor. </a:t>
            </a:r>
            <a:endParaRPr lang="nb-NO" sz="30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s-ES" sz="3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“Entonces pasó todo muy deprisa. Los ladrones escaparon probablemente por la ventana y cuando entré en el laboratorio, mi robot </a:t>
            </a:r>
            <a:r>
              <a:rPr lang="es-ES" sz="300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Rowento</a:t>
            </a:r>
            <a:r>
              <a:rPr lang="es-ES" sz="3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ya no estaba. Entonces escuché el motor de un coche” – describe el Sr. Bot. </a:t>
            </a:r>
            <a:endParaRPr lang="nb-NO" sz="30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s-ES" sz="3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El inspector Astuto mira con atención a su alrededor y entonces mira al inventor: “Sr. Bot, sé que miente. Probablemente necesita el dinero y con esta historia de los ladrones puede conseguir dinero de la compañía de seguros.”  </a:t>
            </a:r>
          </a:p>
          <a:p>
            <a:pPr marL="0" indent="0">
              <a:buNone/>
            </a:pPr>
            <a:r>
              <a:rPr lang="es-ES" sz="3000" b="1" dirty="0">
                <a:solidFill>
                  <a:srgbClr val="0070C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¿Cómo sabe el inspector Astuto que el inventor Roberto Bot es el culpable?</a:t>
            </a:r>
          </a:p>
          <a:p>
            <a:pPr marL="0" indent="0">
              <a:buNone/>
            </a:pPr>
            <a:r>
              <a:rPr lang="es-ES" sz="3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El inventor Roberto Bot es el culpable porque la puerta del laboratorio se abre de dentro hacia afuera. Por eso, los presuntos ladrones, no pudieron empujarla con fuerza hacia afuera.   </a:t>
            </a:r>
            <a:endParaRPr lang="nb-NO" sz="30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nb-NO" sz="3000" b="1" dirty="0">
              <a:solidFill>
                <a:srgbClr val="0070C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es-ES" sz="30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nb-NO" sz="30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nb-NO" sz="2800" b="1" dirty="0">
              <a:solidFill>
                <a:srgbClr val="0070C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995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A61BF597EAA5A45A8ED29B0811B5ACD" ma:contentTypeVersion="14" ma:contentTypeDescription="Opprett et nytt dokument." ma:contentTypeScope="" ma:versionID="4d820e13b8b6c8dced6e8d3ddd20feae">
  <xsd:schema xmlns:xsd="http://www.w3.org/2001/XMLSchema" xmlns:xs="http://www.w3.org/2001/XMLSchema" xmlns:p="http://schemas.microsoft.com/office/2006/metadata/properties" xmlns:ns2="d7a1fec5-4ae5-468b-8a57-bcb19efd7243" xmlns:ns3="127618dc-32ea-42f4-b0c4-8290061c161e" targetNamespace="http://schemas.microsoft.com/office/2006/metadata/properties" ma:root="true" ma:fieldsID="afcd040cfea104a6f2f0b1cdea86b78d" ns2:_="" ns3:_="">
    <xsd:import namespace="d7a1fec5-4ae5-468b-8a57-bcb19efd7243"/>
    <xsd:import namespace="127618dc-32ea-42f4-b0c4-8290061c161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a1fec5-4ae5-468b-8a57-bcb19efd72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2" nillable="true" ma:taxonomy="true" ma:internalName="lcf76f155ced4ddcb4097134ff3c332f" ma:taxonomyFieldName="MediaServiceImageTags" ma:displayName="Bildemerkelapper" ma:readOnly="false" ma:fieldId="{5cf76f15-5ced-4ddc-b409-7134ff3c332f}" ma:taxonomyMulti="true" ma:sspId="0df4930c-91c5-452e-b6ab-428d5d93c60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7618dc-32ea-42f4-b0c4-8290061c161e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84fac036-d869-467e-a96d-66541ba2eac7}" ma:internalName="TaxCatchAll" ma:showField="CatchAllData" ma:web="127618dc-32ea-42f4-b0c4-8290061c161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27618dc-32ea-42f4-b0c4-8290061c161e" xsi:nil="true"/>
    <lcf76f155ced4ddcb4097134ff3c332f xmlns="d7a1fec5-4ae5-468b-8a57-bcb19efd724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4F4B24E-8568-4623-B923-0F746E27540F}"/>
</file>

<file path=customXml/itemProps2.xml><?xml version="1.0" encoding="utf-8"?>
<ds:datastoreItem xmlns:ds="http://schemas.openxmlformats.org/officeDocument/2006/customXml" ds:itemID="{0C9B2300-36C5-464E-B90B-52000C25AF6E}"/>
</file>

<file path=customXml/itemProps3.xml><?xml version="1.0" encoding="utf-8"?>
<ds:datastoreItem xmlns:ds="http://schemas.openxmlformats.org/officeDocument/2006/customXml" ds:itemID="{3282D36C-2700-447C-BAAC-706526E7CF5B}"/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411</Words>
  <Application>Microsoft Office PowerPoint</Application>
  <PresentationFormat>Widescreen</PresentationFormat>
  <Paragraphs>19</Paragraphs>
  <Slides>2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Calibri Light</vt:lpstr>
      <vt:lpstr>Office-tema</vt:lpstr>
      <vt:lpstr>Jürg Obrist – El robot desaparecido  </vt:lpstr>
      <vt:lpstr>PowerPoint-presentasjon</vt:lpstr>
    </vt:vector>
  </TitlesOfParts>
  <Company>Østfold fylkeskomune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Natali Segui Schimpke</dc:creator>
  <cp:lastModifiedBy>Natali Segui Schimpke</cp:lastModifiedBy>
  <cp:revision>1</cp:revision>
  <dcterms:created xsi:type="dcterms:W3CDTF">2026-09-28T08:53:08Z</dcterms:created>
  <dcterms:modified xsi:type="dcterms:W3CDTF">2026-09-28T08:57:42Z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0x010100DA61BF597EAA5A45A8ED29B0811B5ACD</vt:lpwstr>
  </property>
</Properties>
</file>