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0074CD-D6B5-F9F4-09E2-388D45BBE077}"/>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04596F50-649E-3B38-430E-C410F1B745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4D865DFE-9C7E-FD2D-75A0-36ADFC7B3102}"/>
              </a:ext>
            </a:extLst>
          </p:cNvPr>
          <p:cNvSpPr>
            <a:spLocks noGrp="1"/>
          </p:cNvSpPr>
          <p:nvPr>
            <p:ph type="dt" sz="half" idx="10"/>
          </p:nvPr>
        </p:nvSpPr>
        <p:spPr/>
        <p:txBody>
          <a:bodyPr/>
          <a:lstStyle/>
          <a:p>
            <a:fld id="{46CEA5E3-822E-4405-BF18-9AE9FF4A33AC}" type="datetimeFigureOut">
              <a:rPr lang="nb-NO" smtClean="0"/>
              <a:t>29.09.2026</a:t>
            </a:fld>
            <a:endParaRPr lang="nb-NO"/>
          </a:p>
        </p:txBody>
      </p:sp>
      <p:sp>
        <p:nvSpPr>
          <p:cNvPr id="5" name="Plassholder for bunntekst 4">
            <a:extLst>
              <a:ext uri="{FF2B5EF4-FFF2-40B4-BE49-F238E27FC236}">
                <a16:creationId xmlns:a16="http://schemas.microsoft.com/office/drawing/2014/main" id="{E1547B82-F53A-6F7D-621C-417A42F8E46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2EAA9FE-7D42-26EE-A840-B408908E58BD}"/>
              </a:ext>
            </a:extLst>
          </p:cNvPr>
          <p:cNvSpPr>
            <a:spLocks noGrp="1"/>
          </p:cNvSpPr>
          <p:nvPr>
            <p:ph type="sldNum" sz="quarter" idx="12"/>
          </p:nvPr>
        </p:nvSpPr>
        <p:spPr/>
        <p:txBody>
          <a:bodyPr/>
          <a:lstStyle/>
          <a:p>
            <a:fld id="{62D7B545-8E34-41D0-A7F4-D9624D480565}" type="slidenum">
              <a:rPr lang="nb-NO" smtClean="0"/>
              <a:t>‹#›</a:t>
            </a:fld>
            <a:endParaRPr lang="nb-NO"/>
          </a:p>
        </p:txBody>
      </p:sp>
    </p:spTree>
    <p:extLst>
      <p:ext uri="{BB962C8B-B14F-4D97-AF65-F5344CB8AC3E}">
        <p14:creationId xmlns:p14="http://schemas.microsoft.com/office/powerpoint/2010/main" val="3971057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3EEF3E7-B856-E9C0-5C32-3B66E807985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FBB46AFA-1517-4497-CCE7-494E84D39752}"/>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82FB82F-6168-76B1-C04E-0329562BFD6D}"/>
              </a:ext>
            </a:extLst>
          </p:cNvPr>
          <p:cNvSpPr>
            <a:spLocks noGrp="1"/>
          </p:cNvSpPr>
          <p:nvPr>
            <p:ph type="dt" sz="half" idx="10"/>
          </p:nvPr>
        </p:nvSpPr>
        <p:spPr/>
        <p:txBody>
          <a:bodyPr/>
          <a:lstStyle/>
          <a:p>
            <a:fld id="{46CEA5E3-822E-4405-BF18-9AE9FF4A33AC}" type="datetimeFigureOut">
              <a:rPr lang="nb-NO" smtClean="0"/>
              <a:t>29.09.2026</a:t>
            </a:fld>
            <a:endParaRPr lang="nb-NO"/>
          </a:p>
        </p:txBody>
      </p:sp>
      <p:sp>
        <p:nvSpPr>
          <p:cNvPr id="5" name="Plassholder for bunntekst 4">
            <a:extLst>
              <a:ext uri="{FF2B5EF4-FFF2-40B4-BE49-F238E27FC236}">
                <a16:creationId xmlns:a16="http://schemas.microsoft.com/office/drawing/2014/main" id="{BD5C9229-93F7-BB1D-F065-0FC25394336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ACA0BE8-2BF3-9486-48C9-56A50655DD4F}"/>
              </a:ext>
            </a:extLst>
          </p:cNvPr>
          <p:cNvSpPr>
            <a:spLocks noGrp="1"/>
          </p:cNvSpPr>
          <p:nvPr>
            <p:ph type="sldNum" sz="quarter" idx="12"/>
          </p:nvPr>
        </p:nvSpPr>
        <p:spPr/>
        <p:txBody>
          <a:bodyPr/>
          <a:lstStyle/>
          <a:p>
            <a:fld id="{62D7B545-8E34-41D0-A7F4-D9624D480565}" type="slidenum">
              <a:rPr lang="nb-NO" smtClean="0"/>
              <a:t>‹#›</a:t>
            </a:fld>
            <a:endParaRPr lang="nb-NO"/>
          </a:p>
        </p:txBody>
      </p:sp>
    </p:spTree>
    <p:extLst>
      <p:ext uri="{BB962C8B-B14F-4D97-AF65-F5344CB8AC3E}">
        <p14:creationId xmlns:p14="http://schemas.microsoft.com/office/powerpoint/2010/main" val="3913141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43F145-6550-09C0-5785-FD2AC12B1A40}"/>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CDC25A72-C799-38B7-FE96-66E4CE8288E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0C262993-AFC9-B183-7617-1B352E73FE6F}"/>
              </a:ext>
            </a:extLst>
          </p:cNvPr>
          <p:cNvSpPr>
            <a:spLocks noGrp="1"/>
          </p:cNvSpPr>
          <p:nvPr>
            <p:ph type="dt" sz="half" idx="10"/>
          </p:nvPr>
        </p:nvSpPr>
        <p:spPr/>
        <p:txBody>
          <a:bodyPr/>
          <a:lstStyle/>
          <a:p>
            <a:fld id="{46CEA5E3-822E-4405-BF18-9AE9FF4A33AC}" type="datetimeFigureOut">
              <a:rPr lang="nb-NO" smtClean="0"/>
              <a:t>29.09.2026</a:t>
            </a:fld>
            <a:endParaRPr lang="nb-NO"/>
          </a:p>
        </p:txBody>
      </p:sp>
      <p:sp>
        <p:nvSpPr>
          <p:cNvPr id="5" name="Plassholder for bunntekst 4">
            <a:extLst>
              <a:ext uri="{FF2B5EF4-FFF2-40B4-BE49-F238E27FC236}">
                <a16:creationId xmlns:a16="http://schemas.microsoft.com/office/drawing/2014/main" id="{7EC368F1-8C11-7718-EDAE-9A4AE6E8DFB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F468AA0-B177-988B-0A83-B6B5C0FB8718}"/>
              </a:ext>
            </a:extLst>
          </p:cNvPr>
          <p:cNvSpPr>
            <a:spLocks noGrp="1"/>
          </p:cNvSpPr>
          <p:nvPr>
            <p:ph type="sldNum" sz="quarter" idx="12"/>
          </p:nvPr>
        </p:nvSpPr>
        <p:spPr/>
        <p:txBody>
          <a:bodyPr/>
          <a:lstStyle/>
          <a:p>
            <a:fld id="{62D7B545-8E34-41D0-A7F4-D9624D480565}" type="slidenum">
              <a:rPr lang="nb-NO" smtClean="0"/>
              <a:t>‹#›</a:t>
            </a:fld>
            <a:endParaRPr lang="nb-NO"/>
          </a:p>
        </p:txBody>
      </p:sp>
    </p:spTree>
    <p:extLst>
      <p:ext uri="{BB962C8B-B14F-4D97-AF65-F5344CB8AC3E}">
        <p14:creationId xmlns:p14="http://schemas.microsoft.com/office/powerpoint/2010/main" val="3458533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33890D1-5F90-2017-43EB-2B95CF89439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7FAD109-324E-C172-50E5-54105A184669}"/>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8C33A089-4943-5BD3-D2F8-B7F8966E4577}"/>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4709F6A0-6DBA-C28A-F6D4-57E018AC64BC}"/>
              </a:ext>
            </a:extLst>
          </p:cNvPr>
          <p:cNvSpPr>
            <a:spLocks noGrp="1"/>
          </p:cNvSpPr>
          <p:nvPr>
            <p:ph type="dt" sz="half" idx="10"/>
          </p:nvPr>
        </p:nvSpPr>
        <p:spPr/>
        <p:txBody>
          <a:bodyPr/>
          <a:lstStyle/>
          <a:p>
            <a:fld id="{46CEA5E3-822E-4405-BF18-9AE9FF4A33AC}" type="datetimeFigureOut">
              <a:rPr lang="nb-NO" smtClean="0"/>
              <a:t>29.09.2026</a:t>
            </a:fld>
            <a:endParaRPr lang="nb-NO"/>
          </a:p>
        </p:txBody>
      </p:sp>
      <p:sp>
        <p:nvSpPr>
          <p:cNvPr id="6" name="Plassholder for bunntekst 5">
            <a:extLst>
              <a:ext uri="{FF2B5EF4-FFF2-40B4-BE49-F238E27FC236}">
                <a16:creationId xmlns:a16="http://schemas.microsoft.com/office/drawing/2014/main" id="{C099C4C2-8E42-FE9A-0D83-11418A9E0A7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9B6A91C-5F5D-DA6B-C5EC-991AF97840D7}"/>
              </a:ext>
            </a:extLst>
          </p:cNvPr>
          <p:cNvSpPr>
            <a:spLocks noGrp="1"/>
          </p:cNvSpPr>
          <p:nvPr>
            <p:ph type="sldNum" sz="quarter" idx="12"/>
          </p:nvPr>
        </p:nvSpPr>
        <p:spPr/>
        <p:txBody>
          <a:bodyPr/>
          <a:lstStyle/>
          <a:p>
            <a:fld id="{62D7B545-8E34-41D0-A7F4-D9624D480565}" type="slidenum">
              <a:rPr lang="nb-NO" smtClean="0"/>
              <a:t>‹#›</a:t>
            </a:fld>
            <a:endParaRPr lang="nb-NO"/>
          </a:p>
        </p:txBody>
      </p:sp>
    </p:spTree>
    <p:extLst>
      <p:ext uri="{BB962C8B-B14F-4D97-AF65-F5344CB8AC3E}">
        <p14:creationId xmlns:p14="http://schemas.microsoft.com/office/powerpoint/2010/main" val="3341234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D9A98B5-EF36-D56D-2B43-5E111450627E}"/>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ADCD0514-78F2-8EC9-ACC2-5C92C81569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AC9DB910-83AE-0893-3C81-776F19A55888}"/>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DE5F3F87-3458-AB18-A44B-A15BBAC99E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170522CF-85C0-42C8-8683-6D2F88AAB6BF}"/>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0AF735FC-8011-A8B5-FA85-6873EA77A61D}"/>
              </a:ext>
            </a:extLst>
          </p:cNvPr>
          <p:cNvSpPr>
            <a:spLocks noGrp="1"/>
          </p:cNvSpPr>
          <p:nvPr>
            <p:ph type="dt" sz="half" idx="10"/>
          </p:nvPr>
        </p:nvSpPr>
        <p:spPr/>
        <p:txBody>
          <a:bodyPr/>
          <a:lstStyle/>
          <a:p>
            <a:fld id="{46CEA5E3-822E-4405-BF18-9AE9FF4A33AC}" type="datetimeFigureOut">
              <a:rPr lang="nb-NO" smtClean="0"/>
              <a:t>29.09.2026</a:t>
            </a:fld>
            <a:endParaRPr lang="nb-NO"/>
          </a:p>
        </p:txBody>
      </p:sp>
      <p:sp>
        <p:nvSpPr>
          <p:cNvPr id="8" name="Plassholder for bunntekst 7">
            <a:extLst>
              <a:ext uri="{FF2B5EF4-FFF2-40B4-BE49-F238E27FC236}">
                <a16:creationId xmlns:a16="http://schemas.microsoft.com/office/drawing/2014/main" id="{616578B2-A3F4-A045-849B-361298EBD708}"/>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93F84145-515B-1869-D849-127A3F8EC583}"/>
              </a:ext>
            </a:extLst>
          </p:cNvPr>
          <p:cNvSpPr>
            <a:spLocks noGrp="1"/>
          </p:cNvSpPr>
          <p:nvPr>
            <p:ph type="sldNum" sz="quarter" idx="12"/>
          </p:nvPr>
        </p:nvSpPr>
        <p:spPr/>
        <p:txBody>
          <a:bodyPr/>
          <a:lstStyle/>
          <a:p>
            <a:fld id="{62D7B545-8E34-41D0-A7F4-D9624D480565}" type="slidenum">
              <a:rPr lang="nb-NO" smtClean="0"/>
              <a:t>‹#›</a:t>
            </a:fld>
            <a:endParaRPr lang="nb-NO"/>
          </a:p>
        </p:txBody>
      </p:sp>
    </p:spTree>
    <p:extLst>
      <p:ext uri="{BB962C8B-B14F-4D97-AF65-F5344CB8AC3E}">
        <p14:creationId xmlns:p14="http://schemas.microsoft.com/office/powerpoint/2010/main" val="1595449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475C3D-7D4E-B98D-DDF3-4A9EF75D9293}"/>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0B1064A7-8D1D-066A-08E5-368D830E410F}"/>
              </a:ext>
            </a:extLst>
          </p:cNvPr>
          <p:cNvSpPr>
            <a:spLocks noGrp="1"/>
          </p:cNvSpPr>
          <p:nvPr>
            <p:ph type="dt" sz="half" idx="10"/>
          </p:nvPr>
        </p:nvSpPr>
        <p:spPr/>
        <p:txBody>
          <a:bodyPr/>
          <a:lstStyle/>
          <a:p>
            <a:fld id="{46CEA5E3-822E-4405-BF18-9AE9FF4A33AC}" type="datetimeFigureOut">
              <a:rPr lang="nb-NO" smtClean="0"/>
              <a:t>29.09.2026</a:t>
            </a:fld>
            <a:endParaRPr lang="nb-NO"/>
          </a:p>
        </p:txBody>
      </p:sp>
      <p:sp>
        <p:nvSpPr>
          <p:cNvPr id="4" name="Plassholder for bunntekst 3">
            <a:extLst>
              <a:ext uri="{FF2B5EF4-FFF2-40B4-BE49-F238E27FC236}">
                <a16:creationId xmlns:a16="http://schemas.microsoft.com/office/drawing/2014/main" id="{20FC3567-BD25-CDCB-F611-89874842B168}"/>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C1E24007-CDA8-B568-4758-5D37326B77D5}"/>
              </a:ext>
            </a:extLst>
          </p:cNvPr>
          <p:cNvSpPr>
            <a:spLocks noGrp="1"/>
          </p:cNvSpPr>
          <p:nvPr>
            <p:ph type="sldNum" sz="quarter" idx="12"/>
          </p:nvPr>
        </p:nvSpPr>
        <p:spPr/>
        <p:txBody>
          <a:bodyPr/>
          <a:lstStyle/>
          <a:p>
            <a:fld id="{62D7B545-8E34-41D0-A7F4-D9624D480565}" type="slidenum">
              <a:rPr lang="nb-NO" smtClean="0"/>
              <a:t>‹#›</a:t>
            </a:fld>
            <a:endParaRPr lang="nb-NO"/>
          </a:p>
        </p:txBody>
      </p:sp>
    </p:spTree>
    <p:extLst>
      <p:ext uri="{BB962C8B-B14F-4D97-AF65-F5344CB8AC3E}">
        <p14:creationId xmlns:p14="http://schemas.microsoft.com/office/powerpoint/2010/main" val="467326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9BA64EF9-6AE7-4D71-080C-DE1BA8C0852F}"/>
              </a:ext>
            </a:extLst>
          </p:cNvPr>
          <p:cNvSpPr>
            <a:spLocks noGrp="1"/>
          </p:cNvSpPr>
          <p:nvPr>
            <p:ph type="dt" sz="half" idx="10"/>
          </p:nvPr>
        </p:nvSpPr>
        <p:spPr/>
        <p:txBody>
          <a:bodyPr/>
          <a:lstStyle/>
          <a:p>
            <a:fld id="{46CEA5E3-822E-4405-BF18-9AE9FF4A33AC}" type="datetimeFigureOut">
              <a:rPr lang="nb-NO" smtClean="0"/>
              <a:t>29.09.2026</a:t>
            </a:fld>
            <a:endParaRPr lang="nb-NO"/>
          </a:p>
        </p:txBody>
      </p:sp>
      <p:sp>
        <p:nvSpPr>
          <p:cNvPr id="3" name="Plassholder for bunntekst 2">
            <a:extLst>
              <a:ext uri="{FF2B5EF4-FFF2-40B4-BE49-F238E27FC236}">
                <a16:creationId xmlns:a16="http://schemas.microsoft.com/office/drawing/2014/main" id="{22F5CEFE-9F80-D665-1416-5E9806E87482}"/>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E3550720-9BA7-4DC3-07B0-850494837C11}"/>
              </a:ext>
            </a:extLst>
          </p:cNvPr>
          <p:cNvSpPr>
            <a:spLocks noGrp="1"/>
          </p:cNvSpPr>
          <p:nvPr>
            <p:ph type="sldNum" sz="quarter" idx="12"/>
          </p:nvPr>
        </p:nvSpPr>
        <p:spPr/>
        <p:txBody>
          <a:bodyPr/>
          <a:lstStyle/>
          <a:p>
            <a:fld id="{62D7B545-8E34-41D0-A7F4-D9624D480565}" type="slidenum">
              <a:rPr lang="nb-NO" smtClean="0"/>
              <a:t>‹#›</a:t>
            </a:fld>
            <a:endParaRPr lang="nb-NO"/>
          </a:p>
        </p:txBody>
      </p:sp>
    </p:spTree>
    <p:extLst>
      <p:ext uri="{BB962C8B-B14F-4D97-AF65-F5344CB8AC3E}">
        <p14:creationId xmlns:p14="http://schemas.microsoft.com/office/powerpoint/2010/main" val="4089070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D79D7D9-A8E5-D7B7-214C-49F7093ED1C9}"/>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44888B26-A4D6-D809-4F3D-FE56CD5CC0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E0A5A6AD-2271-6867-C0DE-FE7E2745E8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C39D73B-160F-1CD6-E394-724E23F825C0}"/>
              </a:ext>
            </a:extLst>
          </p:cNvPr>
          <p:cNvSpPr>
            <a:spLocks noGrp="1"/>
          </p:cNvSpPr>
          <p:nvPr>
            <p:ph type="dt" sz="half" idx="10"/>
          </p:nvPr>
        </p:nvSpPr>
        <p:spPr/>
        <p:txBody>
          <a:bodyPr/>
          <a:lstStyle/>
          <a:p>
            <a:fld id="{46CEA5E3-822E-4405-BF18-9AE9FF4A33AC}" type="datetimeFigureOut">
              <a:rPr lang="nb-NO" smtClean="0"/>
              <a:t>29.09.2026</a:t>
            </a:fld>
            <a:endParaRPr lang="nb-NO"/>
          </a:p>
        </p:txBody>
      </p:sp>
      <p:sp>
        <p:nvSpPr>
          <p:cNvPr id="6" name="Plassholder for bunntekst 5">
            <a:extLst>
              <a:ext uri="{FF2B5EF4-FFF2-40B4-BE49-F238E27FC236}">
                <a16:creationId xmlns:a16="http://schemas.microsoft.com/office/drawing/2014/main" id="{31889822-F620-3AAF-E6C8-AAAE488AB79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52EF67A-E412-7B6D-3470-3E56308F0081}"/>
              </a:ext>
            </a:extLst>
          </p:cNvPr>
          <p:cNvSpPr>
            <a:spLocks noGrp="1"/>
          </p:cNvSpPr>
          <p:nvPr>
            <p:ph type="sldNum" sz="quarter" idx="12"/>
          </p:nvPr>
        </p:nvSpPr>
        <p:spPr/>
        <p:txBody>
          <a:bodyPr/>
          <a:lstStyle/>
          <a:p>
            <a:fld id="{62D7B545-8E34-41D0-A7F4-D9624D480565}" type="slidenum">
              <a:rPr lang="nb-NO" smtClean="0"/>
              <a:t>‹#›</a:t>
            </a:fld>
            <a:endParaRPr lang="nb-NO"/>
          </a:p>
        </p:txBody>
      </p:sp>
    </p:spTree>
    <p:extLst>
      <p:ext uri="{BB962C8B-B14F-4D97-AF65-F5344CB8AC3E}">
        <p14:creationId xmlns:p14="http://schemas.microsoft.com/office/powerpoint/2010/main" val="2688115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D8ECA0-9C8E-6946-8043-0DC461A372A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AEEF0850-D231-8668-F6E6-D7B283E5FB6A}"/>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4551E001-1EA2-0357-F52E-E17D72D12E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5D4F74E9-7E1A-2E39-2EDE-D13AFE01F6CF}"/>
              </a:ext>
            </a:extLst>
          </p:cNvPr>
          <p:cNvSpPr>
            <a:spLocks noGrp="1"/>
          </p:cNvSpPr>
          <p:nvPr>
            <p:ph type="dt" sz="half" idx="10"/>
          </p:nvPr>
        </p:nvSpPr>
        <p:spPr/>
        <p:txBody>
          <a:bodyPr/>
          <a:lstStyle/>
          <a:p>
            <a:fld id="{46CEA5E3-822E-4405-BF18-9AE9FF4A33AC}" type="datetimeFigureOut">
              <a:rPr lang="nb-NO" smtClean="0"/>
              <a:t>29.09.2026</a:t>
            </a:fld>
            <a:endParaRPr lang="nb-NO"/>
          </a:p>
        </p:txBody>
      </p:sp>
      <p:sp>
        <p:nvSpPr>
          <p:cNvPr id="6" name="Plassholder for bunntekst 5">
            <a:extLst>
              <a:ext uri="{FF2B5EF4-FFF2-40B4-BE49-F238E27FC236}">
                <a16:creationId xmlns:a16="http://schemas.microsoft.com/office/drawing/2014/main" id="{5F76A15D-CF1E-8295-63A0-29E0B5D09E5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505234F-2E48-12AB-974E-061B57D25996}"/>
              </a:ext>
            </a:extLst>
          </p:cNvPr>
          <p:cNvSpPr>
            <a:spLocks noGrp="1"/>
          </p:cNvSpPr>
          <p:nvPr>
            <p:ph type="sldNum" sz="quarter" idx="12"/>
          </p:nvPr>
        </p:nvSpPr>
        <p:spPr/>
        <p:txBody>
          <a:bodyPr/>
          <a:lstStyle/>
          <a:p>
            <a:fld id="{62D7B545-8E34-41D0-A7F4-D9624D480565}" type="slidenum">
              <a:rPr lang="nb-NO" smtClean="0"/>
              <a:t>‹#›</a:t>
            </a:fld>
            <a:endParaRPr lang="nb-NO"/>
          </a:p>
        </p:txBody>
      </p:sp>
    </p:spTree>
    <p:extLst>
      <p:ext uri="{BB962C8B-B14F-4D97-AF65-F5344CB8AC3E}">
        <p14:creationId xmlns:p14="http://schemas.microsoft.com/office/powerpoint/2010/main" val="578208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DF2BD62-ADAF-6E19-3C44-2A56C90E703B}"/>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5788D06B-BDB6-DACC-2B48-FC1FB3046C73}"/>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B8C2219-F4E1-B25C-AB42-6C1814283FB4}"/>
              </a:ext>
            </a:extLst>
          </p:cNvPr>
          <p:cNvSpPr>
            <a:spLocks noGrp="1"/>
          </p:cNvSpPr>
          <p:nvPr>
            <p:ph type="dt" sz="half" idx="10"/>
          </p:nvPr>
        </p:nvSpPr>
        <p:spPr/>
        <p:txBody>
          <a:bodyPr/>
          <a:lstStyle/>
          <a:p>
            <a:fld id="{46CEA5E3-822E-4405-BF18-9AE9FF4A33AC}" type="datetimeFigureOut">
              <a:rPr lang="nb-NO" smtClean="0"/>
              <a:t>29.09.2026</a:t>
            </a:fld>
            <a:endParaRPr lang="nb-NO"/>
          </a:p>
        </p:txBody>
      </p:sp>
      <p:sp>
        <p:nvSpPr>
          <p:cNvPr id="5" name="Plassholder for bunntekst 4">
            <a:extLst>
              <a:ext uri="{FF2B5EF4-FFF2-40B4-BE49-F238E27FC236}">
                <a16:creationId xmlns:a16="http://schemas.microsoft.com/office/drawing/2014/main" id="{CD1F452D-69FF-F0B1-89DD-B6D1494FE29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8D4B948-A71D-1B68-5491-F8E91C5767CE}"/>
              </a:ext>
            </a:extLst>
          </p:cNvPr>
          <p:cNvSpPr>
            <a:spLocks noGrp="1"/>
          </p:cNvSpPr>
          <p:nvPr>
            <p:ph type="sldNum" sz="quarter" idx="12"/>
          </p:nvPr>
        </p:nvSpPr>
        <p:spPr/>
        <p:txBody>
          <a:bodyPr/>
          <a:lstStyle/>
          <a:p>
            <a:fld id="{62D7B545-8E34-41D0-A7F4-D9624D480565}" type="slidenum">
              <a:rPr lang="nb-NO" smtClean="0"/>
              <a:t>‹#›</a:t>
            </a:fld>
            <a:endParaRPr lang="nb-NO"/>
          </a:p>
        </p:txBody>
      </p:sp>
    </p:spTree>
    <p:extLst>
      <p:ext uri="{BB962C8B-B14F-4D97-AF65-F5344CB8AC3E}">
        <p14:creationId xmlns:p14="http://schemas.microsoft.com/office/powerpoint/2010/main" val="122832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931746B2-0A21-8F96-5915-D2A5BD321689}"/>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FE844671-2FB0-8094-7918-C103886F21A8}"/>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426DD56-A503-9549-1EE2-8295B88580F7}"/>
              </a:ext>
            </a:extLst>
          </p:cNvPr>
          <p:cNvSpPr>
            <a:spLocks noGrp="1"/>
          </p:cNvSpPr>
          <p:nvPr>
            <p:ph type="dt" sz="half" idx="10"/>
          </p:nvPr>
        </p:nvSpPr>
        <p:spPr/>
        <p:txBody>
          <a:bodyPr/>
          <a:lstStyle/>
          <a:p>
            <a:fld id="{46CEA5E3-822E-4405-BF18-9AE9FF4A33AC}" type="datetimeFigureOut">
              <a:rPr lang="nb-NO" smtClean="0"/>
              <a:t>29.09.2026</a:t>
            </a:fld>
            <a:endParaRPr lang="nb-NO"/>
          </a:p>
        </p:txBody>
      </p:sp>
      <p:sp>
        <p:nvSpPr>
          <p:cNvPr id="5" name="Plassholder for bunntekst 4">
            <a:extLst>
              <a:ext uri="{FF2B5EF4-FFF2-40B4-BE49-F238E27FC236}">
                <a16:creationId xmlns:a16="http://schemas.microsoft.com/office/drawing/2014/main" id="{C58C5653-E8C5-8EA2-90D9-008FFC673AC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3A558DB-2C06-C397-B220-5D841C519154}"/>
              </a:ext>
            </a:extLst>
          </p:cNvPr>
          <p:cNvSpPr>
            <a:spLocks noGrp="1"/>
          </p:cNvSpPr>
          <p:nvPr>
            <p:ph type="sldNum" sz="quarter" idx="12"/>
          </p:nvPr>
        </p:nvSpPr>
        <p:spPr/>
        <p:txBody>
          <a:bodyPr/>
          <a:lstStyle/>
          <a:p>
            <a:fld id="{62D7B545-8E34-41D0-A7F4-D9624D480565}" type="slidenum">
              <a:rPr lang="nb-NO" smtClean="0"/>
              <a:t>‹#›</a:t>
            </a:fld>
            <a:endParaRPr lang="nb-NO"/>
          </a:p>
        </p:txBody>
      </p:sp>
    </p:spTree>
    <p:extLst>
      <p:ext uri="{BB962C8B-B14F-4D97-AF65-F5344CB8AC3E}">
        <p14:creationId xmlns:p14="http://schemas.microsoft.com/office/powerpoint/2010/main" val="346614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68754EA5-A697-152F-0596-ADFFE91040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7D949BAC-C4EA-BCE0-FCD3-E4DE81B468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3A27FDF-386E-6BEB-1B95-BB54989B2C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6CEA5E3-822E-4405-BF18-9AE9FF4A33AC}" type="datetimeFigureOut">
              <a:rPr lang="nb-NO" smtClean="0"/>
              <a:t>29.09.2026</a:t>
            </a:fld>
            <a:endParaRPr lang="nb-NO"/>
          </a:p>
        </p:txBody>
      </p:sp>
      <p:sp>
        <p:nvSpPr>
          <p:cNvPr id="5" name="Plassholder for bunntekst 4">
            <a:extLst>
              <a:ext uri="{FF2B5EF4-FFF2-40B4-BE49-F238E27FC236}">
                <a16:creationId xmlns:a16="http://schemas.microsoft.com/office/drawing/2014/main" id="{12D238B6-371B-0332-CC15-FB315B1C10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68BFD357-0AE3-D861-1A3C-B2C363D7F6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D7B545-8E34-41D0-A7F4-D9624D480565}" type="slidenum">
              <a:rPr lang="nb-NO" smtClean="0"/>
              <a:t>‹#›</a:t>
            </a:fld>
            <a:endParaRPr lang="nb-NO"/>
          </a:p>
        </p:txBody>
      </p:sp>
    </p:spTree>
    <p:extLst>
      <p:ext uri="{BB962C8B-B14F-4D97-AF65-F5344CB8AC3E}">
        <p14:creationId xmlns:p14="http://schemas.microsoft.com/office/powerpoint/2010/main" val="23428101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0BF539C3-0098-6538-81B6-3B745D5D5185}"/>
              </a:ext>
            </a:extLst>
          </p:cNvPr>
          <p:cNvSpPr txBox="1"/>
          <p:nvPr/>
        </p:nvSpPr>
        <p:spPr>
          <a:xfrm>
            <a:off x="417576" y="270498"/>
            <a:ext cx="11356848" cy="6186309"/>
          </a:xfrm>
          <a:prstGeom prst="rect">
            <a:avLst/>
          </a:prstGeom>
          <a:noFill/>
        </p:spPr>
        <p:txBody>
          <a:bodyPr wrap="square" rtlCol="0">
            <a:spAutoFit/>
          </a:bodyPr>
          <a:lstStyle/>
          <a:p>
            <a:pPr algn="ctr"/>
            <a:r>
              <a:rPr lang="de-CH" b="1" dirty="0">
                <a:latin typeface="Calibri" panose="020F0502020204030204" pitchFamily="34" charset="0"/>
                <a:ea typeface="Calibri" panose="020F0502020204030204" pitchFamily="34" charset="0"/>
                <a:cs typeface="Calibri" panose="020F0502020204030204" pitchFamily="34" charset="0"/>
              </a:rPr>
              <a:t>Roboter gestohlen! …Wirklich!?</a:t>
            </a:r>
            <a:endParaRPr lang="nb-NO" dirty="0">
              <a:latin typeface="Calibri" panose="020F0502020204030204" pitchFamily="34" charset="0"/>
              <a:ea typeface="Calibri" panose="020F0502020204030204" pitchFamily="34" charset="0"/>
              <a:cs typeface="Calibri" panose="020F0502020204030204" pitchFamily="34" charset="0"/>
            </a:endParaRPr>
          </a:p>
          <a:p>
            <a:r>
              <a:rPr lang="de-CH" dirty="0">
                <a:latin typeface="Calibri" panose="020F0502020204030204" pitchFamily="34" charset="0"/>
                <a:ea typeface="Calibri" panose="020F0502020204030204" pitchFamily="34" charset="0"/>
                <a:cs typeface="Calibri" panose="020F0502020204030204" pitchFamily="34" charset="0"/>
              </a:rPr>
              <a:t> </a:t>
            </a:r>
            <a:endParaRPr lang="nb-NO" dirty="0">
              <a:latin typeface="Calibri" panose="020F0502020204030204" pitchFamily="34" charset="0"/>
              <a:ea typeface="Calibri" panose="020F0502020204030204" pitchFamily="34" charset="0"/>
              <a:cs typeface="Calibri" panose="020F0502020204030204" pitchFamily="34" charset="0"/>
            </a:endParaRPr>
          </a:p>
          <a:p>
            <a:r>
              <a:rPr lang="de-CH" dirty="0">
                <a:latin typeface="Calibri" panose="020F0502020204030204" pitchFamily="34" charset="0"/>
                <a:ea typeface="Calibri" panose="020F0502020204030204" pitchFamily="34" charset="0"/>
                <a:cs typeface="Calibri" panose="020F0502020204030204" pitchFamily="34" charset="0"/>
              </a:rPr>
              <a:t>Es ist acht Uhr morgens, und das Telefon klingelt in Inspektor Klugmanns Detektivbüro. Es ist der berühmte Erfinder Rob Otto, der anruft.</a:t>
            </a:r>
          </a:p>
          <a:p>
            <a:endParaRPr lang="de-CH"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r>
              <a:rPr lang="nb-NO" b="1" dirty="0" err="1">
                <a:solidFill>
                  <a:srgbClr val="0070C0"/>
                </a:solidFill>
                <a:latin typeface="Calibri" panose="020F0502020204030204" pitchFamily="34" charset="0"/>
                <a:ea typeface="Calibri" panose="020F0502020204030204" pitchFamily="34" charset="0"/>
                <a:cs typeface="Calibri" panose="020F0502020204030204" pitchFamily="34" charset="0"/>
              </a:rPr>
              <a:t>Was</a:t>
            </a:r>
            <a:r>
              <a:rPr lang="nb-NO" b="1" dirty="0">
                <a:solidFill>
                  <a:srgbClr val="0070C0"/>
                </a:solidFill>
                <a:latin typeface="Calibri" panose="020F0502020204030204" pitchFamily="34" charset="0"/>
                <a:ea typeface="Calibri" panose="020F0502020204030204" pitchFamily="34" charset="0"/>
                <a:cs typeface="Calibri" panose="020F0502020204030204" pitchFamily="34" charset="0"/>
              </a:rPr>
              <a:t> sagt der </a:t>
            </a:r>
            <a:r>
              <a:rPr lang="nb-NO" b="1" dirty="0" err="1">
                <a:solidFill>
                  <a:srgbClr val="0070C0"/>
                </a:solidFill>
                <a:latin typeface="Calibri" panose="020F0502020204030204" pitchFamily="34" charset="0"/>
                <a:ea typeface="Calibri" panose="020F0502020204030204" pitchFamily="34" charset="0"/>
                <a:cs typeface="Calibri" panose="020F0502020204030204" pitchFamily="34" charset="0"/>
              </a:rPr>
              <a:t>Erfinder</a:t>
            </a:r>
            <a:r>
              <a:rPr lang="nb-NO" b="1" dirty="0">
                <a:solidFill>
                  <a:srgbClr val="0070C0"/>
                </a:solidFill>
                <a:latin typeface="Calibri" panose="020F0502020204030204" pitchFamily="34" charset="0"/>
                <a:ea typeface="Calibri" panose="020F0502020204030204" pitchFamily="34" charset="0"/>
                <a:cs typeface="Calibri" panose="020F0502020204030204" pitchFamily="34" charset="0"/>
              </a:rPr>
              <a:t> am Telefon?</a:t>
            </a:r>
          </a:p>
          <a:p>
            <a:endParaRPr lang="nb-NO" b="1"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r>
              <a:rPr lang="de-CH" dirty="0">
                <a:latin typeface="Calibri" panose="020F0502020204030204" pitchFamily="34" charset="0"/>
                <a:ea typeface="Calibri" panose="020F0502020204030204" pitchFamily="34" charset="0"/>
                <a:cs typeface="Calibri" panose="020F0502020204030204" pitchFamily="34" charset="0"/>
              </a:rPr>
              <a:t>«Schnell, Inspektor! Sie müssen in mein Labor kommen. Mein Roboter Fix ist weg! Jemand hat den Roboter in der Nacht gestohlen!» ruft der Erfinder verzweifelt, denn er hat eine große Summe Geld in den Roboter investiert. </a:t>
            </a:r>
            <a:endParaRPr lang="nb-NO" dirty="0">
              <a:latin typeface="Calibri" panose="020F0502020204030204" pitchFamily="34" charset="0"/>
              <a:ea typeface="Calibri" panose="020F0502020204030204" pitchFamily="34" charset="0"/>
              <a:cs typeface="Calibri" panose="020F0502020204030204" pitchFamily="34" charset="0"/>
            </a:endParaRPr>
          </a:p>
          <a:p>
            <a:r>
              <a:rPr lang="de-CH" dirty="0">
                <a:latin typeface="Calibri" panose="020F0502020204030204" pitchFamily="34" charset="0"/>
                <a:ea typeface="Calibri" panose="020F0502020204030204" pitchFamily="34" charset="0"/>
                <a:cs typeface="Calibri" panose="020F0502020204030204" pitchFamily="34" charset="0"/>
              </a:rPr>
              <a:t> </a:t>
            </a:r>
            <a:endParaRPr lang="nb-NO" dirty="0">
              <a:latin typeface="Calibri" panose="020F0502020204030204" pitchFamily="34" charset="0"/>
              <a:ea typeface="Calibri" panose="020F0502020204030204" pitchFamily="34" charset="0"/>
              <a:cs typeface="Calibri" panose="020F0502020204030204" pitchFamily="34" charset="0"/>
            </a:endParaRPr>
          </a:p>
          <a:p>
            <a:r>
              <a:rPr lang="de-CH" dirty="0">
                <a:latin typeface="Calibri" panose="020F0502020204030204" pitchFamily="34" charset="0"/>
                <a:ea typeface="Calibri" panose="020F0502020204030204" pitchFamily="34" charset="0"/>
                <a:cs typeface="Calibri" panose="020F0502020204030204" pitchFamily="34" charset="0"/>
              </a:rPr>
              <a:t>Der Erfinder hat für seine Erfindungen mehrere Preise gewonnen, aber der Roboter namens Fix ist sein absolutes Meisterwerk. </a:t>
            </a:r>
            <a:br>
              <a:rPr lang="de-CH" dirty="0">
                <a:latin typeface="Calibri" panose="020F0502020204030204" pitchFamily="34" charset="0"/>
                <a:ea typeface="Calibri" panose="020F0502020204030204" pitchFamily="34" charset="0"/>
                <a:cs typeface="Calibri" panose="020F0502020204030204" pitchFamily="34" charset="0"/>
              </a:rPr>
            </a:br>
            <a:endParaRPr lang="de-CH" dirty="0">
              <a:latin typeface="Calibri" panose="020F0502020204030204" pitchFamily="34" charset="0"/>
              <a:ea typeface="Calibri" panose="020F0502020204030204" pitchFamily="34" charset="0"/>
              <a:cs typeface="Calibri" panose="020F0502020204030204" pitchFamily="34" charset="0"/>
            </a:endParaRPr>
          </a:p>
          <a:p>
            <a:r>
              <a:rPr lang="nb-NO" b="1" dirty="0" err="1">
                <a:solidFill>
                  <a:srgbClr val="0070C0"/>
                </a:solidFill>
                <a:latin typeface="Calibri" panose="020F0502020204030204" pitchFamily="34" charset="0"/>
                <a:ea typeface="Calibri" panose="020F0502020204030204" pitchFamily="34" charset="0"/>
                <a:cs typeface="Calibri" panose="020F0502020204030204" pitchFamily="34" charset="0"/>
              </a:rPr>
              <a:t>Warum</a:t>
            </a:r>
            <a:r>
              <a:rPr lang="nb-NO" b="1" dirty="0">
                <a:solidFill>
                  <a:srgbClr val="0070C0"/>
                </a:solidFill>
                <a:latin typeface="Calibri" panose="020F0502020204030204" pitchFamily="34" charset="0"/>
                <a:ea typeface="Calibri" panose="020F0502020204030204" pitchFamily="34" charset="0"/>
                <a:cs typeface="Calibri" panose="020F0502020204030204" pitchFamily="34" charset="0"/>
              </a:rPr>
              <a:t> ist der </a:t>
            </a:r>
            <a:r>
              <a:rPr lang="nb-NO" b="1" dirty="0" err="1">
                <a:solidFill>
                  <a:srgbClr val="0070C0"/>
                </a:solidFill>
                <a:latin typeface="Calibri" panose="020F0502020204030204" pitchFamily="34" charset="0"/>
                <a:ea typeface="Calibri" panose="020F0502020204030204" pitchFamily="34" charset="0"/>
                <a:cs typeface="Calibri" panose="020F0502020204030204" pitchFamily="34" charset="0"/>
              </a:rPr>
              <a:t>Roboter</a:t>
            </a:r>
            <a:r>
              <a:rPr lang="nb-NO" b="1" dirty="0">
                <a:solidFill>
                  <a:srgbClr val="0070C0"/>
                </a:solidFill>
                <a:latin typeface="Calibri" panose="020F0502020204030204" pitchFamily="34" charset="0"/>
                <a:ea typeface="Calibri" panose="020F0502020204030204" pitchFamily="34" charset="0"/>
                <a:cs typeface="Calibri" panose="020F0502020204030204" pitchFamily="34" charset="0"/>
              </a:rPr>
              <a:t> sein </a:t>
            </a:r>
            <a:r>
              <a:rPr lang="nb-NO" b="1" dirty="0" err="1">
                <a:solidFill>
                  <a:srgbClr val="0070C0"/>
                </a:solidFill>
                <a:latin typeface="Calibri" panose="020F0502020204030204" pitchFamily="34" charset="0"/>
                <a:ea typeface="Calibri" panose="020F0502020204030204" pitchFamily="34" charset="0"/>
                <a:cs typeface="Calibri" panose="020F0502020204030204" pitchFamily="34" charset="0"/>
              </a:rPr>
              <a:t>Meisterwerk</a:t>
            </a:r>
            <a:r>
              <a:rPr lang="nb-NO" b="1" dirty="0">
                <a:solidFill>
                  <a:srgbClr val="0070C0"/>
                </a:solidFill>
                <a:latin typeface="Calibri" panose="020F0502020204030204" pitchFamily="34" charset="0"/>
                <a:ea typeface="Calibri" panose="020F0502020204030204" pitchFamily="34" charset="0"/>
                <a:cs typeface="Calibri" panose="020F0502020204030204" pitchFamily="34" charset="0"/>
              </a:rPr>
              <a:t>?</a:t>
            </a:r>
          </a:p>
          <a:p>
            <a:br>
              <a:rPr lang="de-CH" dirty="0">
                <a:latin typeface="Calibri" panose="020F0502020204030204" pitchFamily="34" charset="0"/>
                <a:ea typeface="Calibri" panose="020F0502020204030204" pitchFamily="34" charset="0"/>
                <a:cs typeface="Calibri" panose="020F0502020204030204" pitchFamily="34" charset="0"/>
              </a:rPr>
            </a:br>
            <a:r>
              <a:rPr lang="de-CH" dirty="0">
                <a:latin typeface="Calibri" panose="020F0502020204030204" pitchFamily="34" charset="0"/>
                <a:ea typeface="Calibri" panose="020F0502020204030204" pitchFamily="34" charset="0"/>
                <a:cs typeface="Calibri" panose="020F0502020204030204" pitchFamily="34" charset="0"/>
              </a:rPr>
              <a:t>Fix ist ein Roboter, der aufräumen, putzen, kochen und einkaufen kann.</a:t>
            </a:r>
            <a:endParaRPr lang="nb-NO" dirty="0">
              <a:latin typeface="Calibri" panose="020F0502020204030204" pitchFamily="34" charset="0"/>
              <a:ea typeface="Calibri" panose="020F0502020204030204" pitchFamily="34" charset="0"/>
              <a:cs typeface="Calibri" panose="020F0502020204030204" pitchFamily="34" charset="0"/>
            </a:endParaRPr>
          </a:p>
          <a:p>
            <a:r>
              <a:rPr lang="de-CH" dirty="0">
                <a:latin typeface="Calibri" panose="020F0502020204030204" pitchFamily="34" charset="0"/>
                <a:ea typeface="Calibri" panose="020F0502020204030204" pitchFamily="34" charset="0"/>
                <a:cs typeface="Calibri" panose="020F0502020204030204" pitchFamily="34" charset="0"/>
              </a:rPr>
              <a:t> </a:t>
            </a:r>
            <a:endParaRPr lang="nb-NO" dirty="0">
              <a:latin typeface="Calibri" panose="020F0502020204030204" pitchFamily="34" charset="0"/>
              <a:ea typeface="Calibri" panose="020F0502020204030204" pitchFamily="34" charset="0"/>
              <a:cs typeface="Calibri" panose="020F0502020204030204" pitchFamily="34" charset="0"/>
            </a:endParaRPr>
          </a:p>
          <a:p>
            <a:r>
              <a:rPr lang="de-CH" dirty="0">
                <a:latin typeface="Calibri" panose="020F0502020204030204" pitchFamily="34" charset="0"/>
                <a:ea typeface="Calibri" panose="020F0502020204030204" pitchFamily="34" charset="0"/>
                <a:cs typeface="Calibri" panose="020F0502020204030204" pitchFamily="34" charset="0"/>
              </a:rPr>
              <a:t>«Was für eine Tragödie!», sagt der Inspektor. «Ich komme direkt zu Ihrem Labor, Herr Otto.» </a:t>
            </a:r>
            <a:endParaRPr lang="nb-NO" dirty="0">
              <a:latin typeface="Calibri" panose="020F0502020204030204" pitchFamily="34" charset="0"/>
              <a:ea typeface="Calibri" panose="020F0502020204030204" pitchFamily="34" charset="0"/>
              <a:cs typeface="Calibri" panose="020F0502020204030204" pitchFamily="34" charset="0"/>
            </a:endParaRPr>
          </a:p>
          <a:p>
            <a:r>
              <a:rPr lang="de-CH" dirty="0">
                <a:latin typeface="Calibri" panose="020F0502020204030204" pitchFamily="34" charset="0"/>
                <a:ea typeface="Calibri" panose="020F0502020204030204" pitchFamily="34" charset="0"/>
                <a:cs typeface="Calibri" panose="020F0502020204030204" pitchFamily="34" charset="0"/>
              </a:rPr>
              <a:t>Der Erfinder zeigt dem Inspektor sein Labor. «Haben Sie in der Nacht etwas Merkwürdiges erlebt, Herr Otto?», fragt der Inspektor. </a:t>
            </a:r>
          </a:p>
          <a:p>
            <a:endParaRPr lang="de-CH" dirty="0">
              <a:latin typeface="Calibri" panose="020F0502020204030204" pitchFamily="34" charset="0"/>
              <a:ea typeface="Calibri" panose="020F0502020204030204" pitchFamily="34" charset="0"/>
              <a:cs typeface="Calibri" panose="020F0502020204030204" pitchFamily="34" charset="0"/>
            </a:endParaRPr>
          </a:p>
          <a:p>
            <a:r>
              <a:rPr lang="nb-NO" b="1" dirty="0" err="1">
                <a:solidFill>
                  <a:srgbClr val="0070C0"/>
                </a:solidFill>
                <a:latin typeface="Calibri" panose="020F0502020204030204" pitchFamily="34" charset="0"/>
                <a:ea typeface="Calibri" panose="020F0502020204030204" pitchFamily="34" charset="0"/>
                <a:cs typeface="Calibri" panose="020F0502020204030204" pitchFamily="34" charset="0"/>
              </a:rPr>
              <a:t>Was</a:t>
            </a:r>
            <a:r>
              <a:rPr lang="nb-NO" b="1" dirty="0">
                <a:solidFill>
                  <a:srgbClr val="0070C0"/>
                </a:solidFill>
                <a:latin typeface="Calibri" panose="020F0502020204030204" pitchFamily="34" charset="0"/>
                <a:ea typeface="Calibri" panose="020F0502020204030204" pitchFamily="34" charset="0"/>
                <a:cs typeface="Calibri" panose="020F0502020204030204" pitchFamily="34" charset="0"/>
              </a:rPr>
              <a:t> hat der </a:t>
            </a:r>
            <a:r>
              <a:rPr lang="nb-NO" b="1" dirty="0" err="1">
                <a:solidFill>
                  <a:srgbClr val="0070C0"/>
                </a:solidFill>
                <a:latin typeface="Calibri" panose="020F0502020204030204" pitchFamily="34" charset="0"/>
                <a:ea typeface="Calibri" panose="020F0502020204030204" pitchFamily="34" charset="0"/>
                <a:cs typeface="Calibri" panose="020F0502020204030204" pitchFamily="34" charset="0"/>
              </a:rPr>
              <a:t>Erfinder</a:t>
            </a:r>
            <a:r>
              <a:rPr lang="nb-NO" b="1"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nb-NO" b="1" dirty="0" err="1">
                <a:solidFill>
                  <a:srgbClr val="0070C0"/>
                </a:solidFill>
                <a:latin typeface="Calibri" panose="020F0502020204030204" pitchFamily="34" charset="0"/>
                <a:ea typeface="Calibri" panose="020F0502020204030204" pitchFamily="34" charset="0"/>
                <a:cs typeface="Calibri" panose="020F0502020204030204" pitchFamily="34" charset="0"/>
              </a:rPr>
              <a:t>bemerkt</a:t>
            </a:r>
            <a:r>
              <a:rPr lang="nb-NO" b="1" dirty="0">
                <a:solidFill>
                  <a:srgbClr val="0070C0"/>
                </a:solidFill>
                <a:latin typeface="Calibri" panose="020F0502020204030204" pitchFamily="34" charset="0"/>
                <a:ea typeface="Calibri" panose="020F0502020204030204" pitchFamily="34" charset="0"/>
                <a:cs typeface="Calibri" panose="020F0502020204030204" pitchFamily="34" charset="0"/>
              </a:rPr>
              <a:t>?</a:t>
            </a:r>
          </a:p>
        </p:txBody>
      </p:sp>
      <p:sp>
        <p:nvSpPr>
          <p:cNvPr id="6" name="TekstSylinder 5">
            <a:extLst>
              <a:ext uri="{FF2B5EF4-FFF2-40B4-BE49-F238E27FC236}">
                <a16:creationId xmlns:a16="http://schemas.microsoft.com/office/drawing/2014/main" id="{B8D3FA52-B4FB-1B50-1BB6-2853027BA03C}"/>
              </a:ext>
            </a:extLst>
          </p:cNvPr>
          <p:cNvSpPr txBox="1"/>
          <p:nvPr/>
        </p:nvSpPr>
        <p:spPr>
          <a:xfrm>
            <a:off x="7244334" y="6587502"/>
            <a:ext cx="4860000" cy="215444"/>
          </a:xfrm>
          <a:prstGeom prst="rect">
            <a:avLst/>
          </a:prstGeom>
          <a:noFill/>
        </p:spPr>
        <p:txBody>
          <a:bodyPr wrap="square">
            <a:spAutoFit/>
          </a:bodyPr>
          <a:lstStyle/>
          <a:p>
            <a:r>
              <a:rPr lang="de-CH" sz="800" dirty="0">
                <a:effectLst/>
                <a:latin typeface="+mn-lt"/>
                <a:ea typeface="Aptos" panose="020B0004020202020204" pitchFamily="34" charset="0"/>
                <a:cs typeface="Times New Roman" panose="02020603050405020304" pitchFamily="18" charset="0"/>
              </a:rPr>
              <a:t>Text von Jürg Obrist, im Auftrag und bearbeitet von </a:t>
            </a:r>
            <a:r>
              <a:rPr lang="de-CH" sz="800" dirty="0" err="1">
                <a:effectLst/>
                <a:latin typeface="+mn-lt"/>
                <a:ea typeface="Aptos" panose="020B0004020202020204" pitchFamily="34" charset="0"/>
                <a:cs typeface="Times New Roman" panose="02020603050405020304" pitchFamily="18" charset="0"/>
              </a:rPr>
              <a:t>Fremmedspråksenteret</a:t>
            </a:r>
            <a:r>
              <a:rPr lang="de-CH" sz="800" i="1" dirty="0">
                <a:effectLst/>
                <a:latin typeface="+mn-lt"/>
                <a:ea typeface="Aptos" panose="020B0004020202020204" pitchFamily="34" charset="0"/>
                <a:cs typeface="Times New Roman" panose="02020603050405020304" pitchFamily="18" charset="0"/>
              </a:rPr>
              <a:t>. </a:t>
            </a:r>
            <a:r>
              <a:rPr lang="de-CH" sz="800" dirty="0">
                <a:effectLst/>
                <a:latin typeface="+mn-lt"/>
                <a:ea typeface="Aptos" panose="020B0004020202020204" pitchFamily="34" charset="0"/>
                <a:cs typeface="Times New Roman" panose="02020603050405020304" pitchFamily="18" charset="0"/>
              </a:rPr>
              <a:t>© </a:t>
            </a:r>
            <a:r>
              <a:rPr lang="de-CH" sz="800" dirty="0" err="1">
                <a:effectLst/>
                <a:latin typeface="+mn-lt"/>
                <a:ea typeface="Aptos" panose="020B0004020202020204" pitchFamily="34" charset="0"/>
                <a:cs typeface="Times New Roman" panose="02020603050405020304" pitchFamily="18" charset="0"/>
              </a:rPr>
              <a:t>Fremmedspråksenteret</a:t>
            </a:r>
            <a:r>
              <a:rPr lang="de-CH" sz="800" dirty="0">
                <a:effectLst/>
                <a:latin typeface="+mn-lt"/>
                <a:ea typeface="Aptos" panose="020B0004020202020204" pitchFamily="34" charset="0"/>
                <a:cs typeface="Times New Roman" panose="02020603050405020304" pitchFamily="18" charset="0"/>
              </a:rPr>
              <a:t> 2026</a:t>
            </a:r>
            <a:endParaRPr lang="nb-NO" sz="800" dirty="0"/>
          </a:p>
        </p:txBody>
      </p:sp>
    </p:spTree>
    <p:extLst>
      <p:ext uri="{BB962C8B-B14F-4D97-AF65-F5344CB8AC3E}">
        <p14:creationId xmlns:p14="http://schemas.microsoft.com/office/powerpoint/2010/main" val="2123810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E79D5E10-025E-14BD-3F53-782ED12DC477}"/>
              </a:ext>
            </a:extLst>
          </p:cNvPr>
          <p:cNvSpPr txBox="1"/>
          <p:nvPr/>
        </p:nvSpPr>
        <p:spPr>
          <a:xfrm>
            <a:off x="440436" y="795528"/>
            <a:ext cx="11311128" cy="5078313"/>
          </a:xfrm>
          <a:prstGeom prst="rect">
            <a:avLst/>
          </a:prstGeom>
          <a:noFill/>
        </p:spPr>
        <p:txBody>
          <a:bodyPr wrap="square" rtlCol="0">
            <a:spAutoFit/>
          </a:bodyPr>
          <a:lstStyle/>
          <a:p>
            <a:r>
              <a:rPr lang="de-CH" dirty="0"/>
              <a:t>«Ja», antwortet der Erfinder. «Ich habe im Nebenraum geschlafen. Um vier Uhr habe ich plötzlich etwas Ungewöhnliches gehört. Ich stand auf, ging in Richtung Labor und merkte, dass jemand da drinnen war. Ich wollte die Tür zum Labor öffnen, aber ich konnte nicht, weil jemand die Tür mit Kraft von innen drückte», erklärt der Erfinder.</a:t>
            </a:r>
            <a:endParaRPr lang="nb-NO" dirty="0"/>
          </a:p>
          <a:p>
            <a:r>
              <a:rPr lang="de-CH" dirty="0"/>
              <a:t> </a:t>
            </a:r>
            <a:endParaRPr lang="nb-NO" dirty="0"/>
          </a:p>
          <a:p>
            <a:r>
              <a:rPr lang="de-CH" dirty="0"/>
              <a:t>«Dann ging alles sehr schnell. Die Diebe flüchteten möglicherweise durch das Fenster, und als ich in das Labor kam, war mein Roboter verschwunden. Dann hörte ich den Motor von einem Auto», beschreibt Herr Otto weiter.</a:t>
            </a:r>
            <a:endParaRPr lang="nb-NO" dirty="0"/>
          </a:p>
          <a:p>
            <a:r>
              <a:rPr lang="de-CH" dirty="0"/>
              <a:t> </a:t>
            </a:r>
            <a:endParaRPr lang="nb-NO" dirty="0"/>
          </a:p>
          <a:p>
            <a:r>
              <a:rPr lang="de-CH" dirty="0"/>
              <a:t>Inspektor Klugmann sieht sich im Labor aufmerksam um und sagt zum Erfinder: «Herr Otto, ich weiß, dass Sie lügen und dass Sie diese Erzählung mit den Dieben erdichtet haben. Sie brauchen bestimmt Geld, und mit dieser Erzählung können Sie Geld von der Versicherungsgesellschaft kassieren.</a:t>
            </a:r>
          </a:p>
          <a:p>
            <a:endParaRPr lang="de-CH" dirty="0"/>
          </a:p>
          <a:p>
            <a:r>
              <a:rPr lang="nb-NO" b="1" dirty="0">
                <a:solidFill>
                  <a:srgbClr val="0070C0"/>
                </a:solidFill>
              </a:rPr>
              <a:t>Wie </a:t>
            </a:r>
            <a:r>
              <a:rPr lang="nb-NO" b="1" dirty="0" err="1">
                <a:solidFill>
                  <a:srgbClr val="0070C0"/>
                </a:solidFill>
              </a:rPr>
              <a:t>weiß</a:t>
            </a:r>
            <a:r>
              <a:rPr lang="nb-NO" b="1" dirty="0">
                <a:solidFill>
                  <a:srgbClr val="0070C0"/>
                </a:solidFill>
              </a:rPr>
              <a:t> </a:t>
            </a:r>
            <a:r>
              <a:rPr lang="nb-NO" b="1" dirty="0" err="1">
                <a:solidFill>
                  <a:srgbClr val="0070C0"/>
                </a:solidFill>
              </a:rPr>
              <a:t>Inspektor</a:t>
            </a:r>
            <a:r>
              <a:rPr lang="nb-NO" b="1" dirty="0">
                <a:solidFill>
                  <a:srgbClr val="0070C0"/>
                </a:solidFill>
              </a:rPr>
              <a:t> </a:t>
            </a:r>
            <a:r>
              <a:rPr lang="nb-NO" b="1" dirty="0" err="1">
                <a:solidFill>
                  <a:srgbClr val="0070C0"/>
                </a:solidFill>
              </a:rPr>
              <a:t>Klugmann</a:t>
            </a:r>
            <a:r>
              <a:rPr lang="nb-NO" b="1" dirty="0">
                <a:solidFill>
                  <a:srgbClr val="0070C0"/>
                </a:solidFill>
              </a:rPr>
              <a:t>, dass der </a:t>
            </a:r>
            <a:r>
              <a:rPr lang="nb-NO" b="1" dirty="0" err="1">
                <a:solidFill>
                  <a:srgbClr val="0070C0"/>
                </a:solidFill>
              </a:rPr>
              <a:t>Erfinder</a:t>
            </a:r>
            <a:r>
              <a:rPr lang="nb-NO" b="1" dirty="0">
                <a:solidFill>
                  <a:srgbClr val="0070C0"/>
                </a:solidFill>
              </a:rPr>
              <a:t> </a:t>
            </a:r>
            <a:r>
              <a:rPr lang="nb-NO" b="1" dirty="0" err="1">
                <a:solidFill>
                  <a:srgbClr val="0070C0"/>
                </a:solidFill>
              </a:rPr>
              <a:t>lügt</a:t>
            </a:r>
            <a:r>
              <a:rPr lang="nb-NO" b="1" dirty="0">
                <a:solidFill>
                  <a:srgbClr val="0070C0"/>
                </a:solidFill>
              </a:rPr>
              <a:t>?</a:t>
            </a:r>
          </a:p>
          <a:p>
            <a:endParaRPr lang="nb-NO" b="1" dirty="0">
              <a:solidFill>
                <a:srgbClr val="0070C0"/>
              </a:solidFill>
            </a:endParaRPr>
          </a:p>
          <a:p>
            <a:pPr marL="285750" indent="-285750">
              <a:buFont typeface="Arial" panose="020B0604020202020204" pitchFamily="34" charset="0"/>
              <a:buChar char="•"/>
            </a:pPr>
            <a:r>
              <a:rPr lang="nb-NO" dirty="0"/>
              <a:t>Der </a:t>
            </a:r>
            <a:r>
              <a:rPr lang="nb-NO" dirty="0" err="1"/>
              <a:t>Erfinder</a:t>
            </a:r>
            <a:r>
              <a:rPr lang="nb-NO" dirty="0"/>
              <a:t> Roberto Bot </a:t>
            </a:r>
            <a:r>
              <a:rPr lang="nb-NO" dirty="0" err="1"/>
              <a:t>lügt</a:t>
            </a:r>
            <a:r>
              <a:rPr lang="nb-NO" dirty="0"/>
              <a:t>, </a:t>
            </a:r>
            <a:r>
              <a:rPr lang="nb-NO" dirty="0" err="1"/>
              <a:t>denn</a:t>
            </a:r>
            <a:r>
              <a:rPr lang="nb-NO" dirty="0"/>
              <a:t> i</a:t>
            </a:r>
            <a:r>
              <a:rPr lang="de-DE" dirty="0"/>
              <a:t>m Labor öffnet sich die Tür nach außen, und man kann die Tür nicht von innen zudrücken.</a:t>
            </a:r>
          </a:p>
          <a:p>
            <a:endParaRPr lang="nb-NO" b="1" dirty="0">
              <a:solidFill>
                <a:srgbClr val="0070C0"/>
              </a:solidFill>
            </a:endParaRPr>
          </a:p>
          <a:p>
            <a:endParaRPr lang="nb-NO" dirty="0"/>
          </a:p>
        </p:txBody>
      </p:sp>
      <p:sp>
        <p:nvSpPr>
          <p:cNvPr id="6" name="TekstSylinder 5">
            <a:extLst>
              <a:ext uri="{FF2B5EF4-FFF2-40B4-BE49-F238E27FC236}">
                <a16:creationId xmlns:a16="http://schemas.microsoft.com/office/drawing/2014/main" id="{61C0907A-10ED-1F9D-F11F-9B6C928D0D15}"/>
              </a:ext>
            </a:extLst>
          </p:cNvPr>
          <p:cNvSpPr txBox="1"/>
          <p:nvPr/>
        </p:nvSpPr>
        <p:spPr>
          <a:xfrm>
            <a:off x="7244334" y="6587502"/>
            <a:ext cx="4860000" cy="215444"/>
          </a:xfrm>
          <a:prstGeom prst="rect">
            <a:avLst/>
          </a:prstGeom>
          <a:noFill/>
        </p:spPr>
        <p:txBody>
          <a:bodyPr wrap="square">
            <a:spAutoFit/>
          </a:bodyPr>
          <a:lstStyle/>
          <a:p>
            <a:r>
              <a:rPr lang="de-CH" sz="800" dirty="0">
                <a:effectLst/>
                <a:latin typeface="+mn-lt"/>
                <a:ea typeface="Aptos" panose="020B0004020202020204" pitchFamily="34" charset="0"/>
                <a:cs typeface="Times New Roman" panose="02020603050405020304" pitchFamily="18" charset="0"/>
              </a:rPr>
              <a:t>Text von Jürg Obrist, im Auftrag und bearbeitet von </a:t>
            </a:r>
            <a:r>
              <a:rPr lang="de-CH" sz="800" dirty="0" err="1">
                <a:effectLst/>
                <a:latin typeface="+mn-lt"/>
                <a:ea typeface="Aptos" panose="020B0004020202020204" pitchFamily="34" charset="0"/>
                <a:cs typeface="Times New Roman" panose="02020603050405020304" pitchFamily="18" charset="0"/>
              </a:rPr>
              <a:t>Fremmedspråksenteret</a:t>
            </a:r>
            <a:r>
              <a:rPr lang="de-CH" sz="800" i="1" dirty="0">
                <a:effectLst/>
                <a:latin typeface="+mn-lt"/>
                <a:ea typeface="Aptos" panose="020B0004020202020204" pitchFamily="34" charset="0"/>
                <a:cs typeface="Times New Roman" panose="02020603050405020304" pitchFamily="18" charset="0"/>
              </a:rPr>
              <a:t>. </a:t>
            </a:r>
            <a:r>
              <a:rPr lang="de-CH" sz="800" dirty="0">
                <a:effectLst/>
                <a:latin typeface="+mn-lt"/>
                <a:ea typeface="Aptos" panose="020B0004020202020204" pitchFamily="34" charset="0"/>
                <a:cs typeface="Times New Roman" panose="02020603050405020304" pitchFamily="18" charset="0"/>
              </a:rPr>
              <a:t>© </a:t>
            </a:r>
            <a:r>
              <a:rPr lang="de-CH" sz="800" dirty="0" err="1">
                <a:effectLst/>
                <a:latin typeface="+mn-lt"/>
                <a:ea typeface="Aptos" panose="020B0004020202020204" pitchFamily="34" charset="0"/>
                <a:cs typeface="Times New Roman" panose="02020603050405020304" pitchFamily="18" charset="0"/>
              </a:rPr>
              <a:t>Fremmedspråksenteret</a:t>
            </a:r>
            <a:r>
              <a:rPr lang="de-CH" sz="800" dirty="0">
                <a:effectLst/>
                <a:latin typeface="+mn-lt"/>
                <a:ea typeface="Aptos" panose="020B0004020202020204" pitchFamily="34" charset="0"/>
                <a:cs typeface="Times New Roman" panose="02020603050405020304" pitchFamily="18" charset="0"/>
              </a:rPr>
              <a:t> 2026</a:t>
            </a:r>
            <a:endParaRPr lang="nb-NO" sz="800" dirty="0"/>
          </a:p>
        </p:txBody>
      </p:sp>
    </p:spTree>
    <p:extLst>
      <p:ext uri="{BB962C8B-B14F-4D97-AF65-F5344CB8AC3E}">
        <p14:creationId xmlns:p14="http://schemas.microsoft.com/office/powerpoint/2010/main" val="1788683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A61BF597EAA5A45A8ED29B0811B5ACD" ma:contentTypeVersion="14" ma:contentTypeDescription="Opprett et nytt dokument." ma:contentTypeScope="" ma:versionID="4d820e13b8b6c8dced6e8d3ddd20feae">
  <xsd:schema xmlns:xsd="http://www.w3.org/2001/XMLSchema" xmlns:xs="http://www.w3.org/2001/XMLSchema" xmlns:p="http://schemas.microsoft.com/office/2006/metadata/properties" xmlns:ns2="d7a1fec5-4ae5-468b-8a57-bcb19efd7243" xmlns:ns3="127618dc-32ea-42f4-b0c4-8290061c161e" targetNamespace="http://schemas.microsoft.com/office/2006/metadata/properties" ma:root="true" ma:fieldsID="afcd040cfea104a6f2f0b1cdea86b78d" ns2:_="" ns3:_="">
    <xsd:import namespace="d7a1fec5-4ae5-468b-8a57-bcb19efd7243"/>
    <xsd:import namespace="127618dc-32ea-42f4-b0c4-8290061c161e"/>
    <xsd:element name="properties">
      <xsd:complexType>
        <xsd:sequence>
          <xsd:element name="documentManagement">
            <xsd:complexType>
              <xsd:all>
                <xsd:element ref="ns2:MediaServiceMetadata" minOccurs="0"/>
                <xsd:element ref="ns2:MediaServiceFastMetadata" minOccurs="0"/>
                <xsd:element ref="ns2:MediaLengthInSecond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a1fec5-4ae5-468b-8a57-bcb19efd7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lcf76f155ced4ddcb4097134ff3c332f" ma:index="12" nillable="true" ma:taxonomy="true" ma:internalName="lcf76f155ced4ddcb4097134ff3c332f" ma:taxonomyFieldName="MediaServiceImageTags" ma:displayName="Bildemerkelapper" ma:readOnly="false" ma:fieldId="{5cf76f15-5ced-4ddc-b409-7134ff3c332f}" ma:taxonomyMulti="true" ma:sspId="0df4930c-91c5-452e-b6ab-428d5d93c601"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27618dc-32ea-42f4-b0c4-8290061c161e"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4fac036-d869-467e-a96d-66541ba2eac7}" ma:internalName="TaxCatchAll" ma:showField="CatchAllData" ma:web="127618dc-32ea-42f4-b0c4-8290061c161e">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27618dc-32ea-42f4-b0c4-8290061c161e" xsi:nil="true"/>
    <lcf76f155ced4ddcb4097134ff3c332f xmlns="d7a1fec5-4ae5-468b-8a57-bcb19efd724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96C376D-9F11-476C-990B-AB6574DF749B}"/>
</file>

<file path=customXml/itemProps2.xml><?xml version="1.0" encoding="utf-8"?>
<ds:datastoreItem xmlns:ds="http://schemas.openxmlformats.org/officeDocument/2006/customXml" ds:itemID="{328E9675-2328-483B-88CA-CC24B55E43A7}"/>
</file>

<file path=customXml/itemProps3.xml><?xml version="1.0" encoding="utf-8"?>
<ds:datastoreItem xmlns:ds="http://schemas.openxmlformats.org/officeDocument/2006/customXml" ds:itemID="{EE42DF7A-77B4-4672-BC2F-16DA4856C9BA}"/>
</file>

<file path=docProps/app.xml><?xml version="1.0" encoding="utf-8"?>
<Properties xmlns="http://schemas.openxmlformats.org/officeDocument/2006/extended-properties" xmlns:vt="http://schemas.openxmlformats.org/officeDocument/2006/docPropsVTypes">
  <TotalTime>0</TotalTime>
  <Words>412</Words>
  <Application>Microsoft Office PowerPoint</Application>
  <PresentationFormat>Widescreen</PresentationFormat>
  <Paragraphs>27</Paragraphs>
  <Slides>2</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vt:i4>
      </vt:variant>
    </vt:vector>
  </HeadingPairs>
  <TitlesOfParts>
    <vt:vector size="7" baseType="lpstr">
      <vt:lpstr>Aptos</vt:lpstr>
      <vt:lpstr>Aptos Display</vt:lpstr>
      <vt:lpstr>Arial</vt:lpstr>
      <vt:lpstr>Calibri</vt:lpstr>
      <vt:lpstr>Office-tema</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Berit Hope Blå</dc:creator>
  <cp:lastModifiedBy>Berit Hope Blå</cp:lastModifiedBy>
  <cp:revision>1</cp:revision>
  <dcterms:created xsi:type="dcterms:W3CDTF">2026-09-29T07:00:52Z</dcterms:created>
  <dcterms:modified xsi:type="dcterms:W3CDTF">2026-09-29T07:01:51Z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0x010100DA61BF597EAA5A45A8ED29B0811B5ACD</vt:lpwstr>
  </property>
</Properties>
</file>