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6" r:id="rId5"/>
    <p:sldId id="257" r:id="rId6"/>
    <p:sldId id="258" r:id="rId7"/>
    <p:sldId id="259" r:id="rId8"/>
    <p:sldId id="260" r:id="rId9"/>
    <p:sldId id="276" r:id="rId10"/>
    <p:sldId id="278" r:id="rId11"/>
    <p:sldId id="281" r:id="rId12"/>
    <p:sldId id="279" r:id="rId13"/>
    <p:sldId id="280" r:id="rId14"/>
  </p:sldIdLst>
  <p:sldSz cx="12192000" cy="6858000"/>
  <p:notesSz cx="6669088" cy="97536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4674"/>
  </p:normalViewPr>
  <p:slideViewPr>
    <p:cSldViewPr snapToGrid="0">
      <p:cViewPr varScale="1">
        <p:scale>
          <a:sx n="124" d="100"/>
          <a:sy n="124" d="100"/>
        </p:scale>
        <p:origin x="68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889250" cy="48895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778250" y="0"/>
            <a:ext cx="2889250" cy="488950"/>
          </a:xfrm>
          <a:prstGeom prst="rect">
            <a:avLst/>
          </a:prstGeom>
        </p:spPr>
        <p:txBody>
          <a:bodyPr vert="horz" lIns="91440" tIns="45720" rIns="91440" bIns="45720" rtlCol="0"/>
          <a:lstStyle>
            <a:lvl1pPr algn="r">
              <a:defRPr sz="1200"/>
            </a:lvl1pPr>
          </a:lstStyle>
          <a:p>
            <a:fld id="{0A5B42EE-B0E2-4C6A-AB05-DF26E6EB877D}" type="datetimeFigureOut">
              <a:rPr lang="nb-NO" smtClean="0"/>
              <a:t>15.11.2024</a:t>
            </a:fld>
            <a:endParaRPr lang="nb-NO"/>
          </a:p>
        </p:txBody>
      </p:sp>
      <p:sp>
        <p:nvSpPr>
          <p:cNvPr id="4" name="Plassholder for lysbilde 3"/>
          <p:cNvSpPr>
            <a:spLocks noGrp="1" noRot="1" noChangeAspect="1"/>
          </p:cNvSpPr>
          <p:nvPr>
            <p:ph type="sldImg" idx="2"/>
          </p:nvPr>
        </p:nvSpPr>
        <p:spPr>
          <a:xfrm>
            <a:off x="407988" y="1219200"/>
            <a:ext cx="5853112" cy="329247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66750" y="4694238"/>
            <a:ext cx="5335588" cy="3840162"/>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264650"/>
            <a:ext cx="2889250" cy="48895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778250" y="9264650"/>
            <a:ext cx="2889250" cy="488950"/>
          </a:xfrm>
          <a:prstGeom prst="rect">
            <a:avLst/>
          </a:prstGeom>
        </p:spPr>
        <p:txBody>
          <a:bodyPr vert="horz" lIns="91440" tIns="45720" rIns="91440" bIns="45720" rtlCol="0" anchor="b"/>
          <a:lstStyle>
            <a:lvl1pPr algn="r">
              <a:defRPr sz="1200"/>
            </a:lvl1pPr>
          </a:lstStyle>
          <a:p>
            <a:fld id="{D3ED35E4-791B-4312-B2D7-1CF76040073A}" type="slidenum">
              <a:rPr lang="nb-NO" smtClean="0"/>
              <a:t>‹#›</a:t>
            </a:fld>
            <a:endParaRPr lang="nb-NO"/>
          </a:p>
        </p:txBody>
      </p:sp>
    </p:spTree>
    <p:extLst>
      <p:ext uri="{BB962C8B-B14F-4D97-AF65-F5344CB8AC3E}">
        <p14:creationId xmlns:p14="http://schemas.microsoft.com/office/powerpoint/2010/main" val="752819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45C457E-F630-C147-B67D-734B6B1CD9DE}" type="slidenum">
              <a:rPr lang="nb-NO" smtClean="0"/>
              <a:t>6</a:t>
            </a:fld>
            <a:endParaRPr lang="nb-NO"/>
          </a:p>
        </p:txBody>
      </p:sp>
    </p:spTree>
    <p:extLst>
      <p:ext uri="{BB962C8B-B14F-4D97-AF65-F5344CB8AC3E}">
        <p14:creationId xmlns:p14="http://schemas.microsoft.com/office/powerpoint/2010/main" val="2734007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5E75C9-1B58-6243-08F5-585696EDD8DC}"/>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959B01E6-49B9-302C-58BB-B0CA282C9A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9C9EF069-05B2-99AA-B621-55D885808C47}"/>
              </a:ext>
            </a:extLst>
          </p:cNvPr>
          <p:cNvSpPr>
            <a:spLocks noGrp="1"/>
          </p:cNvSpPr>
          <p:nvPr>
            <p:ph type="dt" sz="half" idx="10"/>
          </p:nvPr>
        </p:nvSpPr>
        <p:spPr/>
        <p:txBody>
          <a:bodyPr/>
          <a:lstStyle/>
          <a:p>
            <a:fld id="{6361BD72-0175-45A3-B7B3-7FF05617E65C}" type="datetimeFigureOut">
              <a:rPr lang="nb-NO" smtClean="0"/>
              <a:t>15.11.2024</a:t>
            </a:fld>
            <a:endParaRPr lang="nb-NO"/>
          </a:p>
        </p:txBody>
      </p:sp>
      <p:sp>
        <p:nvSpPr>
          <p:cNvPr id="5" name="Plassholder for bunntekst 4">
            <a:extLst>
              <a:ext uri="{FF2B5EF4-FFF2-40B4-BE49-F238E27FC236}">
                <a16:creationId xmlns:a16="http://schemas.microsoft.com/office/drawing/2014/main" id="{42847DDC-444F-032E-B67F-A516C0DD90A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08AD83E-147C-C85E-AF8E-3E8D1AA121E3}"/>
              </a:ext>
            </a:extLst>
          </p:cNvPr>
          <p:cNvSpPr>
            <a:spLocks noGrp="1"/>
          </p:cNvSpPr>
          <p:nvPr>
            <p:ph type="sldNum" sz="quarter" idx="12"/>
          </p:nvPr>
        </p:nvSpPr>
        <p:spPr/>
        <p:txBody>
          <a:bodyPr/>
          <a:lstStyle/>
          <a:p>
            <a:fld id="{B180BE0E-5618-4379-8B3D-7D800C12AAF2}" type="slidenum">
              <a:rPr lang="nb-NO" smtClean="0"/>
              <a:t>‹#›</a:t>
            </a:fld>
            <a:endParaRPr lang="nb-NO"/>
          </a:p>
        </p:txBody>
      </p:sp>
    </p:spTree>
    <p:extLst>
      <p:ext uri="{BB962C8B-B14F-4D97-AF65-F5344CB8AC3E}">
        <p14:creationId xmlns:p14="http://schemas.microsoft.com/office/powerpoint/2010/main" val="4182588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54589DA-8208-7DFB-5456-BD58E56E70D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9C442FC8-CD1E-7735-B617-4F883F320FE3}"/>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6D63E30-78E3-D08A-07E5-DB53C362F624}"/>
              </a:ext>
            </a:extLst>
          </p:cNvPr>
          <p:cNvSpPr>
            <a:spLocks noGrp="1"/>
          </p:cNvSpPr>
          <p:nvPr>
            <p:ph type="dt" sz="half" idx="10"/>
          </p:nvPr>
        </p:nvSpPr>
        <p:spPr/>
        <p:txBody>
          <a:bodyPr/>
          <a:lstStyle/>
          <a:p>
            <a:fld id="{6361BD72-0175-45A3-B7B3-7FF05617E65C}" type="datetimeFigureOut">
              <a:rPr lang="nb-NO" smtClean="0"/>
              <a:t>15.11.2024</a:t>
            </a:fld>
            <a:endParaRPr lang="nb-NO"/>
          </a:p>
        </p:txBody>
      </p:sp>
      <p:sp>
        <p:nvSpPr>
          <p:cNvPr id="5" name="Plassholder for bunntekst 4">
            <a:extLst>
              <a:ext uri="{FF2B5EF4-FFF2-40B4-BE49-F238E27FC236}">
                <a16:creationId xmlns:a16="http://schemas.microsoft.com/office/drawing/2014/main" id="{1E58134C-75E6-2741-AE42-E57CE910781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4CE54B2-FB3D-BE2C-E672-2BB0414C431A}"/>
              </a:ext>
            </a:extLst>
          </p:cNvPr>
          <p:cNvSpPr>
            <a:spLocks noGrp="1"/>
          </p:cNvSpPr>
          <p:nvPr>
            <p:ph type="sldNum" sz="quarter" idx="12"/>
          </p:nvPr>
        </p:nvSpPr>
        <p:spPr/>
        <p:txBody>
          <a:bodyPr/>
          <a:lstStyle/>
          <a:p>
            <a:fld id="{B180BE0E-5618-4379-8B3D-7D800C12AAF2}" type="slidenum">
              <a:rPr lang="nb-NO" smtClean="0"/>
              <a:t>‹#›</a:t>
            </a:fld>
            <a:endParaRPr lang="nb-NO"/>
          </a:p>
        </p:txBody>
      </p:sp>
    </p:spTree>
    <p:extLst>
      <p:ext uri="{BB962C8B-B14F-4D97-AF65-F5344CB8AC3E}">
        <p14:creationId xmlns:p14="http://schemas.microsoft.com/office/powerpoint/2010/main" val="2053759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5A23490-79AC-EFFA-B4DC-29E57CFF18C1}"/>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43D8F4F4-294E-F8A5-A699-1A8DC20D62F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030D0EE0-34AA-ECBD-AEA6-90FE1E418E17}"/>
              </a:ext>
            </a:extLst>
          </p:cNvPr>
          <p:cNvSpPr>
            <a:spLocks noGrp="1"/>
          </p:cNvSpPr>
          <p:nvPr>
            <p:ph type="dt" sz="half" idx="10"/>
          </p:nvPr>
        </p:nvSpPr>
        <p:spPr/>
        <p:txBody>
          <a:bodyPr/>
          <a:lstStyle/>
          <a:p>
            <a:fld id="{6361BD72-0175-45A3-B7B3-7FF05617E65C}" type="datetimeFigureOut">
              <a:rPr lang="nb-NO" smtClean="0"/>
              <a:t>15.11.2024</a:t>
            </a:fld>
            <a:endParaRPr lang="nb-NO"/>
          </a:p>
        </p:txBody>
      </p:sp>
      <p:sp>
        <p:nvSpPr>
          <p:cNvPr id="5" name="Plassholder for bunntekst 4">
            <a:extLst>
              <a:ext uri="{FF2B5EF4-FFF2-40B4-BE49-F238E27FC236}">
                <a16:creationId xmlns:a16="http://schemas.microsoft.com/office/drawing/2014/main" id="{E94D77DC-F17C-7865-9B75-AD2EC3D9039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0DA1B5E-85C2-1E84-DA38-8E40D1CA29BF}"/>
              </a:ext>
            </a:extLst>
          </p:cNvPr>
          <p:cNvSpPr>
            <a:spLocks noGrp="1"/>
          </p:cNvSpPr>
          <p:nvPr>
            <p:ph type="sldNum" sz="quarter" idx="12"/>
          </p:nvPr>
        </p:nvSpPr>
        <p:spPr/>
        <p:txBody>
          <a:bodyPr/>
          <a:lstStyle/>
          <a:p>
            <a:fld id="{B180BE0E-5618-4379-8B3D-7D800C12AAF2}" type="slidenum">
              <a:rPr lang="nb-NO" smtClean="0"/>
              <a:t>‹#›</a:t>
            </a:fld>
            <a:endParaRPr lang="nb-NO"/>
          </a:p>
        </p:txBody>
      </p:sp>
    </p:spTree>
    <p:extLst>
      <p:ext uri="{BB962C8B-B14F-4D97-AF65-F5344CB8AC3E}">
        <p14:creationId xmlns:p14="http://schemas.microsoft.com/office/powerpoint/2010/main" val="3271076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B6A690B-0F68-652A-FB0C-210BB056509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76CACFD-3E11-B1D8-3953-1B7852DE9D7F}"/>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232EAAFC-B3E8-7120-B02E-F2814856E0D9}"/>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6CB42B8A-2EAF-C029-23A3-1CB77B1DCF97}"/>
              </a:ext>
            </a:extLst>
          </p:cNvPr>
          <p:cNvSpPr>
            <a:spLocks noGrp="1"/>
          </p:cNvSpPr>
          <p:nvPr>
            <p:ph type="dt" sz="half" idx="10"/>
          </p:nvPr>
        </p:nvSpPr>
        <p:spPr/>
        <p:txBody>
          <a:bodyPr/>
          <a:lstStyle/>
          <a:p>
            <a:fld id="{6361BD72-0175-45A3-B7B3-7FF05617E65C}" type="datetimeFigureOut">
              <a:rPr lang="nb-NO" smtClean="0"/>
              <a:t>15.11.2024</a:t>
            </a:fld>
            <a:endParaRPr lang="nb-NO"/>
          </a:p>
        </p:txBody>
      </p:sp>
      <p:sp>
        <p:nvSpPr>
          <p:cNvPr id="6" name="Plassholder for bunntekst 5">
            <a:extLst>
              <a:ext uri="{FF2B5EF4-FFF2-40B4-BE49-F238E27FC236}">
                <a16:creationId xmlns:a16="http://schemas.microsoft.com/office/drawing/2014/main" id="{94C6201A-8031-6705-5F4A-068B12A78C7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5DAE2EC-B69F-7F32-2032-52A4D6C7828A}"/>
              </a:ext>
            </a:extLst>
          </p:cNvPr>
          <p:cNvSpPr>
            <a:spLocks noGrp="1"/>
          </p:cNvSpPr>
          <p:nvPr>
            <p:ph type="sldNum" sz="quarter" idx="12"/>
          </p:nvPr>
        </p:nvSpPr>
        <p:spPr/>
        <p:txBody>
          <a:bodyPr/>
          <a:lstStyle/>
          <a:p>
            <a:fld id="{B180BE0E-5618-4379-8B3D-7D800C12AAF2}" type="slidenum">
              <a:rPr lang="nb-NO" smtClean="0"/>
              <a:t>‹#›</a:t>
            </a:fld>
            <a:endParaRPr lang="nb-NO"/>
          </a:p>
        </p:txBody>
      </p:sp>
    </p:spTree>
    <p:extLst>
      <p:ext uri="{BB962C8B-B14F-4D97-AF65-F5344CB8AC3E}">
        <p14:creationId xmlns:p14="http://schemas.microsoft.com/office/powerpoint/2010/main" val="610750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9D45D98-E0D7-347A-B3EF-C53A46B894A6}"/>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23E60883-E8B8-01A1-7C10-A045EB69D4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505AF8BF-D765-1978-DCD3-7EA2C90E7D52}"/>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3727D0DE-6A43-3449-0186-6353087DE5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0B0324D5-17A6-8B7A-1AF2-6AD3419D63B2}"/>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A5496DFA-E52F-CCAF-88EB-CA138C505BF3}"/>
              </a:ext>
            </a:extLst>
          </p:cNvPr>
          <p:cNvSpPr>
            <a:spLocks noGrp="1"/>
          </p:cNvSpPr>
          <p:nvPr>
            <p:ph type="dt" sz="half" idx="10"/>
          </p:nvPr>
        </p:nvSpPr>
        <p:spPr/>
        <p:txBody>
          <a:bodyPr/>
          <a:lstStyle/>
          <a:p>
            <a:fld id="{6361BD72-0175-45A3-B7B3-7FF05617E65C}" type="datetimeFigureOut">
              <a:rPr lang="nb-NO" smtClean="0"/>
              <a:t>15.11.2024</a:t>
            </a:fld>
            <a:endParaRPr lang="nb-NO"/>
          </a:p>
        </p:txBody>
      </p:sp>
      <p:sp>
        <p:nvSpPr>
          <p:cNvPr id="8" name="Plassholder for bunntekst 7">
            <a:extLst>
              <a:ext uri="{FF2B5EF4-FFF2-40B4-BE49-F238E27FC236}">
                <a16:creationId xmlns:a16="http://schemas.microsoft.com/office/drawing/2014/main" id="{23FFF638-32CD-D5B4-3C55-C1161C31E833}"/>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DA21D832-89AF-6E6D-3CA8-1598EB0168F8}"/>
              </a:ext>
            </a:extLst>
          </p:cNvPr>
          <p:cNvSpPr>
            <a:spLocks noGrp="1"/>
          </p:cNvSpPr>
          <p:nvPr>
            <p:ph type="sldNum" sz="quarter" idx="12"/>
          </p:nvPr>
        </p:nvSpPr>
        <p:spPr/>
        <p:txBody>
          <a:bodyPr/>
          <a:lstStyle/>
          <a:p>
            <a:fld id="{B180BE0E-5618-4379-8B3D-7D800C12AAF2}" type="slidenum">
              <a:rPr lang="nb-NO" smtClean="0"/>
              <a:t>‹#›</a:t>
            </a:fld>
            <a:endParaRPr lang="nb-NO"/>
          </a:p>
        </p:txBody>
      </p:sp>
    </p:spTree>
    <p:extLst>
      <p:ext uri="{BB962C8B-B14F-4D97-AF65-F5344CB8AC3E}">
        <p14:creationId xmlns:p14="http://schemas.microsoft.com/office/powerpoint/2010/main" val="850630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D83E518-F3A8-88F1-057C-E499B00A8C3E}"/>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DE5BF3EE-8A81-707A-1BD5-74974D23E503}"/>
              </a:ext>
            </a:extLst>
          </p:cNvPr>
          <p:cNvSpPr>
            <a:spLocks noGrp="1"/>
          </p:cNvSpPr>
          <p:nvPr>
            <p:ph type="dt" sz="half" idx="10"/>
          </p:nvPr>
        </p:nvSpPr>
        <p:spPr/>
        <p:txBody>
          <a:bodyPr/>
          <a:lstStyle/>
          <a:p>
            <a:fld id="{6361BD72-0175-45A3-B7B3-7FF05617E65C}" type="datetimeFigureOut">
              <a:rPr lang="nb-NO" smtClean="0"/>
              <a:t>15.11.2024</a:t>
            </a:fld>
            <a:endParaRPr lang="nb-NO"/>
          </a:p>
        </p:txBody>
      </p:sp>
      <p:sp>
        <p:nvSpPr>
          <p:cNvPr id="4" name="Plassholder for bunntekst 3">
            <a:extLst>
              <a:ext uri="{FF2B5EF4-FFF2-40B4-BE49-F238E27FC236}">
                <a16:creationId xmlns:a16="http://schemas.microsoft.com/office/drawing/2014/main" id="{875B60F0-3939-665C-DF7C-11CC5BBC6E48}"/>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D1A37-7B87-3602-EFF4-DF720987B65A}"/>
              </a:ext>
            </a:extLst>
          </p:cNvPr>
          <p:cNvSpPr>
            <a:spLocks noGrp="1"/>
          </p:cNvSpPr>
          <p:nvPr>
            <p:ph type="sldNum" sz="quarter" idx="12"/>
          </p:nvPr>
        </p:nvSpPr>
        <p:spPr/>
        <p:txBody>
          <a:bodyPr/>
          <a:lstStyle/>
          <a:p>
            <a:fld id="{B180BE0E-5618-4379-8B3D-7D800C12AAF2}" type="slidenum">
              <a:rPr lang="nb-NO" smtClean="0"/>
              <a:t>‹#›</a:t>
            </a:fld>
            <a:endParaRPr lang="nb-NO"/>
          </a:p>
        </p:txBody>
      </p:sp>
    </p:spTree>
    <p:extLst>
      <p:ext uri="{BB962C8B-B14F-4D97-AF65-F5344CB8AC3E}">
        <p14:creationId xmlns:p14="http://schemas.microsoft.com/office/powerpoint/2010/main" val="2713112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070FD0F9-4FAD-65D8-FB82-BA0567F1BA7C}"/>
              </a:ext>
            </a:extLst>
          </p:cNvPr>
          <p:cNvSpPr>
            <a:spLocks noGrp="1"/>
          </p:cNvSpPr>
          <p:nvPr>
            <p:ph type="dt" sz="half" idx="10"/>
          </p:nvPr>
        </p:nvSpPr>
        <p:spPr/>
        <p:txBody>
          <a:bodyPr/>
          <a:lstStyle/>
          <a:p>
            <a:fld id="{6361BD72-0175-45A3-B7B3-7FF05617E65C}" type="datetimeFigureOut">
              <a:rPr lang="nb-NO" smtClean="0"/>
              <a:t>15.11.2024</a:t>
            </a:fld>
            <a:endParaRPr lang="nb-NO"/>
          </a:p>
        </p:txBody>
      </p:sp>
      <p:sp>
        <p:nvSpPr>
          <p:cNvPr id="3" name="Plassholder for bunntekst 2">
            <a:extLst>
              <a:ext uri="{FF2B5EF4-FFF2-40B4-BE49-F238E27FC236}">
                <a16:creationId xmlns:a16="http://schemas.microsoft.com/office/drawing/2014/main" id="{F3667CF6-D512-599E-8387-F7EB82F68063}"/>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9A0E9EB3-6280-1349-9719-61CEAA051DF9}"/>
              </a:ext>
            </a:extLst>
          </p:cNvPr>
          <p:cNvSpPr>
            <a:spLocks noGrp="1"/>
          </p:cNvSpPr>
          <p:nvPr>
            <p:ph type="sldNum" sz="quarter" idx="12"/>
          </p:nvPr>
        </p:nvSpPr>
        <p:spPr/>
        <p:txBody>
          <a:bodyPr/>
          <a:lstStyle/>
          <a:p>
            <a:fld id="{B180BE0E-5618-4379-8B3D-7D800C12AAF2}" type="slidenum">
              <a:rPr lang="nb-NO" smtClean="0"/>
              <a:t>‹#›</a:t>
            </a:fld>
            <a:endParaRPr lang="nb-NO"/>
          </a:p>
        </p:txBody>
      </p:sp>
    </p:spTree>
    <p:extLst>
      <p:ext uri="{BB962C8B-B14F-4D97-AF65-F5344CB8AC3E}">
        <p14:creationId xmlns:p14="http://schemas.microsoft.com/office/powerpoint/2010/main" val="256116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DBACE0-3B76-0892-478F-62C0E327708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56316E51-010F-7746-3217-908E3A2319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6DDD99CB-4A09-360A-F1D4-2E9C30CE36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AECCA1FF-39FD-8C39-A948-3299CDC4D3C8}"/>
              </a:ext>
            </a:extLst>
          </p:cNvPr>
          <p:cNvSpPr>
            <a:spLocks noGrp="1"/>
          </p:cNvSpPr>
          <p:nvPr>
            <p:ph type="dt" sz="half" idx="10"/>
          </p:nvPr>
        </p:nvSpPr>
        <p:spPr/>
        <p:txBody>
          <a:bodyPr/>
          <a:lstStyle/>
          <a:p>
            <a:fld id="{6361BD72-0175-45A3-B7B3-7FF05617E65C}" type="datetimeFigureOut">
              <a:rPr lang="nb-NO" smtClean="0"/>
              <a:t>15.11.2024</a:t>
            </a:fld>
            <a:endParaRPr lang="nb-NO"/>
          </a:p>
        </p:txBody>
      </p:sp>
      <p:sp>
        <p:nvSpPr>
          <p:cNvPr id="6" name="Plassholder for bunntekst 5">
            <a:extLst>
              <a:ext uri="{FF2B5EF4-FFF2-40B4-BE49-F238E27FC236}">
                <a16:creationId xmlns:a16="http://schemas.microsoft.com/office/drawing/2014/main" id="{C5E6002E-BFD6-F673-D43B-FA1446DB881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2395BF8-96EF-879A-CE09-F07A7C55296D}"/>
              </a:ext>
            </a:extLst>
          </p:cNvPr>
          <p:cNvSpPr>
            <a:spLocks noGrp="1"/>
          </p:cNvSpPr>
          <p:nvPr>
            <p:ph type="sldNum" sz="quarter" idx="12"/>
          </p:nvPr>
        </p:nvSpPr>
        <p:spPr/>
        <p:txBody>
          <a:bodyPr/>
          <a:lstStyle/>
          <a:p>
            <a:fld id="{B180BE0E-5618-4379-8B3D-7D800C12AAF2}" type="slidenum">
              <a:rPr lang="nb-NO" smtClean="0"/>
              <a:t>‹#›</a:t>
            </a:fld>
            <a:endParaRPr lang="nb-NO"/>
          </a:p>
        </p:txBody>
      </p:sp>
    </p:spTree>
    <p:extLst>
      <p:ext uri="{BB962C8B-B14F-4D97-AF65-F5344CB8AC3E}">
        <p14:creationId xmlns:p14="http://schemas.microsoft.com/office/powerpoint/2010/main" val="2738215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1A2DCBF-7109-5B8A-A9AC-E5548908794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EB720FC0-E82B-16B9-328F-F67DA8D782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455C140C-4A3A-8EA7-5B48-9AB40D349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D1DD1596-BEF8-1AFE-8769-92613CCCF8F0}"/>
              </a:ext>
            </a:extLst>
          </p:cNvPr>
          <p:cNvSpPr>
            <a:spLocks noGrp="1"/>
          </p:cNvSpPr>
          <p:nvPr>
            <p:ph type="dt" sz="half" idx="10"/>
          </p:nvPr>
        </p:nvSpPr>
        <p:spPr/>
        <p:txBody>
          <a:bodyPr/>
          <a:lstStyle/>
          <a:p>
            <a:fld id="{6361BD72-0175-45A3-B7B3-7FF05617E65C}" type="datetimeFigureOut">
              <a:rPr lang="nb-NO" smtClean="0"/>
              <a:t>15.11.2024</a:t>
            </a:fld>
            <a:endParaRPr lang="nb-NO"/>
          </a:p>
        </p:txBody>
      </p:sp>
      <p:sp>
        <p:nvSpPr>
          <p:cNvPr id="6" name="Plassholder for bunntekst 5">
            <a:extLst>
              <a:ext uri="{FF2B5EF4-FFF2-40B4-BE49-F238E27FC236}">
                <a16:creationId xmlns:a16="http://schemas.microsoft.com/office/drawing/2014/main" id="{0CA26C2E-695E-6973-3774-668F0F4A736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521F3FC3-DC5C-10E7-4D83-CE34C6ABD435}"/>
              </a:ext>
            </a:extLst>
          </p:cNvPr>
          <p:cNvSpPr>
            <a:spLocks noGrp="1"/>
          </p:cNvSpPr>
          <p:nvPr>
            <p:ph type="sldNum" sz="quarter" idx="12"/>
          </p:nvPr>
        </p:nvSpPr>
        <p:spPr/>
        <p:txBody>
          <a:bodyPr/>
          <a:lstStyle/>
          <a:p>
            <a:fld id="{B180BE0E-5618-4379-8B3D-7D800C12AAF2}" type="slidenum">
              <a:rPr lang="nb-NO" smtClean="0"/>
              <a:t>‹#›</a:t>
            </a:fld>
            <a:endParaRPr lang="nb-NO"/>
          </a:p>
        </p:txBody>
      </p:sp>
    </p:spTree>
    <p:extLst>
      <p:ext uri="{BB962C8B-B14F-4D97-AF65-F5344CB8AC3E}">
        <p14:creationId xmlns:p14="http://schemas.microsoft.com/office/powerpoint/2010/main" val="3644224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56A8A4E-ED43-14D8-2875-FF9AF910C34F}"/>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0B5F02E9-7B9C-0C3E-D9D3-28A76E71468B}"/>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BE7D972-413D-83B2-45AF-4A1087EA7DD7}"/>
              </a:ext>
            </a:extLst>
          </p:cNvPr>
          <p:cNvSpPr>
            <a:spLocks noGrp="1"/>
          </p:cNvSpPr>
          <p:nvPr>
            <p:ph type="dt" sz="half" idx="10"/>
          </p:nvPr>
        </p:nvSpPr>
        <p:spPr/>
        <p:txBody>
          <a:bodyPr/>
          <a:lstStyle/>
          <a:p>
            <a:fld id="{6361BD72-0175-45A3-B7B3-7FF05617E65C}" type="datetimeFigureOut">
              <a:rPr lang="nb-NO" smtClean="0"/>
              <a:t>15.11.2024</a:t>
            </a:fld>
            <a:endParaRPr lang="nb-NO"/>
          </a:p>
        </p:txBody>
      </p:sp>
      <p:sp>
        <p:nvSpPr>
          <p:cNvPr id="5" name="Plassholder for bunntekst 4">
            <a:extLst>
              <a:ext uri="{FF2B5EF4-FFF2-40B4-BE49-F238E27FC236}">
                <a16:creationId xmlns:a16="http://schemas.microsoft.com/office/drawing/2014/main" id="{754EC9EA-20EC-0E62-7FA5-6000F9EFEEE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5D46CC5-1000-6EA9-2660-AD4653DE38C7}"/>
              </a:ext>
            </a:extLst>
          </p:cNvPr>
          <p:cNvSpPr>
            <a:spLocks noGrp="1"/>
          </p:cNvSpPr>
          <p:nvPr>
            <p:ph type="sldNum" sz="quarter" idx="12"/>
          </p:nvPr>
        </p:nvSpPr>
        <p:spPr/>
        <p:txBody>
          <a:bodyPr/>
          <a:lstStyle/>
          <a:p>
            <a:fld id="{B180BE0E-5618-4379-8B3D-7D800C12AAF2}" type="slidenum">
              <a:rPr lang="nb-NO" smtClean="0"/>
              <a:t>‹#›</a:t>
            </a:fld>
            <a:endParaRPr lang="nb-NO"/>
          </a:p>
        </p:txBody>
      </p:sp>
    </p:spTree>
    <p:extLst>
      <p:ext uri="{BB962C8B-B14F-4D97-AF65-F5344CB8AC3E}">
        <p14:creationId xmlns:p14="http://schemas.microsoft.com/office/powerpoint/2010/main" val="2064239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761B3A3A-3782-B9E8-77A8-174D06420C5B}"/>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BE2B6BB6-8524-3A8C-ED7F-01A6ED085EF4}"/>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AD23444-8DD1-824D-0AB2-17E2308E86B5}"/>
              </a:ext>
            </a:extLst>
          </p:cNvPr>
          <p:cNvSpPr>
            <a:spLocks noGrp="1"/>
          </p:cNvSpPr>
          <p:nvPr>
            <p:ph type="dt" sz="half" idx="10"/>
          </p:nvPr>
        </p:nvSpPr>
        <p:spPr/>
        <p:txBody>
          <a:bodyPr/>
          <a:lstStyle/>
          <a:p>
            <a:fld id="{6361BD72-0175-45A3-B7B3-7FF05617E65C}" type="datetimeFigureOut">
              <a:rPr lang="nb-NO" smtClean="0"/>
              <a:t>15.11.2024</a:t>
            </a:fld>
            <a:endParaRPr lang="nb-NO"/>
          </a:p>
        </p:txBody>
      </p:sp>
      <p:sp>
        <p:nvSpPr>
          <p:cNvPr id="5" name="Plassholder for bunntekst 4">
            <a:extLst>
              <a:ext uri="{FF2B5EF4-FFF2-40B4-BE49-F238E27FC236}">
                <a16:creationId xmlns:a16="http://schemas.microsoft.com/office/drawing/2014/main" id="{16295BBD-2550-8EAB-27B6-7A304188553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EECA800-D474-F5EF-6053-FA5B7F6DB9A3}"/>
              </a:ext>
            </a:extLst>
          </p:cNvPr>
          <p:cNvSpPr>
            <a:spLocks noGrp="1"/>
          </p:cNvSpPr>
          <p:nvPr>
            <p:ph type="sldNum" sz="quarter" idx="12"/>
          </p:nvPr>
        </p:nvSpPr>
        <p:spPr/>
        <p:txBody>
          <a:bodyPr/>
          <a:lstStyle/>
          <a:p>
            <a:fld id="{B180BE0E-5618-4379-8B3D-7D800C12AAF2}" type="slidenum">
              <a:rPr lang="nb-NO" smtClean="0"/>
              <a:t>‹#›</a:t>
            </a:fld>
            <a:endParaRPr lang="nb-NO"/>
          </a:p>
        </p:txBody>
      </p:sp>
    </p:spTree>
    <p:extLst>
      <p:ext uri="{BB962C8B-B14F-4D97-AF65-F5344CB8AC3E}">
        <p14:creationId xmlns:p14="http://schemas.microsoft.com/office/powerpoint/2010/main" val="1755258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Forside 1-Gron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487680" y="1604212"/>
            <a:ext cx="11094721" cy="2379579"/>
          </a:xfrm>
        </p:spPr>
        <p:txBody>
          <a:bodyPr anchor="b">
            <a:normAutofit/>
          </a:bodyPr>
          <a:lstStyle>
            <a:lvl1pPr>
              <a:defRPr sz="5333">
                <a:solidFill>
                  <a:srgbClr val="FFFFFF"/>
                </a:solidFill>
              </a:defRPr>
            </a:lvl1pPr>
          </a:lstStyle>
          <a:p>
            <a:r>
              <a:rPr lang="en-GB"/>
              <a:t>Click to edit Master title style</a:t>
            </a:r>
            <a:endParaRPr lang="nb-NO" dirty="0"/>
          </a:p>
        </p:txBody>
      </p:sp>
      <p:sp>
        <p:nvSpPr>
          <p:cNvPr id="3" name="Plassholder for dato 2"/>
          <p:cNvSpPr>
            <a:spLocks noGrp="1"/>
          </p:cNvSpPr>
          <p:nvPr>
            <p:ph type="dt" sz="half" idx="10"/>
          </p:nvPr>
        </p:nvSpPr>
        <p:spPr>
          <a:xfrm>
            <a:off x="9478027" y="6358246"/>
            <a:ext cx="1697967" cy="365125"/>
          </a:xfrm>
          <a:prstGeom prst="rect">
            <a:avLst/>
          </a:prstGeom>
        </p:spPr>
        <p:txBody>
          <a:bodyPr/>
          <a:lstStyle>
            <a:lvl1pPr>
              <a:defRPr>
                <a:solidFill>
                  <a:schemeClr val="bg2"/>
                </a:solidFill>
              </a:defRPr>
            </a:lvl1pPr>
          </a:lstStyle>
          <a:p>
            <a:fld id="{644AB339-F0E1-A746-A0DD-B8B314440945}" type="datetime1">
              <a:rPr lang="nb-NO" smtClean="0"/>
              <a:pPr/>
              <a:t>15.11.2024</a:t>
            </a:fld>
            <a:endParaRPr lang="nb-NO" dirty="0"/>
          </a:p>
        </p:txBody>
      </p:sp>
      <p:sp>
        <p:nvSpPr>
          <p:cNvPr id="12" name="Plassholder for lysbildenummer 11"/>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pic>
        <p:nvPicPr>
          <p:cNvPr id="6" name="Bilde 5" descr="HIØ logo&#10;&#10;Automatisk generert beskrivelse">
            <a:extLst>
              <a:ext uri="{FF2B5EF4-FFF2-40B4-BE49-F238E27FC236}">
                <a16:creationId xmlns:a16="http://schemas.microsoft.com/office/drawing/2014/main" id="{55F3B6F9-433F-0E46-95E5-EAF47831AB41}"/>
              </a:ext>
            </a:extLst>
          </p:cNvPr>
          <p:cNvPicPr>
            <a:picLocks noChangeAspect="1"/>
          </p:cNvPicPr>
          <p:nvPr userDrawn="1"/>
        </p:nvPicPr>
        <p:blipFill>
          <a:blip r:embed="rId3"/>
          <a:stretch>
            <a:fillRect/>
          </a:stretch>
        </p:blipFill>
        <p:spPr>
          <a:xfrm>
            <a:off x="467010" y="6335881"/>
            <a:ext cx="1902901" cy="545344"/>
          </a:xfrm>
          <a:prstGeom prst="rect">
            <a:avLst/>
          </a:prstGeom>
        </p:spPr>
      </p:pic>
      <p:sp>
        <p:nvSpPr>
          <p:cNvPr id="7" name="Plassholder for bunntekst 3">
            <a:extLst>
              <a:ext uri="{FF2B5EF4-FFF2-40B4-BE49-F238E27FC236}">
                <a16:creationId xmlns:a16="http://schemas.microsoft.com/office/drawing/2014/main" id="{9E94112C-0478-EE43-A921-899B54C76AE3}"/>
              </a:ext>
            </a:extLst>
          </p:cNvPr>
          <p:cNvSpPr>
            <a:spLocks noGrp="1"/>
          </p:cNvSpPr>
          <p:nvPr>
            <p:ph type="ftr" sz="quarter" idx="11"/>
          </p:nvPr>
        </p:nvSpPr>
        <p:spPr>
          <a:xfrm>
            <a:off x="3899505" y="6356351"/>
            <a:ext cx="5578520" cy="365125"/>
          </a:xfrm>
          <a:prstGeom prst="rect">
            <a:avLst/>
          </a:prstGeom>
        </p:spPr>
        <p:txBody>
          <a:bodyPr/>
          <a:lstStyle>
            <a:lvl1pPr algn="r">
              <a:defRPr sz="1600" baseline="0">
                <a:solidFill>
                  <a:schemeClr val="bg2"/>
                </a:solidFill>
              </a:defRPr>
            </a:lvl1pPr>
          </a:lstStyle>
          <a:p>
            <a:r>
              <a:rPr lang="nb-NO" dirty="0"/>
              <a:t>Fornavn Etternavn</a:t>
            </a:r>
          </a:p>
        </p:txBody>
      </p:sp>
    </p:spTree>
    <p:extLst>
      <p:ext uri="{BB962C8B-B14F-4D97-AF65-F5344CB8AC3E}">
        <p14:creationId xmlns:p14="http://schemas.microsoft.com/office/powerpoint/2010/main" val="1932785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ADAD3B3-A4A0-9BCD-30FD-B0AF72D806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BCAC13B-1BB0-D5EC-5FE8-65566E0C92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4BF37A1-B705-8CF3-CB90-0BC428C0E5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61BD72-0175-45A3-B7B3-7FF05617E65C}" type="datetimeFigureOut">
              <a:rPr lang="nb-NO" smtClean="0"/>
              <a:t>15.11.2024</a:t>
            </a:fld>
            <a:endParaRPr lang="nb-NO"/>
          </a:p>
        </p:txBody>
      </p:sp>
      <p:sp>
        <p:nvSpPr>
          <p:cNvPr id="5" name="Plassholder for bunntekst 4">
            <a:extLst>
              <a:ext uri="{FF2B5EF4-FFF2-40B4-BE49-F238E27FC236}">
                <a16:creationId xmlns:a16="http://schemas.microsoft.com/office/drawing/2014/main" id="{B92C2BAA-9544-64B1-93DB-269E36FCFD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E776E17D-11E4-C090-7AD4-DE24CE4F01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80BE0E-5618-4379-8B3D-7D800C12AAF2}" type="slidenum">
              <a:rPr lang="nb-NO" smtClean="0"/>
              <a:t>‹#›</a:t>
            </a:fld>
            <a:endParaRPr lang="nb-NO"/>
          </a:p>
        </p:txBody>
      </p:sp>
    </p:spTree>
    <p:extLst>
      <p:ext uri="{BB962C8B-B14F-4D97-AF65-F5344CB8AC3E}">
        <p14:creationId xmlns:p14="http://schemas.microsoft.com/office/powerpoint/2010/main" val="3239095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9778BCC-95F5-EB7F-A3FF-E988567B0500}"/>
              </a:ext>
            </a:extLst>
          </p:cNvPr>
          <p:cNvSpPr>
            <a:spLocks noGrp="1"/>
          </p:cNvSpPr>
          <p:nvPr>
            <p:ph type="ctrTitle"/>
          </p:nvPr>
        </p:nvSpPr>
        <p:spPr/>
        <p:txBody>
          <a:bodyPr/>
          <a:lstStyle/>
          <a:p>
            <a:endParaRPr lang="nb-NO" dirty="0"/>
          </a:p>
        </p:txBody>
      </p:sp>
      <p:sp>
        <p:nvSpPr>
          <p:cNvPr id="3" name="Undertittel 2">
            <a:extLst>
              <a:ext uri="{FF2B5EF4-FFF2-40B4-BE49-F238E27FC236}">
                <a16:creationId xmlns:a16="http://schemas.microsoft.com/office/drawing/2014/main" id="{A4E282AC-A091-055A-CD58-AC67C7816F07}"/>
              </a:ext>
            </a:extLst>
          </p:cNvPr>
          <p:cNvSpPr>
            <a:spLocks noGrp="1"/>
          </p:cNvSpPr>
          <p:nvPr>
            <p:ph type="subTitle" idx="1"/>
          </p:nvPr>
        </p:nvSpPr>
        <p:spPr/>
        <p:txBody>
          <a:bodyPr/>
          <a:lstStyle/>
          <a:p>
            <a:endParaRPr lang="nb-NO"/>
          </a:p>
        </p:txBody>
      </p:sp>
      <p:pic>
        <p:nvPicPr>
          <p:cNvPr id="4" name="Bilde 3" descr="Et bilde som inneholder tekst, skjermbilde, logo, grafisk design&#10;&#10;Automatisk generert beskrivelse">
            <a:extLst>
              <a:ext uri="{FF2B5EF4-FFF2-40B4-BE49-F238E27FC236}">
                <a16:creationId xmlns:a16="http://schemas.microsoft.com/office/drawing/2014/main" id="{394FC47F-953B-110B-0475-7BED417945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8"/>
            <a:ext cx="12192000" cy="6857464"/>
          </a:xfrm>
          <a:prstGeom prst="rect">
            <a:avLst/>
          </a:prstGeom>
        </p:spPr>
      </p:pic>
      <p:sp>
        <p:nvSpPr>
          <p:cNvPr id="5" name="TekstSylinder 4">
            <a:extLst>
              <a:ext uri="{FF2B5EF4-FFF2-40B4-BE49-F238E27FC236}">
                <a16:creationId xmlns:a16="http://schemas.microsoft.com/office/drawing/2014/main" id="{6D56D242-3E93-C665-2059-39FFFFE62005}"/>
              </a:ext>
            </a:extLst>
          </p:cNvPr>
          <p:cNvSpPr txBox="1"/>
          <p:nvPr/>
        </p:nvSpPr>
        <p:spPr>
          <a:xfrm>
            <a:off x="2601686" y="1850571"/>
            <a:ext cx="8284028" cy="2853282"/>
          </a:xfrm>
          <a:prstGeom prst="rect">
            <a:avLst/>
          </a:prstGeom>
          <a:noFill/>
        </p:spPr>
        <p:txBody>
          <a:bodyPr wrap="square" rtlCol="0">
            <a:spAutoFit/>
          </a:bodyPr>
          <a:lstStyle/>
          <a:p>
            <a:pPr>
              <a:lnSpc>
                <a:spcPct val="115000"/>
              </a:lnSpc>
              <a:spcAft>
                <a:spcPts val="800"/>
              </a:spcAft>
            </a:pPr>
            <a:r>
              <a:rPr lang="en-GB" sz="2800" b="1" u="sng" kern="100" dirty="0">
                <a:effectLst/>
                <a:latin typeface="Aptos" panose="020B0004020202020204" pitchFamily="34" charset="0"/>
                <a:ea typeface="Aptos" panose="020B0004020202020204" pitchFamily="34" charset="0"/>
                <a:cs typeface="Times New Roman" panose="02020603050405020304" pitchFamily="18" charset="0"/>
              </a:rPr>
              <a:t>Animal farm the graphic novel by George Orwell</a:t>
            </a:r>
            <a:endParaRPr lang="nb-NO"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How many chapters are there in this book? Divide the answer by two. </a:t>
            </a:r>
            <a:endParaRPr lang="nb-NO"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How many characters do you find on page 82? </a:t>
            </a:r>
            <a:endParaRPr lang="nb-NO"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How many panels can you find on page 147?</a:t>
            </a:r>
            <a:r>
              <a:rPr lang="en-GB" sz="2800" b="1" kern="100" dirty="0">
                <a:effectLst/>
                <a:latin typeface="Aptos" panose="020B0004020202020204" pitchFamily="34" charset="0"/>
                <a:ea typeface="Aptos" panose="020B0004020202020204" pitchFamily="34" charset="0"/>
                <a:cs typeface="Times New Roman" panose="02020603050405020304" pitchFamily="18" charset="0"/>
              </a:rPr>
              <a:t> </a:t>
            </a:r>
            <a:endParaRPr lang="nb-NO"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9550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9778BCC-95F5-EB7F-A3FF-E988567B0500}"/>
              </a:ext>
            </a:extLst>
          </p:cNvPr>
          <p:cNvSpPr>
            <a:spLocks noGrp="1"/>
          </p:cNvSpPr>
          <p:nvPr>
            <p:ph type="ctrTitle"/>
          </p:nvPr>
        </p:nvSpPr>
        <p:spPr/>
        <p:txBody>
          <a:bodyPr/>
          <a:lstStyle/>
          <a:p>
            <a:endParaRPr lang="nb-NO" dirty="0"/>
          </a:p>
        </p:txBody>
      </p:sp>
      <p:sp>
        <p:nvSpPr>
          <p:cNvPr id="3" name="Undertittel 2">
            <a:extLst>
              <a:ext uri="{FF2B5EF4-FFF2-40B4-BE49-F238E27FC236}">
                <a16:creationId xmlns:a16="http://schemas.microsoft.com/office/drawing/2014/main" id="{A4E282AC-A091-055A-CD58-AC67C7816F07}"/>
              </a:ext>
            </a:extLst>
          </p:cNvPr>
          <p:cNvSpPr>
            <a:spLocks noGrp="1"/>
          </p:cNvSpPr>
          <p:nvPr>
            <p:ph type="subTitle" idx="1"/>
          </p:nvPr>
        </p:nvSpPr>
        <p:spPr/>
        <p:txBody>
          <a:bodyPr/>
          <a:lstStyle/>
          <a:p>
            <a:endParaRPr lang="nb-NO"/>
          </a:p>
        </p:txBody>
      </p:sp>
      <p:pic>
        <p:nvPicPr>
          <p:cNvPr id="4" name="Bilde 3" descr="Et bilde som inneholder tekst, skjermbilde, logo, grafisk design&#10;&#10;Automatisk generert beskrivelse">
            <a:extLst>
              <a:ext uri="{FF2B5EF4-FFF2-40B4-BE49-F238E27FC236}">
                <a16:creationId xmlns:a16="http://schemas.microsoft.com/office/drawing/2014/main" id="{394FC47F-953B-110B-0475-7BED417945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8"/>
            <a:ext cx="12192000" cy="6857464"/>
          </a:xfrm>
          <a:prstGeom prst="rect">
            <a:avLst/>
          </a:prstGeom>
        </p:spPr>
      </p:pic>
      <p:sp>
        <p:nvSpPr>
          <p:cNvPr id="5" name="TekstSylinder 4">
            <a:extLst>
              <a:ext uri="{FF2B5EF4-FFF2-40B4-BE49-F238E27FC236}">
                <a16:creationId xmlns:a16="http://schemas.microsoft.com/office/drawing/2014/main" id="{2CF3D8FB-8340-17A4-730F-E7A7DC7D5179}"/>
              </a:ext>
            </a:extLst>
          </p:cNvPr>
          <p:cNvSpPr txBox="1"/>
          <p:nvPr/>
        </p:nvSpPr>
        <p:spPr>
          <a:xfrm>
            <a:off x="1687286" y="1785257"/>
            <a:ext cx="8610600" cy="3306354"/>
          </a:xfrm>
          <a:prstGeom prst="rect">
            <a:avLst/>
          </a:prstGeom>
          <a:noFill/>
        </p:spPr>
        <p:txBody>
          <a:bodyPr wrap="square" rtlCol="0">
            <a:spAutoFit/>
          </a:bodyPr>
          <a:lstStyle/>
          <a:p>
            <a:pPr>
              <a:lnSpc>
                <a:spcPct val="115000"/>
              </a:lnSpc>
              <a:spcAft>
                <a:spcPts val="800"/>
              </a:spcAft>
            </a:pPr>
            <a:r>
              <a:rPr lang="en-GB" sz="3200" b="1" u="sng" kern="100" dirty="0">
                <a:effectLst/>
                <a:latin typeface="Aptos" panose="020B0004020202020204" pitchFamily="34" charset="0"/>
                <a:ea typeface="Aptos" panose="020B0004020202020204" pitchFamily="34" charset="0"/>
                <a:cs typeface="Times New Roman" panose="02020603050405020304" pitchFamily="18" charset="0"/>
              </a:rPr>
              <a:t>The isles of the gods by Amie Kaufman</a:t>
            </a:r>
            <a:endParaRPr lang="nb-NO"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3200" i="1" kern="100" dirty="0">
                <a:effectLst/>
                <a:latin typeface="Aptos" panose="020B0004020202020204" pitchFamily="34" charset="0"/>
                <a:ea typeface="Aptos" panose="020B0004020202020204" pitchFamily="34" charset="0"/>
                <a:cs typeface="Times New Roman" panose="02020603050405020304" pitchFamily="18" charset="0"/>
              </a:rPr>
              <a:t>Look at the map at the beginning of the book</a:t>
            </a:r>
            <a:endParaRPr lang="nb-NO"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3200" kern="100" dirty="0">
                <a:effectLst/>
                <a:latin typeface="Aptos" panose="020B0004020202020204" pitchFamily="34" charset="0"/>
                <a:ea typeface="Aptos" panose="020B0004020202020204" pitchFamily="34" charset="0"/>
                <a:cs typeface="Times New Roman" panose="02020603050405020304" pitchFamily="18" charset="0"/>
              </a:rPr>
              <a:t>How many angels can you find? </a:t>
            </a:r>
            <a:endParaRPr lang="nb-NO"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3200" kern="100" dirty="0">
                <a:effectLst/>
                <a:latin typeface="Aptos" panose="020B0004020202020204" pitchFamily="34" charset="0"/>
                <a:ea typeface="Aptos" panose="020B0004020202020204" pitchFamily="34" charset="0"/>
                <a:cs typeface="Times New Roman" panose="02020603050405020304" pitchFamily="18" charset="0"/>
              </a:rPr>
              <a:t>How many heads can you find? </a:t>
            </a:r>
            <a:endParaRPr lang="nb-NO"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3200" kern="100" dirty="0">
                <a:effectLst/>
                <a:latin typeface="Aptos" panose="020B0004020202020204" pitchFamily="34" charset="0"/>
                <a:ea typeface="Aptos" panose="020B0004020202020204" pitchFamily="34" charset="0"/>
                <a:cs typeface="Times New Roman" panose="02020603050405020304" pitchFamily="18" charset="0"/>
              </a:rPr>
              <a:t>How many ships can you find in the sea?</a:t>
            </a:r>
            <a:r>
              <a:rPr lang="en-GB" sz="3200" b="1" kern="100" dirty="0">
                <a:effectLst/>
                <a:latin typeface="Aptos" panose="020B0004020202020204" pitchFamily="34" charset="0"/>
                <a:ea typeface="Aptos" panose="020B0004020202020204" pitchFamily="34" charset="0"/>
                <a:cs typeface="Times New Roman" panose="02020603050405020304" pitchFamily="18" charset="0"/>
              </a:rPr>
              <a:t> </a:t>
            </a:r>
            <a:endParaRPr lang="nb-NO"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30084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9778BCC-95F5-EB7F-A3FF-E988567B0500}"/>
              </a:ext>
            </a:extLst>
          </p:cNvPr>
          <p:cNvSpPr>
            <a:spLocks noGrp="1"/>
          </p:cNvSpPr>
          <p:nvPr>
            <p:ph type="ctrTitle"/>
          </p:nvPr>
        </p:nvSpPr>
        <p:spPr/>
        <p:txBody>
          <a:bodyPr/>
          <a:lstStyle/>
          <a:p>
            <a:endParaRPr lang="nb-NO" dirty="0"/>
          </a:p>
        </p:txBody>
      </p:sp>
      <p:sp>
        <p:nvSpPr>
          <p:cNvPr id="3" name="Undertittel 2">
            <a:extLst>
              <a:ext uri="{FF2B5EF4-FFF2-40B4-BE49-F238E27FC236}">
                <a16:creationId xmlns:a16="http://schemas.microsoft.com/office/drawing/2014/main" id="{A4E282AC-A091-055A-CD58-AC67C7816F07}"/>
              </a:ext>
            </a:extLst>
          </p:cNvPr>
          <p:cNvSpPr>
            <a:spLocks noGrp="1"/>
          </p:cNvSpPr>
          <p:nvPr>
            <p:ph type="subTitle" idx="1"/>
          </p:nvPr>
        </p:nvSpPr>
        <p:spPr/>
        <p:txBody>
          <a:bodyPr/>
          <a:lstStyle/>
          <a:p>
            <a:endParaRPr lang="nb-NO"/>
          </a:p>
        </p:txBody>
      </p:sp>
      <p:pic>
        <p:nvPicPr>
          <p:cNvPr id="4" name="Bilde 3" descr="Et bilde som inneholder tekst, skjermbilde, logo, grafisk design&#10;&#10;Automatisk generert beskrivelse">
            <a:extLst>
              <a:ext uri="{FF2B5EF4-FFF2-40B4-BE49-F238E27FC236}">
                <a16:creationId xmlns:a16="http://schemas.microsoft.com/office/drawing/2014/main" id="{394FC47F-953B-110B-0475-7BED417945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8"/>
            <a:ext cx="12192000" cy="6857464"/>
          </a:xfrm>
          <a:prstGeom prst="rect">
            <a:avLst/>
          </a:prstGeom>
        </p:spPr>
      </p:pic>
      <p:sp>
        <p:nvSpPr>
          <p:cNvPr id="5" name="TekstSylinder 4">
            <a:extLst>
              <a:ext uri="{FF2B5EF4-FFF2-40B4-BE49-F238E27FC236}">
                <a16:creationId xmlns:a16="http://schemas.microsoft.com/office/drawing/2014/main" id="{3F32D29E-3BFB-9565-9410-ECE7E4FB21D9}"/>
              </a:ext>
            </a:extLst>
          </p:cNvPr>
          <p:cNvSpPr txBox="1"/>
          <p:nvPr/>
        </p:nvSpPr>
        <p:spPr>
          <a:xfrm>
            <a:off x="1524000" y="1796143"/>
            <a:ext cx="9013371" cy="2853282"/>
          </a:xfrm>
          <a:prstGeom prst="rect">
            <a:avLst/>
          </a:prstGeom>
          <a:noFill/>
        </p:spPr>
        <p:txBody>
          <a:bodyPr wrap="square" rtlCol="0">
            <a:spAutoFit/>
          </a:bodyPr>
          <a:lstStyle/>
          <a:p>
            <a:pPr>
              <a:lnSpc>
                <a:spcPct val="115000"/>
              </a:lnSpc>
              <a:spcAft>
                <a:spcPts val="800"/>
              </a:spcAft>
            </a:pPr>
            <a:r>
              <a:rPr lang="en-GB" sz="2800" b="1" kern="100" dirty="0">
                <a:effectLst/>
                <a:latin typeface="Aptos" panose="020B0004020202020204" pitchFamily="34" charset="0"/>
                <a:ea typeface="Aptos" panose="020B0004020202020204" pitchFamily="34" charset="0"/>
                <a:cs typeface="Times New Roman" panose="02020603050405020304" pitchFamily="18" charset="0"/>
              </a:rPr>
              <a:t>Coraline -the graphic novel by Neil </a:t>
            </a:r>
            <a:r>
              <a:rPr lang="en-GB" sz="2800" b="1" kern="100" dirty="0" err="1">
                <a:effectLst/>
                <a:latin typeface="Aptos" panose="020B0004020202020204" pitchFamily="34" charset="0"/>
                <a:ea typeface="Aptos" panose="020B0004020202020204" pitchFamily="34" charset="0"/>
                <a:cs typeface="Times New Roman" panose="02020603050405020304" pitchFamily="18" charset="0"/>
              </a:rPr>
              <a:t>Gaiman</a:t>
            </a:r>
            <a:endParaRPr lang="nb-NO"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How many panels do you find on page 31? </a:t>
            </a:r>
            <a:endParaRPr lang="nb-NO"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How many adjectives can you find on page 50? </a:t>
            </a:r>
            <a:endParaRPr lang="nb-NO"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How many human characters are introduced on page 2-3? </a:t>
            </a:r>
            <a:endParaRPr lang="nb-NO"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77170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9778BCC-95F5-EB7F-A3FF-E988567B0500}"/>
              </a:ext>
            </a:extLst>
          </p:cNvPr>
          <p:cNvSpPr>
            <a:spLocks noGrp="1"/>
          </p:cNvSpPr>
          <p:nvPr>
            <p:ph type="ctrTitle"/>
          </p:nvPr>
        </p:nvSpPr>
        <p:spPr/>
        <p:txBody>
          <a:bodyPr/>
          <a:lstStyle/>
          <a:p>
            <a:endParaRPr lang="nb-NO" dirty="0"/>
          </a:p>
        </p:txBody>
      </p:sp>
      <p:sp>
        <p:nvSpPr>
          <p:cNvPr id="3" name="Undertittel 2">
            <a:extLst>
              <a:ext uri="{FF2B5EF4-FFF2-40B4-BE49-F238E27FC236}">
                <a16:creationId xmlns:a16="http://schemas.microsoft.com/office/drawing/2014/main" id="{A4E282AC-A091-055A-CD58-AC67C7816F07}"/>
              </a:ext>
            </a:extLst>
          </p:cNvPr>
          <p:cNvSpPr>
            <a:spLocks noGrp="1"/>
          </p:cNvSpPr>
          <p:nvPr>
            <p:ph type="subTitle" idx="1"/>
          </p:nvPr>
        </p:nvSpPr>
        <p:spPr/>
        <p:txBody>
          <a:bodyPr/>
          <a:lstStyle/>
          <a:p>
            <a:endParaRPr lang="nb-NO"/>
          </a:p>
        </p:txBody>
      </p:sp>
      <p:pic>
        <p:nvPicPr>
          <p:cNvPr id="4" name="Bilde 3" descr="Et bilde som inneholder tekst, skjermbilde, logo, grafisk design&#10;&#10;Automatisk generert beskrivelse">
            <a:extLst>
              <a:ext uri="{FF2B5EF4-FFF2-40B4-BE49-F238E27FC236}">
                <a16:creationId xmlns:a16="http://schemas.microsoft.com/office/drawing/2014/main" id="{394FC47F-953B-110B-0475-7BED417945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8"/>
            <a:ext cx="12192000" cy="6857464"/>
          </a:xfrm>
          <a:prstGeom prst="rect">
            <a:avLst/>
          </a:prstGeom>
        </p:spPr>
      </p:pic>
      <p:sp>
        <p:nvSpPr>
          <p:cNvPr id="5" name="TekstSylinder 4">
            <a:extLst>
              <a:ext uri="{FF2B5EF4-FFF2-40B4-BE49-F238E27FC236}">
                <a16:creationId xmlns:a16="http://schemas.microsoft.com/office/drawing/2014/main" id="{0B20F77B-333A-909A-5F7E-FFAA7BC81248}"/>
              </a:ext>
            </a:extLst>
          </p:cNvPr>
          <p:cNvSpPr txBox="1"/>
          <p:nvPr/>
        </p:nvSpPr>
        <p:spPr>
          <a:xfrm>
            <a:off x="1817914" y="1698171"/>
            <a:ext cx="8850086" cy="3348802"/>
          </a:xfrm>
          <a:prstGeom prst="rect">
            <a:avLst/>
          </a:prstGeom>
          <a:noFill/>
        </p:spPr>
        <p:txBody>
          <a:bodyPr wrap="square" rtlCol="0">
            <a:spAutoFit/>
          </a:bodyPr>
          <a:lstStyle/>
          <a:p>
            <a:pPr>
              <a:lnSpc>
                <a:spcPct val="115000"/>
              </a:lnSpc>
              <a:spcAft>
                <a:spcPts val="800"/>
              </a:spcAft>
            </a:pPr>
            <a:r>
              <a:rPr lang="en-GB" sz="2800" b="1" u="sng" kern="100" dirty="0">
                <a:effectLst/>
                <a:latin typeface="Aptos" panose="020B0004020202020204" pitchFamily="34" charset="0"/>
                <a:ea typeface="Aptos" panose="020B0004020202020204" pitchFamily="34" charset="0"/>
                <a:cs typeface="Times New Roman" panose="02020603050405020304" pitchFamily="18" charset="0"/>
              </a:rPr>
              <a:t>A monster calls by Jim Kay</a:t>
            </a:r>
            <a:endParaRPr lang="nb-NO"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How many characters are introduced on page 11? </a:t>
            </a:r>
            <a:endParaRPr lang="nb-NO"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How many verbs can you find in the last paragraph on page 11?</a:t>
            </a:r>
            <a:r>
              <a:rPr lang="en-GB" sz="2800" b="1" kern="100" dirty="0">
                <a:effectLst/>
                <a:latin typeface="Aptos" panose="020B0004020202020204" pitchFamily="34" charset="0"/>
                <a:ea typeface="Aptos" panose="020B0004020202020204" pitchFamily="34" charset="0"/>
                <a:cs typeface="Times New Roman" panose="02020603050405020304" pitchFamily="18" charset="0"/>
              </a:rPr>
              <a:t> </a:t>
            </a:r>
            <a:endParaRPr lang="nb-NO"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How many monsters do you find in the picture on page 186-187? </a:t>
            </a:r>
            <a:endParaRPr lang="nb-NO"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51159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9778BCC-95F5-EB7F-A3FF-E988567B0500}"/>
              </a:ext>
            </a:extLst>
          </p:cNvPr>
          <p:cNvSpPr>
            <a:spLocks noGrp="1"/>
          </p:cNvSpPr>
          <p:nvPr>
            <p:ph type="ctrTitle"/>
          </p:nvPr>
        </p:nvSpPr>
        <p:spPr/>
        <p:txBody>
          <a:bodyPr/>
          <a:lstStyle/>
          <a:p>
            <a:endParaRPr lang="nb-NO" dirty="0"/>
          </a:p>
        </p:txBody>
      </p:sp>
      <p:sp>
        <p:nvSpPr>
          <p:cNvPr id="3" name="Undertittel 2">
            <a:extLst>
              <a:ext uri="{FF2B5EF4-FFF2-40B4-BE49-F238E27FC236}">
                <a16:creationId xmlns:a16="http://schemas.microsoft.com/office/drawing/2014/main" id="{A4E282AC-A091-055A-CD58-AC67C7816F07}"/>
              </a:ext>
            </a:extLst>
          </p:cNvPr>
          <p:cNvSpPr>
            <a:spLocks noGrp="1"/>
          </p:cNvSpPr>
          <p:nvPr>
            <p:ph type="subTitle" idx="1"/>
          </p:nvPr>
        </p:nvSpPr>
        <p:spPr/>
        <p:txBody>
          <a:bodyPr/>
          <a:lstStyle/>
          <a:p>
            <a:endParaRPr lang="nb-NO"/>
          </a:p>
        </p:txBody>
      </p:sp>
      <p:pic>
        <p:nvPicPr>
          <p:cNvPr id="4" name="Bilde 3" descr="Et bilde som inneholder tekst, skjermbilde, logo, grafisk design&#10;&#10;Automatisk generert beskrivelse">
            <a:extLst>
              <a:ext uri="{FF2B5EF4-FFF2-40B4-BE49-F238E27FC236}">
                <a16:creationId xmlns:a16="http://schemas.microsoft.com/office/drawing/2014/main" id="{394FC47F-953B-110B-0475-7BED417945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8"/>
            <a:ext cx="12192000" cy="6857464"/>
          </a:xfrm>
          <a:prstGeom prst="rect">
            <a:avLst/>
          </a:prstGeom>
        </p:spPr>
      </p:pic>
      <p:sp>
        <p:nvSpPr>
          <p:cNvPr id="5" name="TekstSylinder 4">
            <a:extLst>
              <a:ext uri="{FF2B5EF4-FFF2-40B4-BE49-F238E27FC236}">
                <a16:creationId xmlns:a16="http://schemas.microsoft.com/office/drawing/2014/main" id="{0B20F77B-333A-909A-5F7E-FFAA7BC81248}"/>
              </a:ext>
            </a:extLst>
          </p:cNvPr>
          <p:cNvSpPr txBox="1"/>
          <p:nvPr/>
        </p:nvSpPr>
        <p:spPr>
          <a:xfrm>
            <a:off x="1817914" y="1698171"/>
            <a:ext cx="8850086" cy="3348802"/>
          </a:xfrm>
          <a:prstGeom prst="rect">
            <a:avLst/>
          </a:prstGeom>
          <a:noFill/>
        </p:spPr>
        <p:txBody>
          <a:bodyPr wrap="square" rtlCol="0">
            <a:spAutoFit/>
          </a:bodyPr>
          <a:lstStyle/>
          <a:p>
            <a:pPr>
              <a:lnSpc>
                <a:spcPct val="115000"/>
              </a:lnSpc>
              <a:spcAft>
                <a:spcPts val="800"/>
              </a:spcAft>
            </a:pPr>
            <a:r>
              <a:rPr lang="en-GB" sz="2800" b="1" u="sng" kern="100" dirty="0">
                <a:effectLst/>
                <a:latin typeface="Aptos" panose="020B0004020202020204" pitchFamily="34" charset="0"/>
                <a:ea typeface="Aptos" panose="020B0004020202020204" pitchFamily="34" charset="0"/>
                <a:cs typeface="Times New Roman" panose="02020603050405020304" pitchFamily="18" charset="0"/>
              </a:rPr>
              <a:t>A monster calls by Jim Kay</a:t>
            </a:r>
            <a:endParaRPr lang="nb-NO"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How many characters are introduced on page 11? </a:t>
            </a:r>
            <a:endParaRPr lang="nb-NO"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How many verbs can you find in the last paragraph on page 11?</a:t>
            </a:r>
            <a:r>
              <a:rPr lang="en-GB" sz="2800" b="1" kern="100" dirty="0">
                <a:effectLst/>
                <a:latin typeface="Aptos" panose="020B0004020202020204" pitchFamily="34" charset="0"/>
                <a:ea typeface="Aptos" panose="020B0004020202020204" pitchFamily="34" charset="0"/>
                <a:cs typeface="Times New Roman" panose="02020603050405020304" pitchFamily="18" charset="0"/>
              </a:rPr>
              <a:t> </a:t>
            </a:r>
            <a:endParaRPr lang="nb-NO"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How many monsters do you find in the picture on page 186-187? </a:t>
            </a:r>
            <a:endParaRPr lang="nb-NO"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68220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10EE9-FC8B-5E42-BA29-7A371290C5E1}"/>
              </a:ext>
            </a:extLst>
          </p:cNvPr>
          <p:cNvSpPr>
            <a:spLocks noGrp="1"/>
          </p:cNvSpPr>
          <p:nvPr>
            <p:ph type="ctrTitle"/>
          </p:nvPr>
        </p:nvSpPr>
        <p:spPr>
          <a:xfrm>
            <a:off x="487680" y="1056108"/>
            <a:ext cx="11094721" cy="2927683"/>
          </a:xfrm>
        </p:spPr>
        <p:txBody>
          <a:bodyPr>
            <a:normAutofit fontScale="90000"/>
          </a:bodyPr>
          <a:lstStyle/>
          <a:p>
            <a:r>
              <a:rPr lang="en-US" sz="3733" dirty="0">
                <a:solidFill>
                  <a:schemeClr val="bg2"/>
                </a:solidFill>
                <a:latin typeface="Calibri"/>
                <a:cs typeface="Calibri"/>
              </a:rPr>
              <a:t>Make a freeze frame that depicts the picture on page            Use your bodies and other props found in the room. Take a picture of the freeze frame with the </a:t>
            </a:r>
            <a:r>
              <a:rPr lang="en-US" sz="3733" dirty="0" err="1">
                <a:solidFill>
                  <a:schemeClr val="bg2"/>
                </a:solidFill>
                <a:latin typeface="Calibri"/>
                <a:cs typeface="Calibri"/>
              </a:rPr>
              <a:t>ipad</a:t>
            </a:r>
            <a:r>
              <a:rPr lang="en-US" sz="3733" dirty="0">
                <a:solidFill>
                  <a:schemeClr val="bg2"/>
                </a:solidFill>
                <a:latin typeface="Calibri"/>
                <a:cs typeface="Calibri"/>
              </a:rPr>
              <a:t> and show it to the guard for approval to get the next clue. Everyone in your group must be part of the freeze frame.</a:t>
            </a:r>
            <a:endParaRPr lang="nb-NO" dirty="0">
              <a:solidFill>
                <a:schemeClr val="bg2"/>
              </a:solidFill>
            </a:endParaRPr>
          </a:p>
        </p:txBody>
      </p:sp>
      <p:sp>
        <p:nvSpPr>
          <p:cNvPr id="3" name="Date Placeholder 2">
            <a:extLst>
              <a:ext uri="{FF2B5EF4-FFF2-40B4-BE49-F238E27FC236}">
                <a16:creationId xmlns:a16="http://schemas.microsoft.com/office/drawing/2014/main" id="{EBAD0148-564B-8FBB-FF3C-C44BA7DDE174}"/>
              </a:ext>
            </a:extLst>
          </p:cNvPr>
          <p:cNvSpPr>
            <a:spLocks noGrp="1"/>
          </p:cNvSpPr>
          <p:nvPr>
            <p:ph type="dt" sz="half" idx="10"/>
          </p:nvPr>
        </p:nvSpPr>
        <p:spPr/>
        <p:txBody>
          <a:bodyPr/>
          <a:lstStyle/>
          <a:p>
            <a:fld id="{644AB339-F0E1-A746-A0DD-B8B314440945}" type="datetime1">
              <a:rPr lang="nb-NO" smtClean="0"/>
              <a:pPr/>
              <a:t>15.11.2024</a:t>
            </a:fld>
            <a:endParaRPr lang="nb-NO" dirty="0"/>
          </a:p>
        </p:txBody>
      </p:sp>
      <p:sp>
        <p:nvSpPr>
          <p:cNvPr id="4" name="Slide Number Placeholder 3">
            <a:extLst>
              <a:ext uri="{FF2B5EF4-FFF2-40B4-BE49-F238E27FC236}">
                <a16:creationId xmlns:a16="http://schemas.microsoft.com/office/drawing/2014/main" id="{F939C0B0-8E70-660E-6E42-B996FCE0641D}"/>
              </a:ext>
            </a:extLst>
          </p:cNvPr>
          <p:cNvSpPr>
            <a:spLocks noGrp="1"/>
          </p:cNvSpPr>
          <p:nvPr>
            <p:ph type="sldNum" sz="quarter" idx="12"/>
          </p:nvPr>
        </p:nvSpPr>
        <p:spPr/>
        <p:txBody>
          <a:bodyPr/>
          <a:lstStyle/>
          <a:p>
            <a:fld id="{28ECCE09-4EB9-D24E-99A2-F5BDA1BD657E}" type="slidenum">
              <a:rPr lang="nb-NO" dirty="0" smtClean="0"/>
              <a:pPr/>
              <a:t>6</a:t>
            </a:fld>
            <a:endParaRPr lang="nb-NO" dirty="0"/>
          </a:p>
        </p:txBody>
      </p:sp>
      <p:sp>
        <p:nvSpPr>
          <p:cNvPr id="5" name="Footer Placeholder 4">
            <a:extLst>
              <a:ext uri="{FF2B5EF4-FFF2-40B4-BE49-F238E27FC236}">
                <a16:creationId xmlns:a16="http://schemas.microsoft.com/office/drawing/2014/main" id="{4BD6D3BF-933A-D17D-5F0A-1A65C2E6C6C8}"/>
              </a:ext>
            </a:extLst>
          </p:cNvPr>
          <p:cNvSpPr>
            <a:spLocks noGrp="1"/>
          </p:cNvSpPr>
          <p:nvPr>
            <p:ph type="ftr" sz="quarter" idx="11"/>
          </p:nvPr>
        </p:nvSpPr>
        <p:spPr/>
        <p:txBody>
          <a:bodyPr/>
          <a:lstStyle/>
          <a:p>
            <a:r>
              <a:rPr lang="nb-NO" dirty="0"/>
              <a:t>Fornavn Etternavn</a:t>
            </a:r>
          </a:p>
        </p:txBody>
      </p:sp>
    </p:spTree>
    <p:extLst>
      <p:ext uri="{BB962C8B-B14F-4D97-AF65-F5344CB8AC3E}">
        <p14:creationId xmlns:p14="http://schemas.microsoft.com/office/powerpoint/2010/main" val="99585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4DB56-545E-750C-620E-E473848758E3}"/>
              </a:ext>
            </a:extLst>
          </p:cNvPr>
          <p:cNvSpPr>
            <a:spLocks noGrp="1"/>
          </p:cNvSpPr>
          <p:nvPr>
            <p:ph type="title"/>
          </p:nvPr>
        </p:nvSpPr>
        <p:spPr>
          <a:xfrm>
            <a:off x="513707" y="365125"/>
            <a:ext cx="11209105" cy="1325563"/>
          </a:xfrm>
        </p:spPr>
        <p:txBody>
          <a:bodyPr>
            <a:normAutofit fontScale="90000"/>
          </a:bodyPr>
          <a:lstStyle/>
          <a:p>
            <a:pPr>
              <a:lnSpc>
                <a:spcPct val="115000"/>
              </a:lnSpc>
              <a:spcAft>
                <a:spcPts val="800"/>
              </a:spcAft>
            </a:pPr>
            <a:r>
              <a:rPr lang="en-GB" sz="4400" kern="100" dirty="0">
                <a:effectLst/>
                <a:latin typeface="Aptos" panose="020B0004020202020204" pitchFamily="34" charset="0"/>
                <a:ea typeface="Aptos" panose="020B0004020202020204" pitchFamily="34" charset="0"/>
                <a:cs typeface="Times New Roman" panose="02020603050405020304" pitchFamily="18" charset="0"/>
              </a:rPr>
              <a:t>Animal farm the graphic novel by George Orwell</a:t>
            </a:r>
          </a:p>
        </p:txBody>
      </p:sp>
      <p:sp>
        <p:nvSpPr>
          <p:cNvPr id="3" name="Content Placeholder 2">
            <a:extLst>
              <a:ext uri="{FF2B5EF4-FFF2-40B4-BE49-F238E27FC236}">
                <a16:creationId xmlns:a16="http://schemas.microsoft.com/office/drawing/2014/main" id="{D92A0DC7-2978-F47D-4EE7-CA7205107B61}"/>
              </a:ext>
            </a:extLst>
          </p:cNvPr>
          <p:cNvSpPr>
            <a:spLocks noGrp="1"/>
          </p:cNvSpPr>
          <p:nvPr>
            <p:ph idx="1"/>
          </p:nvPr>
        </p:nvSpPr>
        <p:spPr/>
        <p:txBody>
          <a:bodyPr/>
          <a:lstStyle/>
          <a:p>
            <a:pPr>
              <a:lnSpc>
                <a:spcPct val="115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How many chapters are there in this book? Divide the answer by two. </a:t>
            </a:r>
            <a:r>
              <a:rPr lang="en-GB" sz="2800" b="1" kern="100" dirty="0">
                <a:effectLst/>
                <a:latin typeface="Aptos" panose="020B0004020202020204" pitchFamily="34" charset="0"/>
                <a:ea typeface="Aptos" panose="020B0004020202020204" pitchFamily="34" charset="0"/>
                <a:cs typeface="Times New Roman" panose="02020603050405020304" pitchFamily="18" charset="0"/>
              </a:rPr>
              <a:t>5</a:t>
            </a:r>
            <a:endParaRPr lang="en-NO"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How many characters do you find on page 82? </a:t>
            </a:r>
            <a:r>
              <a:rPr lang="en-GB" sz="2800" b="1" kern="100" dirty="0">
                <a:effectLst/>
                <a:latin typeface="Aptos" panose="020B0004020202020204" pitchFamily="34" charset="0"/>
                <a:ea typeface="Aptos" panose="020B0004020202020204" pitchFamily="34" charset="0"/>
                <a:cs typeface="Times New Roman" panose="02020603050405020304" pitchFamily="18" charset="0"/>
              </a:rPr>
              <a:t>6</a:t>
            </a:r>
            <a:endParaRPr lang="en-NO"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How many panels can you find on page 147?</a:t>
            </a:r>
            <a:r>
              <a:rPr lang="en-GB" sz="2800" b="1" kern="100" dirty="0">
                <a:effectLst/>
                <a:latin typeface="Aptos" panose="020B0004020202020204" pitchFamily="34" charset="0"/>
                <a:ea typeface="Aptos" panose="020B0004020202020204" pitchFamily="34" charset="0"/>
                <a:cs typeface="Times New Roman" panose="02020603050405020304" pitchFamily="18" charset="0"/>
              </a:rPr>
              <a:t> 2</a:t>
            </a:r>
            <a:endParaRPr lang="en-NO"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NO" dirty="0"/>
          </a:p>
        </p:txBody>
      </p:sp>
    </p:spTree>
    <p:extLst>
      <p:ext uri="{BB962C8B-B14F-4D97-AF65-F5344CB8AC3E}">
        <p14:creationId xmlns:p14="http://schemas.microsoft.com/office/powerpoint/2010/main" val="1058829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20941-AF4F-3B48-CE9A-4AE882185702}"/>
              </a:ext>
            </a:extLst>
          </p:cNvPr>
          <p:cNvSpPr>
            <a:spLocks noGrp="1"/>
          </p:cNvSpPr>
          <p:nvPr>
            <p:ph type="title"/>
          </p:nvPr>
        </p:nvSpPr>
        <p:spPr/>
        <p:txBody>
          <a:bodyPr/>
          <a:lstStyle/>
          <a:p>
            <a:r>
              <a:rPr lang="en-GB" dirty="0"/>
              <a:t>The isles of the gods by Amie Kaufman</a:t>
            </a:r>
            <a:br>
              <a:rPr lang="en-GB" dirty="0"/>
            </a:br>
            <a:endParaRPr lang="en-NO" dirty="0"/>
          </a:p>
        </p:txBody>
      </p:sp>
      <p:sp>
        <p:nvSpPr>
          <p:cNvPr id="3" name="Content Placeholder 2">
            <a:extLst>
              <a:ext uri="{FF2B5EF4-FFF2-40B4-BE49-F238E27FC236}">
                <a16:creationId xmlns:a16="http://schemas.microsoft.com/office/drawing/2014/main" id="{3FC9F686-8A56-AC5D-532A-2B26789B3463}"/>
              </a:ext>
            </a:extLst>
          </p:cNvPr>
          <p:cNvSpPr>
            <a:spLocks noGrp="1"/>
          </p:cNvSpPr>
          <p:nvPr>
            <p:ph idx="1"/>
          </p:nvPr>
        </p:nvSpPr>
        <p:spPr/>
        <p:txBody>
          <a:bodyPr/>
          <a:lstStyle/>
          <a:p>
            <a:pPr marL="0" indent="0">
              <a:buNone/>
            </a:pPr>
            <a:r>
              <a:rPr lang="en-GB" i="1" dirty="0"/>
              <a:t>Look at the map at the beginning of the book</a:t>
            </a:r>
            <a:br>
              <a:rPr lang="en-GB" i="1" dirty="0"/>
            </a:br>
            <a:endParaRPr lang="en-GB" i="1" dirty="0"/>
          </a:p>
          <a:p>
            <a:r>
              <a:rPr lang="en-GB" dirty="0"/>
              <a:t>How many angels can you find? </a:t>
            </a:r>
            <a:r>
              <a:rPr lang="en-GB"/>
              <a:t>0</a:t>
            </a:r>
            <a:endParaRPr lang="en-GB" dirty="0"/>
          </a:p>
          <a:p>
            <a:r>
              <a:rPr lang="en-GB" dirty="0"/>
              <a:t>How many heads can you find? 4</a:t>
            </a:r>
          </a:p>
          <a:p>
            <a:r>
              <a:rPr lang="en-GB" dirty="0"/>
              <a:t>How many ships can you find in the sea? 9</a:t>
            </a:r>
          </a:p>
          <a:p>
            <a:endParaRPr lang="en-NO" dirty="0"/>
          </a:p>
        </p:txBody>
      </p:sp>
    </p:spTree>
    <p:extLst>
      <p:ext uri="{BB962C8B-B14F-4D97-AF65-F5344CB8AC3E}">
        <p14:creationId xmlns:p14="http://schemas.microsoft.com/office/powerpoint/2010/main" val="3505310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DD4A7-F087-DA33-2C15-22AE8D1B890E}"/>
              </a:ext>
            </a:extLst>
          </p:cNvPr>
          <p:cNvSpPr>
            <a:spLocks noGrp="1"/>
          </p:cNvSpPr>
          <p:nvPr>
            <p:ph type="title"/>
          </p:nvPr>
        </p:nvSpPr>
        <p:spPr/>
        <p:txBody>
          <a:bodyPr/>
          <a:lstStyle/>
          <a:p>
            <a:r>
              <a:rPr lang="en-GB" dirty="0"/>
              <a:t>Coraline -the graphic novel by Neil </a:t>
            </a:r>
            <a:r>
              <a:rPr lang="en-GB" dirty="0" err="1"/>
              <a:t>Gaiman</a:t>
            </a:r>
            <a:br>
              <a:rPr lang="en-GB" dirty="0"/>
            </a:br>
            <a:endParaRPr lang="en-NO" dirty="0"/>
          </a:p>
        </p:txBody>
      </p:sp>
      <p:sp>
        <p:nvSpPr>
          <p:cNvPr id="3" name="Content Placeholder 2">
            <a:extLst>
              <a:ext uri="{FF2B5EF4-FFF2-40B4-BE49-F238E27FC236}">
                <a16:creationId xmlns:a16="http://schemas.microsoft.com/office/drawing/2014/main" id="{6A3FBA41-9A40-7CBF-BC12-100EBD65B576}"/>
              </a:ext>
            </a:extLst>
          </p:cNvPr>
          <p:cNvSpPr>
            <a:spLocks noGrp="1"/>
          </p:cNvSpPr>
          <p:nvPr>
            <p:ph idx="1"/>
          </p:nvPr>
        </p:nvSpPr>
        <p:spPr/>
        <p:txBody>
          <a:bodyPr/>
          <a:lstStyle/>
          <a:p>
            <a:r>
              <a:rPr lang="en-GB" dirty="0"/>
              <a:t>How many panels do you find on page 31? 7</a:t>
            </a:r>
          </a:p>
          <a:p>
            <a:r>
              <a:rPr lang="en-GB" dirty="0"/>
              <a:t>How many adjectives can you find on page 50? 6</a:t>
            </a:r>
          </a:p>
          <a:p>
            <a:r>
              <a:rPr lang="en-GB" dirty="0"/>
              <a:t>How many human characters are introduced on page 2-3? 5</a:t>
            </a:r>
          </a:p>
          <a:p>
            <a:endParaRPr lang="en-NO" dirty="0"/>
          </a:p>
        </p:txBody>
      </p:sp>
    </p:spTree>
    <p:extLst>
      <p:ext uri="{BB962C8B-B14F-4D97-AF65-F5344CB8AC3E}">
        <p14:creationId xmlns:p14="http://schemas.microsoft.com/office/powerpoint/2010/main" val="3293476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6D528-E53B-FC7A-F8AA-07F6608AB0AB}"/>
              </a:ext>
            </a:extLst>
          </p:cNvPr>
          <p:cNvSpPr>
            <a:spLocks noGrp="1"/>
          </p:cNvSpPr>
          <p:nvPr>
            <p:ph type="title"/>
          </p:nvPr>
        </p:nvSpPr>
        <p:spPr/>
        <p:txBody>
          <a:bodyPr/>
          <a:lstStyle/>
          <a:p>
            <a:r>
              <a:rPr lang="en-GB" dirty="0"/>
              <a:t>A monster calls by Jim Kay</a:t>
            </a:r>
            <a:br>
              <a:rPr lang="en-GB" dirty="0"/>
            </a:br>
            <a:endParaRPr lang="en-NO" dirty="0"/>
          </a:p>
        </p:txBody>
      </p:sp>
      <p:sp>
        <p:nvSpPr>
          <p:cNvPr id="3" name="Content Placeholder 2">
            <a:extLst>
              <a:ext uri="{FF2B5EF4-FFF2-40B4-BE49-F238E27FC236}">
                <a16:creationId xmlns:a16="http://schemas.microsoft.com/office/drawing/2014/main" id="{CAE04E48-8D48-CDC8-F392-A44D7F3182E8}"/>
              </a:ext>
            </a:extLst>
          </p:cNvPr>
          <p:cNvSpPr>
            <a:spLocks noGrp="1"/>
          </p:cNvSpPr>
          <p:nvPr>
            <p:ph idx="1"/>
          </p:nvPr>
        </p:nvSpPr>
        <p:spPr/>
        <p:txBody>
          <a:bodyPr/>
          <a:lstStyle/>
          <a:p>
            <a:r>
              <a:rPr lang="en-GB" dirty="0"/>
              <a:t>How many characters are introduced on page 11? 5</a:t>
            </a:r>
          </a:p>
          <a:p>
            <a:r>
              <a:rPr lang="en-GB" dirty="0"/>
              <a:t>How many verbs can you find in the last paragraph on page 11? 2</a:t>
            </a:r>
          </a:p>
          <a:p>
            <a:r>
              <a:rPr lang="en-GB" dirty="0"/>
              <a:t>How many monsters do you find in the picture on page 186-187? 0</a:t>
            </a:r>
          </a:p>
          <a:p>
            <a:endParaRPr lang="en-NO" dirty="0"/>
          </a:p>
        </p:txBody>
      </p:sp>
    </p:spTree>
    <p:extLst>
      <p:ext uri="{BB962C8B-B14F-4D97-AF65-F5344CB8AC3E}">
        <p14:creationId xmlns:p14="http://schemas.microsoft.com/office/powerpoint/2010/main" val="249594425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0cd48da-12e1-47d3-83b4-3360d64bb684" xsi:nil="true"/>
    <lcf76f155ced4ddcb4097134ff3c332f xmlns="1c47aad1-0d21-4344-a926-3dbc28c6bbb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5475191625ED074C86DF93794C010480" ma:contentTypeVersion="14" ma:contentTypeDescription="Opprett et nytt dokument." ma:contentTypeScope="" ma:versionID="c89f3e24d4ed5d301f45af6ac045f5f9">
  <xsd:schema xmlns:xsd="http://www.w3.org/2001/XMLSchema" xmlns:xs="http://www.w3.org/2001/XMLSchema" xmlns:p="http://schemas.microsoft.com/office/2006/metadata/properties" xmlns:ns2="1c47aad1-0d21-4344-a926-3dbc28c6bbbb" xmlns:ns3="d0cd48da-12e1-47d3-83b4-3360d64bb684" targetNamespace="http://schemas.microsoft.com/office/2006/metadata/properties" ma:root="true" ma:fieldsID="07e4ba836575b3907ed4a88fed9865a2" ns2:_="" ns3:_="">
    <xsd:import namespace="1c47aad1-0d21-4344-a926-3dbc28c6bbbb"/>
    <xsd:import namespace="d0cd48da-12e1-47d3-83b4-3360d64bb684"/>
    <xsd:element name="properties">
      <xsd:complexType>
        <xsd:sequence>
          <xsd:element name="documentManagement">
            <xsd:complexType>
              <xsd:all>
                <xsd:element ref="ns2:MediaServiceMetadata" minOccurs="0"/>
                <xsd:element ref="ns2:MediaServiceFastMetadata"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47aad1-0d21-4344-a926-3dbc28c6bb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Bildemerkelapper" ma:readOnly="false" ma:fieldId="{5cf76f15-5ced-4ddc-b409-7134ff3c332f}" ma:taxonomyMulti="true" ma:sspId="0df4930c-91c5-452e-b6ab-428d5d93c60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0cd48da-12e1-47d3-83b4-3360d64bb684" elementFormDefault="qualified">
    <xsd:import namespace="http://schemas.microsoft.com/office/2006/documentManagement/types"/>
    <xsd:import namespace="http://schemas.microsoft.com/office/infopath/2007/PartnerControls"/>
    <xsd:element name="SharedWithUsers" ma:index="11"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ingsdetaljer" ma:internalName="SharedWithDetails" ma:readOnly="true">
      <xsd:simpleType>
        <xsd:restriction base="dms:Note">
          <xsd:maxLength value="255"/>
        </xsd:restriction>
      </xsd:simpleType>
    </xsd:element>
    <xsd:element name="TaxCatchAll" ma:index="15" nillable="true" ma:displayName="Taxonomy Catch All Column" ma:hidden="true" ma:list="{19a9709c-b996-4d36-bdc7-eb597c871ac0}" ma:internalName="TaxCatchAll" ma:showField="CatchAllData" ma:web="d0cd48da-12e1-47d3-83b4-3360d64bb6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F0C8E0-7CDA-4421-961C-164033965913}">
  <ds:schemaRefs>
    <ds:schemaRef ds:uri="http://purl.org/dc/dcmitype/"/>
    <ds:schemaRef ds:uri="http://purl.org/dc/elements/1.1/"/>
    <ds:schemaRef ds:uri="http://schemas.microsoft.com/office/infopath/2007/PartnerControls"/>
    <ds:schemaRef ds:uri="d0cd48da-12e1-47d3-83b4-3360d64bb684"/>
    <ds:schemaRef ds:uri="http://schemas.microsoft.com/office/2006/metadata/properties"/>
    <ds:schemaRef ds:uri="http://schemas.microsoft.com/office/2006/documentManagement/types"/>
    <ds:schemaRef ds:uri="http://purl.org/dc/terms/"/>
    <ds:schemaRef ds:uri="http://schemas.openxmlformats.org/package/2006/metadata/core-properties"/>
    <ds:schemaRef ds:uri="1c47aad1-0d21-4344-a926-3dbc28c6bbbb"/>
    <ds:schemaRef ds:uri="http://www.w3.org/XML/1998/namespace"/>
  </ds:schemaRefs>
</ds:datastoreItem>
</file>

<file path=customXml/itemProps2.xml><?xml version="1.0" encoding="utf-8"?>
<ds:datastoreItem xmlns:ds="http://schemas.openxmlformats.org/officeDocument/2006/customXml" ds:itemID="{C83588F8-EEC2-4B20-8837-FE1A4F18CA51}">
  <ds:schemaRefs>
    <ds:schemaRef ds:uri="http://schemas.microsoft.com/sharepoint/v3/contenttype/forms"/>
  </ds:schemaRefs>
</ds:datastoreItem>
</file>

<file path=customXml/itemProps3.xml><?xml version="1.0" encoding="utf-8"?>
<ds:datastoreItem xmlns:ds="http://schemas.openxmlformats.org/officeDocument/2006/customXml" ds:itemID="{A6B0C509-6342-4214-B699-407998EB40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47aad1-0d21-4344-a926-3dbc28c6bbbb"/>
    <ds:schemaRef ds:uri="d0cd48da-12e1-47d3-83b4-3360d64bb6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TotalTime>
  <Words>450</Words>
  <Application>Microsoft Macintosh PowerPoint</Application>
  <PresentationFormat>Widescreen</PresentationFormat>
  <Paragraphs>43</Paragraphs>
  <Slides>10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Aptos Display</vt:lpstr>
      <vt:lpstr>Arial</vt:lpstr>
      <vt:lpstr>Calibri</vt:lpstr>
      <vt:lpstr>Office-tema</vt:lpstr>
      <vt:lpstr>PowerPoint Presentation</vt:lpstr>
      <vt:lpstr>PowerPoint Presentation</vt:lpstr>
      <vt:lpstr>PowerPoint Presentation</vt:lpstr>
      <vt:lpstr>PowerPoint Presentation</vt:lpstr>
      <vt:lpstr>PowerPoint Presentation</vt:lpstr>
      <vt:lpstr>Make a freeze frame that depicts the picture on page            Use your bodies and other props found in the room. Take a picture of the freeze frame with the ipad and show it to the guard for approval to get the next clue. Everyone in your group must be part of the freeze frame.</vt:lpstr>
      <vt:lpstr>Animal farm the graphic novel by George Orwell</vt:lpstr>
      <vt:lpstr>The isles of the gods by Amie Kaufman </vt:lpstr>
      <vt:lpstr>Coraline -the graphic novel by Neil Gaiman </vt:lpstr>
      <vt:lpstr>A monster calls by Jim Kay </vt:lpstr>
    </vt:vector>
  </TitlesOfParts>
  <Company>HIOF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Anne-Lene Løvig Glomsrød</dc:creator>
  <cp:lastModifiedBy>Tina Louise Buckholm</cp:lastModifiedBy>
  <cp:revision>2</cp:revision>
  <cp:lastPrinted>2024-09-13T10:48:59Z</cp:lastPrinted>
  <dcterms:created xsi:type="dcterms:W3CDTF">2024-09-13T10:26:06Z</dcterms:created>
  <dcterms:modified xsi:type="dcterms:W3CDTF">2024-11-15T11:49:22Z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0x0101005475191625ED074C86DF93794C010480</vt:lpwstr>
  </property>
</Properties>
</file>