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Lst>
  <p:notesMasterIdLst>
    <p:notesMasterId r:id="rId20"/>
  </p:notesMasterIdLst>
  <p:sldIdLst>
    <p:sldId id="262" r:id="rId6"/>
    <p:sldId id="259" r:id="rId7"/>
    <p:sldId id="296" r:id="rId8"/>
    <p:sldId id="295" r:id="rId9"/>
    <p:sldId id="265" r:id="rId10"/>
    <p:sldId id="269" r:id="rId11"/>
    <p:sldId id="271" r:id="rId12"/>
    <p:sldId id="272" r:id="rId13"/>
    <p:sldId id="273" r:id="rId14"/>
    <p:sldId id="294" r:id="rId15"/>
    <p:sldId id="298" r:id="rId16"/>
    <p:sldId id="290" r:id="rId17"/>
    <p:sldId id="291" r:id="rId18"/>
    <p:sldId id="292" r:id="rId1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C54"/>
    <a:srgbClr val="00ABA4"/>
    <a:srgbClr val="004543"/>
    <a:srgbClr val="0049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42" d="100"/>
          <a:sy n="42" d="100"/>
        </p:scale>
        <p:origin x="86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e Wacher Kjærgaard" userId="S::au134896@uni.au.dk::48b2a1bf-bbd2-45cd-aa65-96446713a209" providerId="AD" clId="Web-{2F2CD848-C759-651F-EAD0-A814A4791853}"/>
    <pc:docChg chg="modSld">
      <pc:chgData name="Hanne Wacher Kjærgaard" userId="S::au134896@uni.au.dk::48b2a1bf-bbd2-45cd-aa65-96446713a209" providerId="AD" clId="Web-{2F2CD848-C759-651F-EAD0-A814A4791853}" dt="2019-06-01T09:39:53.463" v="15" actId="20577"/>
      <pc:docMkLst>
        <pc:docMk/>
      </pc:docMkLst>
      <pc:sldChg chg="modSp">
        <pc:chgData name="Hanne Wacher Kjærgaard" userId="S::au134896@uni.au.dk::48b2a1bf-bbd2-45cd-aa65-96446713a209" providerId="AD" clId="Web-{2F2CD848-C759-651F-EAD0-A814A4791853}" dt="2019-06-01T09:39:53.463" v="14" actId="20577"/>
        <pc:sldMkLst>
          <pc:docMk/>
          <pc:sldMk cId="2474627024" sldId="271"/>
        </pc:sldMkLst>
        <pc:spChg chg="mod">
          <ac:chgData name="Hanne Wacher Kjærgaard" userId="S::au134896@uni.au.dk::48b2a1bf-bbd2-45cd-aa65-96446713a209" providerId="AD" clId="Web-{2F2CD848-C759-651F-EAD0-A814A4791853}" dt="2019-06-01T09:39:53.463" v="14" actId="20577"/>
          <ac:spMkLst>
            <pc:docMk/>
            <pc:sldMk cId="2474627024" sldId="271"/>
            <ac:spMk id="9" creationId="{00000000-0000-0000-0000-000000000000}"/>
          </ac:spMkLst>
        </pc:spChg>
      </pc:sldChg>
    </pc:docChg>
  </pc:docChgLst>
</pc:chgInfo>
</file>

<file path=ppt/diagrams/_rels/data1.xml.rels><?xml version="1.0" encoding="UTF-8" standalone="yes"?>
<Relationships xmlns="http://schemas.openxmlformats.org/package/2006/relationships"><Relationship Id="rId1" Type="http://schemas.openxmlformats.org/officeDocument/2006/relationships/image" Target="../media/image6.png"/></Relationships>
</file>

<file path=ppt/diagrams/_rels/drawing1.xml.rels><?xml version="1.0" encoding="UTF-8" standalone="yes"?>
<Relationships xmlns="http://schemas.openxmlformats.org/package/2006/relationships"><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D4FE35-3705-4187-8EBC-95FF692BC8E8}" type="doc">
      <dgm:prSet loTypeId="urn:microsoft.com/office/officeart/2005/8/layout/vList3" loCatId="list" qsTypeId="urn:microsoft.com/office/officeart/2005/8/quickstyle/simple1" qsCatId="simple" csTypeId="urn:microsoft.com/office/officeart/2005/8/colors/accent1_2" csCatId="accent1" phldr="1"/>
      <dgm:spPr/>
    </dgm:pt>
    <dgm:pt modelId="{0C994455-83AB-45FE-B5F3-5AC346A389A6}">
      <dgm:prSet phldrT="[Tekst]"/>
      <dgm:spPr>
        <a:solidFill>
          <a:srgbClr val="00ABA4"/>
        </a:solidFill>
      </dgm:spPr>
      <dgm:t>
        <a:bodyPr/>
        <a:lstStyle/>
        <a:p>
          <a:r>
            <a:rPr lang="da-DK" dirty="0" smtClean="0"/>
            <a:t>An overall </a:t>
          </a:r>
          <a:r>
            <a:rPr lang="da-DK" dirty="0" err="1" smtClean="0"/>
            <a:t>view</a:t>
          </a:r>
          <a:r>
            <a:rPr lang="da-DK" dirty="0" smtClean="0"/>
            <a:t> of </a:t>
          </a:r>
          <a:r>
            <a:rPr lang="da-DK" dirty="0" err="1" smtClean="0"/>
            <a:t>foreign</a:t>
          </a:r>
          <a:r>
            <a:rPr lang="da-DK" dirty="0" smtClean="0"/>
            <a:t> </a:t>
          </a:r>
          <a:r>
            <a:rPr lang="da-DK" dirty="0" err="1" smtClean="0"/>
            <a:t>languages</a:t>
          </a:r>
          <a:r>
            <a:rPr lang="da-DK" dirty="0" smtClean="0"/>
            <a:t> in the </a:t>
          </a:r>
          <a:r>
            <a:rPr lang="da-DK" dirty="0" err="1" smtClean="0"/>
            <a:t>educational</a:t>
          </a:r>
          <a:r>
            <a:rPr lang="da-DK" dirty="0" smtClean="0"/>
            <a:t> system</a:t>
          </a:r>
          <a:endParaRPr lang="da-DK" dirty="0"/>
        </a:p>
      </dgm:t>
    </dgm:pt>
    <dgm:pt modelId="{3EE04A95-60E4-4020-AF37-1678E41FAEF7}" type="parTrans" cxnId="{66B483B8-C7F8-48EE-96BF-D8362435ABDC}">
      <dgm:prSet/>
      <dgm:spPr/>
      <dgm:t>
        <a:bodyPr/>
        <a:lstStyle/>
        <a:p>
          <a:endParaRPr lang="da-DK"/>
        </a:p>
      </dgm:t>
    </dgm:pt>
    <dgm:pt modelId="{3BA1368D-B17F-4CB5-A776-B460A31DC482}" type="sibTrans" cxnId="{66B483B8-C7F8-48EE-96BF-D8362435ABDC}">
      <dgm:prSet/>
      <dgm:spPr/>
      <dgm:t>
        <a:bodyPr/>
        <a:lstStyle/>
        <a:p>
          <a:endParaRPr lang="da-DK"/>
        </a:p>
      </dgm:t>
    </dgm:pt>
    <dgm:pt modelId="{D0FE10F4-5EFE-47F1-A864-AB3AA6A848B6}">
      <dgm:prSet phldrT="[Tekst]"/>
      <dgm:spPr>
        <a:solidFill>
          <a:srgbClr val="00ABA4"/>
        </a:solidFill>
      </dgm:spPr>
      <dgm:t>
        <a:bodyPr/>
        <a:lstStyle/>
        <a:p>
          <a:r>
            <a:rPr lang="da-DK" dirty="0" smtClean="0"/>
            <a:t>Provide support for </a:t>
          </a:r>
          <a:r>
            <a:rPr lang="da-DK" dirty="0" err="1" smtClean="0"/>
            <a:t>initiated</a:t>
          </a:r>
          <a:r>
            <a:rPr lang="da-DK" dirty="0" smtClean="0"/>
            <a:t> reforms and </a:t>
          </a:r>
          <a:r>
            <a:rPr lang="da-DK" dirty="0" err="1" smtClean="0"/>
            <a:t>other</a:t>
          </a:r>
          <a:r>
            <a:rPr lang="da-DK" dirty="0" smtClean="0"/>
            <a:t> </a:t>
          </a:r>
          <a:r>
            <a:rPr lang="da-DK" dirty="0" err="1" smtClean="0"/>
            <a:t>initiatives</a:t>
          </a:r>
          <a:endParaRPr lang="da-DK" dirty="0"/>
        </a:p>
      </dgm:t>
    </dgm:pt>
    <dgm:pt modelId="{D5E95E2A-9648-4ABB-B759-25A3EC3092F3}" type="parTrans" cxnId="{57DFCE5B-2A73-447D-BF98-80E33E3AC2FD}">
      <dgm:prSet/>
      <dgm:spPr/>
      <dgm:t>
        <a:bodyPr/>
        <a:lstStyle/>
        <a:p>
          <a:endParaRPr lang="da-DK"/>
        </a:p>
      </dgm:t>
    </dgm:pt>
    <dgm:pt modelId="{393C7358-BDC4-454D-AA22-522971A39783}" type="sibTrans" cxnId="{57DFCE5B-2A73-447D-BF98-80E33E3AC2FD}">
      <dgm:prSet/>
      <dgm:spPr/>
      <dgm:t>
        <a:bodyPr/>
        <a:lstStyle/>
        <a:p>
          <a:endParaRPr lang="da-DK"/>
        </a:p>
      </dgm:t>
    </dgm:pt>
    <dgm:pt modelId="{E43AC4A5-F0DF-429F-AA27-AEB5326F717E}">
      <dgm:prSet phldrT="[Tekst]"/>
      <dgm:spPr>
        <a:solidFill>
          <a:srgbClr val="00ABA4"/>
        </a:solidFill>
      </dgm:spPr>
      <dgm:t>
        <a:bodyPr/>
        <a:lstStyle/>
        <a:p>
          <a:r>
            <a:rPr lang="da-DK" dirty="0" smtClean="0"/>
            <a:t>Start new </a:t>
          </a:r>
          <a:r>
            <a:rPr lang="da-DK" dirty="0" err="1" smtClean="0"/>
            <a:t>initiatives</a:t>
          </a:r>
          <a:endParaRPr lang="da-DK" dirty="0"/>
        </a:p>
      </dgm:t>
    </dgm:pt>
    <dgm:pt modelId="{16A60D93-3E5D-4131-ACF3-BB0A04E75D63}" type="parTrans" cxnId="{A6FAE0A4-C6F5-4E6B-AB4C-125A76157A00}">
      <dgm:prSet/>
      <dgm:spPr/>
      <dgm:t>
        <a:bodyPr/>
        <a:lstStyle/>
        <a:p>
          <a:endParaRPr lang="da-DK"/>
        </a:p>
      </dgm:t>
    </dgm:pt>
    <dgm:pt modelId="{3966C782-C6F1-4E7F-8CAD-AC22B52351B0}" type="sibTrans" cxnId="{A6FAE0A4-C6F5-4E6B-AB4C-125A76157A00}">
      <dgm:prSet/>
      <dgm:spPr/>
      <dgm:t>
        <a:bodyPr/>
        <a:lstStyle/>
        <a:p>
          <a:endParaRPr lang="da-DK"/>
        </a:p>
      </dgm:t>
    </dgm:pt>
    <dgm:pt modelId="{CEDED475-2BCA-406F-B97C-F190A6ED7AF2}">
      <dgm:prSet/>
      <dgm:spPr>
        <a:solidFill>
          <a:srgbClr val="00ABA4"/>
        </a:solidFill>
      </dgm:spPr>
      <dgm:t>
        <a:bodyPr/>
        <a:lstStyle/>
        <a:p>
          <a:r>
            <a:rPr lang="da-DK" dirty="0" err="1" smtClean="0"/>
            <a:t>Increase</a:t>
          </a:r>
          <a:r>
            <a:rPr lang="da-DK" dirty="0" smtClean="0"/>
            <a:t> motivation for </a:t>
          </a:r>
          <a:r>
            <a:rPr lang="da-DK" dirty="0" err="1" smtClean="0"/>
            <a:t>languages</a:t>
          </a:r>
          <a:endParaRPr lang="da-DK" dirty="0"/>
        </a:p>
      </dgm:t>
    </dgm:pt>
    <dgm:pt modelId="{61DA396C-19CE-481F-B3BC-76517B55F60F}" type="parTrans" cxnId="{DACC00CF-42A5-4820-9FCA-48D324508F60}">
      <dgm:prSet/>
      <dgm:spPr/>
      <dgm:t>
        <a:bodyPr/>
        <a:lstStyle/>
        <a:p>
          <a:endParaRPr lang="da-DK"/>
        </a:p>
      </dgm:t>
    </dgm:pt>
    <dgm:pt modelId="{A7AEA482-72FF-479A-82D8-3370E48AA341}" type="sibTrans" cxnId="{DACC00CF-42A5-4820-9FCA-48D324508F60}">
      <dgm:prSet/>
      <dgm:spPr/>
      <dgm:t>
        <a:bodyPr/>
        <a:lstStyle/>
        <a:p>
          <a:endParaRPr lang="da-DK"/>
        </a:p>
      </dgm:t>
    </dgm:pt>
    <dgm:pt modelId="{7B7E9F53-7E1D-41E8-A173-B65D112B83B1}">
      <dgm:prSet/>
      <dgm:spPr>
        <a:solidFill>
          <a:srgbClr val="00ABA4"/>
        </a:solidFill>
      </dgm:spPr>
      <dgm:t>
        <a:bodyPr/>
        <a:lstStyle/>
        <a:p>
          <a:r>
            <a:rPr lang="da-DK" dirty="0" smtClean="0"/>
            <a:t>Promote ”</a:t>
          </a:r>
          <a:r>
            <a:rPr lang="da-DK" dirty="0" err="1" smtClean="0"/>
            <a:t>good</a:t>
          </a:r>
          <a:r>
            <a:rPr lang="da-DK" dirty="0" smtClean="0"/>
            <a:t>” </a:t>
          </a:r>
          <a:r>
            <a:rPr lang="da-DK" dirty="0" err="1" smtClean="0"/>
            <a:t>language</a:t>
          </a:r>
          <a:r>
            <a:rPr lang="da-DK" dirty="0" smtClean="0"/>
            <a:t> </a:t>
          </a:r>
          <a:r>
            <a:rPr lang="da-DK" dirty="0" err="1" smtClean="0"/>
            <a:t>teaching</a:t>
          </a:r>
          <a:endParaRPr lang="da-DK" dirty="0"/>
        </a:p>
      </dgm:t>
    </dgm:pt>
    <dgm:pt modelId="{C7B6D74B-7AE9-46E3-8E8A-71639B80FDD2}" type="parTrans" cxnId="{238A3A37-F296-496C-9AD0-CF13A0F5656D}">
      <dgm:prSet/>
      <dgm:spPr/>
      <dgm:t>
        <a:bodyPr/>
        <a:lstStyle/>
        <a:p>
          <a:endParaRPr lang="da-DK"/>
        </a:p>
      </dgm:t>
    </dgm:pt>
    <dgm:pt modelId="{6BA4C94D-0837-4D88-9D31-6319F06096E8}" type="sibTrans" cxnId="{238A3A37-F296-496C-9AD0-CF13A0F5656D}">
      <dgm:prSet/>
      <dgm:spPr/>
      <dgm:t>
        <a:bodyPr/>
        <a:lstStyle/>
        <a:p>
          <a:endParaRPr lang="da-DK"/>
        </a:p>
      </dgm:t>
    </dgm:pt>
    <dgm:pt modelId="{3760A7CB-A751-4D71-9419-62772E0EDDF1}">
      <dgm:prSet/>
      <dgm:spPr>
        <a:solidFill>
          <a:srgbClr val="00ABA4"/>
        </a:solidFill>
      </dgm:spPr>
      <dgm:t>
        <a:bodyPr/>
        <a:lstStyle/>
        <a:p>
          <a:r>
            <a:rPr lang="da-DK" dirty="0" err="1" smtClean="0"/>
            <a:t>Increase</a:t>
          </a:r>
          <a:r>
            <a:rPr lang="da-DK" dirty="0" smtClean="0"/>
            <a:t> </a:t>
          </a:r>
          <a:r>
            <a:rPr lang="da-DK" dirty="0" err="1" smtClean="0"/>
            <a:t>coherence</a:t>
          </a:r>
          <a:r>
            <a:rPr lang="da-DK" dirty="0" smtClean="0"/>
            <a:t> </a:t>
          </a:r>
          <a:r>
            <a:rPr lang="da-DK" dirty="0" err="1" smtClean="0"/>
            <a:t>along</a:t>
          </a:r>
          <a:r>
            <a:rPr lang="da-DK" dirty="0" smtClean="0"/>
            <a:t> </a:t>
          </a:r>
          <a:r>
            <a:rPr lang="da-DK" dirty="0" err="1" smtClean="0"/>
            <a:t>educational</a:t>
          </a:r>
          <a:r>
            <a:rPr lang="da-DK" dirty="0" smtClean="0"/>
            <a:t> </a:t>
          </a:r>
          <a:r>
            <a:rPr lang="da-DK" dirty="0" err="1" smtClean="0"/>
            <a:t>levels</a:t>
          </a:r>
          <a:endParaRPr lang="da-DK" dirty="0"/>
        </a:p>
      </dgm:t>
    </dgm:pt>
    <dgm:pt modelId="{DFFF7425-976F-41E3-B8B3-8EEA6F6EB52F}" type="parTrans" cxnId="{7FB6E852-A1F1-4954-AC66-F0E6A2F9E76A}">
      <dgm:prSet/>
      <dgm:spPr/>
      <dgm:t>
        <a:bodyPr/>
        <a:lstStyle/>
        <a:p>
          <a:endParaRPr lang="da-DK"/>
        </a:p>
      </dgm:t>
    </dgm:pt>
    <dgm:pt modelId="{C09A5423-059A-4E51-AA77-D217A4C83526}" type="sibTrans" cxnId="{7FB6E852-A1F1-4954-AC66-F0E6A2F9E76A}">
      <dgm:prSet/>
      <dgm:spPr/>
      <dgm:t>
        <a:bodyPr/>
        <a:lstStyle/>
        <a:p>
          <a:endParaRPr lang="da-DK"/>
        </a:p>
      </dgm:t>
    </dgm:pt>
    <dgm:pt modelId="{A8758A62-4D2E-4C2C-A6A8-C7F9AB74CB57}">
      <dgm:prSet/>
      <dgm:spPr>
        <a:solidFill>
          <a:srgbClr val="00ABA4"/>
        </a:solidFill>
      </dgm:spPr>
      <dgm:t>
        <a:bodyPr/>
        <a:lstStyle/>
        <a:p>
          <a:r>
            <a:rPr lang="da-DK" dirty="0" err="1" smtClean="0"/>
            <a:t>Increase</a:t>
          </a:r>
          <a:r>
            <a:rPr lang="da-DK" dirty="0" smtClean="0"/>
            <a:t> the relation </a:t>
          </a:r>
          <a:r>
            <a:rPr lang="da-DK" dirty="0" err="1" smtClean="0"/>
            <a:t>between</a:t>
          </a:r>
          <a:r>
            <a:rPr lang="da-DK" dirty="0" smtClean="0"/>
            <a:t> </a:t>
          </a:r>
          <a:r>
            <a:rPr lang="da-DK" dirty="0" err="1" smtClean="0"/>
            <a:t>subject</a:t>
          </a:r>
          <a:r>
            <a:rPr lang="da-DK" dirty="0" smtClean="0"/>
            <a:t> </a:t>
          </a:r>
          <a:r>
            <a:rPr lang="da-DK" dirty="0" err="1" smtClean="0"/>
            <a:t>areas</a:t>
          </a:r>
          <a:r>
            <a:rPr lang="da-DK" dirty="0" smtClean="0"/>
            <a:t> and </a:t>
          </a:r>
          <a:r>
            <a:rPr lang="da-DK" dirty="0" err="1" smtClean="0"/>
            <a:t>languages</a:t>
          </a:r>
          <a:endParaRPr lang="da-DK" dirty="0"/>
        </a:p>
      </dgm:t>
    </dgm:pt>
    <dgm:pt modelId="{2EB0FFEC-289A-4A3E-96DF-EBFBE3AC18E0}" type="parTrans" cxnId="{5EFFD6FA-93D8-4E41-BDF8-B37D17C4C320}">
      <dgm:prSet/>
      <dgm:spPr/>
      <dgm:t>
        <a:bodyPr/>
        <a:lstStyle/>
        <a:p>
          <a:endParaRPr lang="da-DK"/>
        </a:p>
      </dgm:t>
    </dgm:pt>
    <dgm:pt modelId="{0BDB743D-D4A5-449A-B461-3F494BDB944E}" type="sibTrans" cxnId="{5EFFD6FA-93D8-4E41-BDF8-B37D17C4C320}">
      <dgm:prSet/>
      <dgm:spPr/>
      <dgm:t>
        <a:bodyPr/>
        <a:lstStyle/>
        <a:p>
          <a:endParaRPr lang="da-DK"/>
        </a:p>
      </dgm:t>
    </dgm:pt>
    <dgm:pt modelId="{2700321C-0C75-446E-9FFF-B2E7A7988DDC}" type="pres">
      <dgm:prSet presAssocID="{31D4FE35-3705-4187-8EBC-95FF692BC8E8}" presName="linearFlow" presStyleCnt="0">
        <dgm:presLayoutVars>
          <dgm:dir/>
          <dgm:resizeHandles val="exact"/>
        </dgm:presLayoutVars>
      </dgm:prSet>
      <dgm:spPr/>
    </dgm:pt>
    <dgm:pt modelId="{DB618665-E776-40B6-820E-F44AEA8824D6}" type="pres">
      <dgm:prSet presAssocID="{0C994455-83AB-45FE-B5F3-5AC346A389A6}" presName="composite" presStyleCnt="0"/>
      <dgm:spPr/>
    </dgm:pt>
    <dgm:pt modelId="{5FA8CD3E-94EC-4F6B-908C-51BD62B68371}" type="pres">
      <dgm:prSet presAssocID="{0C994455-83AB-45FE-B5F3-5AC346A389A6}" presName="imgShp" presStyleLbl="fgImgPlace1" presStyleIdx="0" presStyleCnt="7"/>
      <dgm:spPr>
        <a:blipFill rotWithShape="1">
          <a:blip xmlns:r="http://schemas.openxmlformats.org/officeDocument/2006/relationships" r:embed="rId1"/>
          <a:stretch>
            <a:fillRect/>
          </a:stretch>
        </a:blipFill>
      </dgm:spPr>
    </dgm:pt>
    <dgm:pt modelId="{CF13553B-B5EC-401A-8E3F-3EE255AC0F0D}" type="pres">
      <dgm:prSet presAssocID="{0C994455-83AB-45FE-B5F3-5AC346A389A6}" presName="txShp" presStyleLbl="node1" presStyleIdx="0" presStyleCnt="7" custLinFactNeighborX="-707" custLinFactNeighborY="-17426">
        <dgm:presLayoutVars>
          <dgm:bulletEnabled val="1"/>
        </dgm:presLayoutVars>
      </dgm:prSet>
      <dgm:spPr/>
      <dgm:t>
        <a:bodyPr/>
        <a:lstStyle/>
        <a:p>
          <a:endParaRPr lang="da-DK"/>
        </a:p>
      </dgm:t>
    </dgm:pt>
    <dgm:pt modelId="{69A2D3F7-49DD-4EAF-9DDB-AB9AAAD51874}" type="pres">
      <dgm:prSet presAssocID="{3BA1368D-B17F-4CB5-A776-B460A31DC482}" presName="spacing" presStyleCnt="0"/>
      <dgm:spPr/>
    </dgm:pt>
    <dgm:pt modelId="{66ADBDE4-7837-4959-91D9-6D3508B4AEA8}" type="pres">
      <dgm:prSet presAssocID="{D0FE10F4-5EFE-47F1-A864-AB3AA6A848B6}" presName="composite" presStyleCnt="0"/>
      <dgm:spPr/>
    </dgm:pt>
    <dgm:pt modelId="{C21954FA-7E57-4CF6-BDE1-34B2019D9D68}" type="pres">
      <dgm:prSet presAssocID="{D0FE10F4-5EFE-47F1-A864-AB3AA6A848B6}" presName="imgShp" presStyleLbl="fgImgPlace1" presStyleIdx="1" presStyleCnt="7"/>
      <dgm:spPr>
        <a:blipFill rotWithShape="1">
          <a:blip xmlns:r="http://schemas.openxmlformats.org/officeDocument/2006/relationships" r:embed="rId1"/>
          <a:stretch>
            <a:fillRect/>
          </a:stretch>
        </a:blipFill>
      </dgm:spPr>
    </dgm:pt>
    <dgm:pt modelId="{6684FA2A-9C4B-4157-974B-6E63C2F943FA}" type="pres">
      <dgm:prSet presAssocID="{D0FE10F4-5EFE-47F1-A864-AB3AA6A848B6}" presName="txShp" presStyleLbl="node1" presStyleIdx="1" presStyleCnt="7">
        <dgm:presLayoutVars>
          <dgm:bulletEnabled val="1"/>
        </dgm:presLayoutVars>
      </dgm:prSet>
      <dgm:spPr/>
      <dgm:t>
        <a:bodyPr/>
        <a:lstStyle/>
        <a:p>
          <a:endParaRPr lang="da-DK"/>
        </a:p>
      </dgm:t>
    </dgm:pt>
    <dgm:pt modelId="{23201B03-559E-4326-8ADE-DAC75B2BB3C2}" type="pres">
      <dgm:prSet presAssocID="{393C7358-BDC4-454D-AA22-522971A39783}" presName="spacing" presStyleCnt="0"/>
      <dgm:spPr/>
    </dgm:pt>
    <dgm:pt modelId="{C47A62F5-2406-4601-8C9B-C05BB1D0C3C4}" type="pres">
      <dgm:prSet presAssocID="{E43AC4A5-F0DF-429F-AA27-AEB5326F717E}" presName="composite" presStyleCnt="0"/>
      <dgm:spPr/>
    </dgm:pt>
    <dgm:pt modelId="{72727EBF-9E9C-4205-ACF5-1AECA8FF35A8}" type="pres">
      <dgm:prSet presAssocID="{E43AC4A5-F0DF-429F-AA27-AEB5326F717E}" presName="imgShp" presStyleLbl="fgImgPlace1" presStyleIdx="2" presStyleCnt="7"/>
      <dgm:spPr>
        <a:blipFill rotWithShape="1">
          <a:blip xmlns:r="http://schemas.openxmlformats.org/officeDocument/2006/relationships" r:embed="rId1"/>
          <a:stretch>
            <a:fillRect/>
          </a:stretch>
        </a:blipFill>
      </dgm:spPr>
    </dgm:pt>
    <dgm:pt modelId="{7BB1B801-3C2B-4469-A148-7D69105360C3}" type="pres">
      <dgm:prSet presAssocID="{E43AC4A5-F0DF-429F-AA27-AEB5326F717E}" presName="txShp" presStyleLbl="node1" presStyleIdx="2" presStyleCnt="7">
        <dgm:presLayoutVars>
          <dgm:bulletEnabled val="1"/>
        </dgm:presLayoutVars>
      </dgm:prSet>
      <dgm:spPr/>
      <dgm:t>
        <a:bodyPr/>
        <a:lstStyle/>
        <a:p>
          <a:endParaRPr lang="da-DK"/>
        </a:p>
      </dgm:t>
    </dgm:pt>
    <dgm:pt modelId="{59315E93-727B-4E0F-A6C9-5C4FAAEECD12}" type="pres">
      <dgm:prSet presAssocID="{3966C782-C6F1-4E7F-8CAD-AC22B52351B0}" presName="spacing" presStyleCnt="0"/>
      <dgm:spPr/>
    </dgm:pt>
    <dgm:pt modelId="{13C91584-655B-41BE-9E1B-664EB0656A48}" type="pres">
      <dgm:prSet presAssocID="{CEDED475-2BCA-406F-B97C-F190A6ED7AF2}" presName="composite" presStyleCnt="0"/>
      <dgm:spPr/>
    </dgm:pt>
    <dgm:pt modelId="{B9AF53F8-F815-4029-8EF5-84C4E1AD3764}" type="pres">
      <dgm:prSet presAssocID="{CEDED475-2BCA-406F-B97C-F190A6ED7AF2}" presName="imgShp" presStyleLbl="fgImgPlace1" presStyleIdx="3" presStyleCnt="7"/>
      <dgm:spPr>
        <a:blipFill rotWithShape="1">
          <a:blip xmlns:r="http://schemas.openxmlformats.org/officeDocument/2006/relationships" r:embed="rId1"/>
          <a:stretch>
            <a:fillRect/>
          </a:stretch>
        </a:blipFill>
      </dgm:spPr>
    </dgm:pt>
    <dgm:pt modelId="{4C0D0C9B-002D-45C4-9625-6281C4AFCF30}" type="pres">
      <dgm:prSet presAssocID="{CEDED475-2BCA-406F-B97C-F190A6ED7AF2}" presName="txShp" presStyleLbl="node1" presStyleIdx="3" presStyleCnt="7">
        <dgm:presLayoutVars>
          <dgm:bulletEnabled val="1"/>
        </dgm:presLayoutVars>
      </dgm:prSet>
      <dgm:spPr/>
      <dgm:t>
        <a:bodyPr/>
        <a:lstStyle/>
        <a:p>
          <a:endParaRPr lang="da-DK"/>
        </a:p>
      </dgm:t>
    </dgm:pt>
    <dgm:pt modelId="{55EE20DE-F23C-4724-A8D9-B0AB3EDE7796}" type="pres">
      <dgm:prSet presAssocID="{A7AEA482-72FF-479A-82D8-3370E48AA341}" presName="spacing" presStyleCnt="0"/>
      <dgm:spPr/>
    </dgm:pt>
    <dgm:pt modelId="{52828317-6693-43F5-A816-A1EF96F70DDC}" type="pres">
      <dgm:prSet presAssocID="{7B7E9F53-7E1D-41E8-A173-B65D112B83B1}" presName="composite" presStyleCnt="0"/>
      <dgm:spPr/>
    </dgm:pt>
    <dgm:pt modelId="{DA4B6E4D-7074-4F17-8803-3773DBD57CB9}" type="pres">
      <dgm:prSet presAssocID="{7B7E9F53-7E1D-41E8-A173-B65D112B83B1}" presName="imgShp" presStyleLbl="fgImgPlace1" presStyleIdx="4" presStyleCnt="7"/>
      <dgm:spPr>
        <a:blipFill rotWithShape="1">
          <a:blip xmlns:r="http://schemas.openxmlformats.org/officeDocument/2006/relationships" r:embed="rId1"/>
          <a:stretch>
            <a:fillRect/>
          </a:stretch>
        </a:blipFill>
      </dgm:spPr>
    </dgm:pt>
    <dgm:pt modelId="{06568C38-0072-4787-A8BC-5A13667BFC30}" type="pres">
      <dgm:prSet presAssocID="{7B7E9F53-7E1D-41E8-A173-B65D112B83B1}" presName="txShp" presStyleLbl="node1" presStyleIdx="4" presStyleCnt="7">
        <dgm:presLayoutVars>
          <dgm:bulletEnabled val="1"/>
        </dgm:presLayoutVars>
      </dgm:prSet>
      <dgm:spPr/>
      <dgm:t>
        <a:bodyPr/>
        <a:lstStyle/>
        <a:p>
          <a:endParaRPr lang="da-DK"/>
        </a:p>
      </dgm:t>
    </dgm:pt>
    <dgm:pt modelId="{D4A5A7E9-E7E8-4D81-B4DC-BCFD9B765DDD}" type="pres">
      <dgm:prSet presAssocID="{6BA4C94D-0837-4D88-9D31-6319F06096E8}" presName="spacing" presStyleCnt="0"/>
      <dgm:spPr/>
    </dgm:pt>
    <dgm:pt modelId="{BAD27A32-7E10-4B12-A364-5B2D4BE923C1}" type="pres">
      <dgm:prSet presAssocID="{3760A7CB-A751-4D71-9419-62772E0EDDF1}" presName="composite" presStyleCnt="0"/>
      <dgm:spPr/>
    </dgm:pt>
    <dgm:pt modelId="{3C29F4CA-8192-495C-BEF0-9A9919913300}" type="pres">
      <dgm:prSet presAssocID="{3760A7CB-A751-4D71-9419-62772E0EDDF1}" presName="imgShp" presStyleLbl="fgImgPlace1" presStyleIdx="5" presStyleCnt="7"/>
      <dgm:spPr>
        <a:blipFill rotWithShape="1">
          <a:blip xmlns:r="http://schemas.openxmlformats.org/officeDocument/2006/relationships" r:embed="rId1"/>
          <a:stretch>
            <a:fillRect/>
          </a:stretch>
        </a:blipFill>
      </dgm:spPr>
    </dgm:pt>
    <dgm:pt modelId="{BB3D0253-0AFF-45D3-9BD4-95E2D22C56F2}" type="pres">
      <dgm:prSet presAssocID="{3760A7CB-A751-4D71-9419-62772E0EDDF1}" presName="txShp" presStyleLbl="node1" presStyleIdx="5" presStyleCnt="7">
        <dgm:presLayoutVars>
          <dgm:bulletEnabled val="1"/>
        </dgm:presLayoutVars>
      </dgm:prSet>
      <dgm:spPr/>
      <dgm:t>
        <a:bodyPr/>
        <a:lstStyle/>
        <a:p>
          <a:endParaRPr lang="da-DK"/>
        </a:p>
      </dgm:t>
    </dgm:pt>
    <dgm:pt modelId="{0FAAC6A8-4E19-47CE-8E52-B299D6E1035F}" type="pres">
      <dgm:prSet presAssocID="{C09A5423-059A-4E51-AA77-D217A4C83526}" presName="spacing" presStyleCnt="0"/>
      <dgm:spPr/>
    </dgm:pt>
    <dgm:pt modelId="{6307D0F9-F50A-4881-8F27-FCA7326420C6}" type="pres">
      <dgm:prSet presAssocID="{A8758A62-4D2E-4C2C-A6A8-C7F9AB74CB57}" presName="composite" presStyleCnt="0"/>
      <dgm:spPr/>
    </dgm:pt>
    <dgm:pt modelId="{55313CF6-9897-4228-BC77-988AA15B27E4}" type="pres">
      <dgm:prSet presAssocID="{A8758A62-4D2E-4C2C-A6A8-C7F9AB74CB57}" presName="imgShp" presStyleLbl="fgImgPlace1" presStyleIdx="6" presStyleCnt="7"/>
      <dgm:spPr>
        <a:blipFill rotWithShape="1">
          <a:blip xmlns:r="http://schemas.openxmlformats.org/officeDocument/2006/relationships" r:embed="rId1"/>
          <a:stretch>
            <a:fillRect/>
          </a:stretch>
        </a:blipFill>
      </dgm:spPr>
    </dgm:pt>
    <dgm:pt modelId="{A37ADE30-E758-480D-BC53-C88C4C04FE72}" type="pres">
      <dgm:prSet presAssocID="{A8758A62-4D2E-4C2C-A6A8-C7F9AB74CB57}" presName="txShp" presStyleLbl="node1" presStyleIdx="6" presStyleCnt="7">
        <dgm:presLayoutVars>
          <dgm:bulletEnabled val="1"/>
        </dgm:presLayoutVars>
      </dgm:prSet>
      <dgm:spPr/>
      <dgm:t>
        <a:bodyPr/>
        <a:lstStyle/>
        <a:p>
          <a:endParaRPr lang="da-DK"/>
        </a:p>
      </dgm:t>
    </dgm:pt>
  </dgm:ptLst>
  <dgm:cxnLst>
    <dgm:cxn modelId="{A6FD177F-14F5-488B-9D7A-E5B06E8E2C24}" type="presOf" srcId="{E43AC4A5-F0DF-429F-AA27-AEB5326F717E}" destId="{7BB1B801-3C2B-4469-A148-7D69105360C3}" srcOrd="0" destOrd="0" presId="urn:microsoft.com/office/officeart/2005/8/layout/vList3"/>
    <dgm:cxn modelId="{7FB6E852-A1F1-4954-AC66-F0E6A2F9E76A}" srcId="{31D4FE35-3705-4187-8EBC-95FF692BC8E8}" destId="{3760A7CB-A751-4D71-9419-62772E0EDDF1}" srcOrd="5" destOrd="0" parTransId="{DFFF7425-976F-41E3-B8B3-8EEA6F6EB52F}" sibTransId="{C09A5423-059A-4E51-AA77-D217A4C83526}"/>
    <dgm:cxn modelId="{A6FAE0A4-C6F5-4E6B-AB4C-125A76157A00}" srcId="{31D4FE35-3705-4187-8EBC-95FF692BC8E8}" destId="{E43AC4A5-F0DF-429F-AA27-AEB5326F717E}" srcOrd="2" destOrd="0" parTransId="{16A60D93-3E5D-4131-ACF3-BB0A04E75D63}" sibTransId="{3966C782-C6F1-4E7F-8CAD-AC22B52351B0}"/>
    <dgm:cxn modelId="{BB9E7EAD-A3C5-4A79-9236-6554987759B1}" type="presOf" srcId="{CEDED475-2BCA-406F-B97C-F190A6ED7AF2}" destId="{4C0D0C9B-002D-45C4-9625-6281C4AFCF30}" srcOrd="0" destOrd="0" presId="urn:microsoft.com/office/officeart/2005/8/layout/vList3"/>
    <dgm:cxn modelId="{7FF9C02F-CA6F-4062-B0BC-8734AA1BA32F}" type="presOf" srcId="{D0FE10F4-5EFE-47F1-A864-AB3AA6A848B6}" destId="{6684FA2A-9C4B-4157-974B-6E63C2F943FA}" srcOrd="0" destOrd="0" presId="urn:microsoft.com/office/officeart/2005/8/layout/vList3"/>
    <dgm:cxn modelId="{49B82FAC-3CC2-42D3-9447-94A7DC85D982}" type="presOf" srcId="{A8758A62-4D2E-4C2C-A6A8-C7F9AB74CB57}" destId="{A37ADE30-E758-480D-BC53-C88C4C04FE72}" srcOrd="0" destOrd="0" presId="urn:microsoft.com/office/officeart/2005/8/layout/vList3"/>
    <dgm:cxn modelId="{238A3A37-F296-496C-9AD0-CF13A0F5656D}" srcId="{31D4FE35-3705-4187-8EBC-95FF692BC8E8}" destId="{7B7E9F53-7E1D-41E8-A173-B65D112B83B1}" srcOrd="4" destOrd="0" parTransId="{C7B6D74B-7AE9-46E3-8E8A-71639B80FDD2}" sibTransId="{6BA4C94D-0837-4D88-9D31-6319F06096E8}"/>
    <dgm:cxn modelId="{C41D4F54-148D-4942-A74D-7CCA2A4D3755}" type="presOf" srcId="{31D4FE35-3705-4187-8EBC-95FF692BC8E8}" destId="{2700321C-0C75-446E-9FFF-B2E7A7988DDC}" srcOrd="0" destOrd="0" presId="urn:microsoft.com/office/officeart/2005/8/layout/vList3"/>
    <dgm:cxn modelId="{0393B814-8018-42DF-80B4-B028574ABD36}" type="presOf" srcId="{0C994455-83AB-45FE-B5F3-5AC346A389A6}" destId="{CF13553B-B5EC-401A-8E3F-3EE255AC0F0D}" srcOrd="0" destOrd="0" presId="urn:microsoft.com/office/officeart/2005/8/layout/vList3"/>
    <dgm:cxn modelId="{57DFCE5B-2A73-447D-BF98-80E33E3AC2FD}" srcId="{31D4FE35-3705-4187-8EBC-95FF692BC8E8}" destId="{D0FE10F4-5EFE-47F1-A864-AB3AA6A848B6}" srcOrd="1" destOrd="0" parTransId="{D5E95E2A-9648-4ABB-B759-25A3EC3092F3}" sibTransId="{393C7358-BDC4-454D-AA22-522971A39783}"/>
    <dgm:cxn modelId="{DACC00CF-42A5-4820-9FCA-48D324508F60}" srcId="{31D4FE35-3705-4187-8EBC-95FF692BC8E8}" destId="{CEDED475-2BCA-406F-B97C-F190A6ED7AF2}" srcOrd="3" destOrd="0" parTransId="{61DA396C-19CE-481F-B3BC-76517B55F60F}" sibTransId="{A7AEA482-72FF-479A-82D8-3370E48AA341}"/>
    <dgm:cxn modelId="{5EFFD6FA-93D8-4E41-BDF8-B37D17C4C320}" srcId="{31D4FE35-3705-4187-8EBC-95FF692BC8E8}" destId="{A8758A62-4D2E-4C2C-A6A8-C7F9AB74CB57}" srcOrd="6" destOrd="0" parTransId="{2EB0FFEC-289A-4A3E-96DF-EBFBE3AC18E0}" sibTransId="{0BDB743D-D4A5-449A-B461-3F494BDB944E}"/>
    <dgm:cxn modelId="{418DE283-B30C-4C6E-99C3-429763282240}" type="presOf" srcId="{7B7E9F53-7E1D-41E8-A173-B65D112B83B1}" destId="{06568C38-0072-4787-A8BC-5A13667BFC30}" srcOrd="0" destOrd="0" presId="urn:microsoft.com/office/officeart/2005/8/layout/vList3"/>
    <dgm:cxn modelId="{66B483B8-C7F8-48EE-96BF-D8362435ABDC}" srcId="{31D4FE35-3705-4187-8EBC-95FF692BC8E8}" destId="{0C994455-83AB-45FE-B5F3-5AC346A389A6}" srcOrd="0" destOrd="0" parTransId="{3EE04A95-60E4-4020-AF37-1678E41FAEF7}" sibTransId="{3BA1368D-B17F-4CB5-A776-B460A31DC482}"/>
    <dgm:cxn modelId="{85B89D1E-64D6-45AD-964F-D6984620F01F}" type="presOf" srcId="{3760A7CB-A751-4D71-9419-62772E0EDDF1}" destId="{BB3D0253-0AFF-45D3-9BD4-95E2D22C56F2}" srcOrd="0" destOrd="0" presId="urn:microsoft.com/office/officeart/2005/8/layout/vList3"/>
    <dgm:cxn modelId="{60DA5E02-EDED-4111-A5E2-FA6CE7AA8C65}" type="presParOf" srcId="{2700321C-0C75-446E-9FFF-B2E7A7988DDC}" destId="{DB618665-E776-40B6-820E-F44AEA8824D6}" srcOrd="0" destOrd="0" presId="urn:microsoft.com/office/officeart/2005/8/layout/vList3"/>
    <dgm:cxn modelId="{15CBB286-2CF8-42EA-AD18-EF7396B2415A}" type="presParOf" srcId="{DB618665-E776-40B6-820E-F44AEA8824D6}" destId="{5FA8CD3E-94EC-4F6B-908C-51BD62B68371}" srcOrd="0" destOrd="0" presId="urn:microsoft.com/office/officeart/2005/8/layout/vList3"/>
    <dgm:cxn modelId="{E980FD8B-9A33-49DE-AEB0-003FBD68ADA7}" type="presParOf" srcId="{DB618665-E776-40B6-820E-F44AEA8824D6}" destId="{CF13553B-B5EC-401A-8E3F-3EE255AC0F0D}" srcOrd="1" destOrd="0" presId="urn:microsoft.com/office/officeart/2005/8/layout/vList3"/>
    <dgm:cxn modelId="{AF2D7F1C-EFDC-4944-86ED-5FDD0CE1153D}" type="presParOf" srcId="{2700321C-0C75-446E-9FFF-B2E7A7988DDC}" destId="{69A2D3F7-49DD-4EAF-9DDB-AB9AAAD51874}" srcOrd="1" destOrd="0" presId="urn:microsoft.com/office/officeart/2005/8/layout/vList3"/>
    <dgm:cxn modelId="{54E84A12-2E27-4A2D-9B31-6E8C5574EDE5}" type="presParOf" srcId="{2700321C-0C75-446E-9FFF-B2E7A7988DDC}" destId="{66ADBDE4-7837-4959-91D9-6D3508B4AEA8}" srcOrd="2" destOrd="0" presId="urn:microsoft.com/office/officeart/2005/8/layout/vList3"/>
    <dgm:cxn modelId="{5E4344D1-5E25-4B94-AACF-92E2DA0DD40E}" type="presParOf" srcId="{66ADBDE4-7837-4959-91D9-6D3508B4AEA8}" destId="{C21954FA-7E57-4CF6-BDE1-34B2019D9D68}" srcOrd="0" destOrd="0" presId="urn:microsoft.com/office/officeart/2005/8/layout/vList3"/>
    <dgm:cxn modelId="{1ECEBFD7-9013-4912-9615-ABBC42D1F475}" type="presParOf" srcId="{66ADBDE4-7837-4959-91D9-6D3508B4AEA8}" destId="{6684FA2A-9C4B-4157-974B-6E63C2F943FA}" srcOrd="1" destOrd="0" presId="urn:microsoft.com/office/officeart/2005/8/layout/vList3"/>
    <dgm:cxn modelId="{364B2448-0440-4B3E-8A2F-A3B3DA2521D7}" type="presParOf" srcId="{2700321C-0C75-446E-9FFF-B2E7A7988DDC}" destId="{23201B03-559E-4326-8ADE-DAC75B2BB3C2}" srcOrd="3" destOrd="0" presId="urn:microsoft.com/office/officeart/2005/8/layout/vList3"/>
    <dgm:cxn modelId="{ACBD9C14-6FB4-4A31-8D2B-B9C7F85F47D9}" type="presParOf" srcId="{2700321C-0C75-446E-9FFF-B2E7A7988DDC}" destId="{C47A62F5-2406-4601-8C9B-C05BB1D0C3C4}" srcOrd="4" destOrd="0" presId="urn:microsoft.com/office/officeart/2005/8/layout/vList3"/>
    <dgm:cxn modelId="{703262C0-9BAF-419C-B820-5CC35874D740}" type="presParOf" srcId="{C47A62F5-2406-4601-8C9B-C05BB1D0C3C4}" destId="{72727EBF-9E9C-4205-ACF5-1AECA8FF35A8}" srcOrd="0" destOrd="0" presId="urn:microsoft.com/office/officeart/2005/8/layout/vList3"/>
    <dgm:cxn modelId="{31F03143-C040-4270-AB80-FF5FEE159E79}" type="presParOf" srcId="{C47A62F5-2406-4601-8C9B-C05BB1D0C3C4}" destId="{7BB1B801-3C2B-4469-A148-7D69105360C3}" srcOrd="1" destOrd="0" presId="urn:microsoft.com/office/officeart/2005/8/layout/vList3"/>
    <dgm:cxn modelId="{00770192-AB4A-4D45-8E27-21B4B1CC6476}" type="presParOf" srcId="{2700321C-0C75-446E-9FFF-B2E7A7988DDC}" destId="{59315E93-727B-4E0F-A6C9-5C4FAAEECD12}" srcOrd="5" destOrd="0" presId="urn:microsoft.com/office/officeart/2005/8/layout/vList3"/>
    <dgm:cxn modelId="{2FBCDC60-773A-4334-B966-27615FBD5479}" type="presParOf" srcId="{2700321C-0C75-446E-9FFF-B2E7A7988DDC}" destId="{13C91584-655B-41BE-9E1B-664EB0656A48}" srcOrd="6" destOrd="0" presId="urn:microsoft.com/office/officeart/2005/8/layout/vList3"/>
    <dgm:cxn modelId="{5F7ABA0F-B200-4048-A5A0-BF344592E983}" type="presParOf" srcId="{13C91584-655B-41BE-9E1B-664EB0656A48}" destId="{B9AF53F8-F815-4029-8EF5-84C4E1AD3764}" srcOrd="0" destOrd="0" presId="urn:microsoft.com/office/officeart/2005/8/layout/vList3"/>
    <dgm:cxn modelId="{2DB8968E-0A9F-4F61-A198-1F360D8466BE}" type="presParOf" srcId="{13C91584-655B-41BE-9E1B-664EB0656A48}" destId="{4C0D0C9B-002D-45C4-9625-6281C4AFCF30}" srcOrd="1" destOrd="0" presId="urn:microsoft.com/office/officeart/2005/8/layout/vList3"/>
    <dgm:cxn modelId="{5F5FEDBC-076C-4A7F-832B-940FE4BD5233}" type="presParOf" srcId="{2700321C-0C75-446E-9FFF-B2E7A7988DDC}" destId="{55EE20DE-F23C-4724-A8D9-B0AB3EDE7796}" srcOrd="7" destOrd="0" presId="urn:microsoft.com/office/officeart/2005/8/layout/vList3"/>
    <dgm:cxn modelId="{E1BAA2D2-5F65-45BE-8498-954AAD389CEB}" type="presParOf" srcId="{2700321C-0C75-446E-9FFF-B2E7A7988DDC}" destId="{52828317-6693-43F5-A816-A1EF96F70DDC}" srcOrd="8" destOrd="0" presId="urn:microsoft.com/office/officeart/2005/8/layout/vList3"/>
    <dgm:cxn modelId="{30C9AF8B-5717-4BC4-9BB0-99BEED572BC4}" type="presParOf" srcId="{52828317-6693-43F5-A816-A1EF96F70DDC}" destId="{DA4B6E4D-7074-4F17-8803-3773DBD57CB9}" srcOrd="0" destOrd="0" presId="urn:microsoft.com/office/officeart/2005/8/layout/vList3"/>
    <dgm:cxn modelId="{CAA7322A-26AB-4306-9BBC-1663A17AE457}" type="presParOf" srcId="{52828317-6693-43F5-A816-A1EF96F70DDC}" destId="{06568C38-0072-4787-A8BC-5A13667BFC30}" srcOrd="1" destOrd="0" presId="urn:microsoft.com/office/officeart/2005/8/layout/vList3"/>
    <dgm:cxn modelId="{4E797662-1C73-4285-9F81-FC872D9B0CAB}" type="presParOf" srcId="{2700321C-0C75-446E-9FFF-B2E7A7988DDC}" destId="{D4A5A7E9-E7E8-4D81-B4DC-BCFD9B765DDD}" srcOrd="9" destOrd="0" presId="urn:microsoft.com/office/officeart/2005/8/layout/vList3"/>
    <dgm:cxn modelId="{1A59AAE7-7DD0-4CE8-94BD-3A5DE62B1250}" type="presParOf" srcId="{2700321C-0C75-446E-9FFF-B2E7A7988DDC}" destId="{BAD27A32-7E10-4B12-A364-5B2D4BE923C1}" srcOrd="10" destOrd="0" presId="urn:microsoft.com/office/officeart/2005/8/layout/vList3"/>
    <dgm:cxn modelId="{DA80F9AC-0207-49ED-87F7-3723AD859BC7}" type="presParOf" srcId="{BAD27A32-7E10-4B12-A364-5B2D4BE923C1}" destId="{3C29F4CA-8192-495C-BEF0-9A9919913300}" srcOrd="0" destOrd="0" presId="urn:microsoft.com/office/officeart/2005/8/layout/vList3"/>
    <dgm:cxn modelId="{702F42CB-B8B9-406A-BD2E-E0E54E8F6ED9}" type="presParOf" srcId="{BAD27A32-7E10-4B12-A364-5B2D4BE923C1}" destId="{BB3D0253-0AFF-45D3-9BD4-95E2D22C56F2}" srcOrd="1" destOrd="0" presId="urn:microsoft.com/office/officeart/2005/8/layout/vList3"/>
    <dgm:cxn modelId="{A5B91275-CCC2-4E77-B9F6-03254DEC3BA7}" type="presParOf" srcId="{2700321C-0C75-446E-9FFF-B2E7A7988DDC}" destId="{0FAAC6A8-4E19-47CE-8E52-B299D6E1035F}" srcOrd="11" destOrd="0" presId="urn:microsoft.com/office/officeart/2005/8/layout/vList3"/>
    <dgm:cxn modelId="{894827E7-4591-4D2F-91C0-C255B3AC6172}" type="presParOf" srcId="{2700321C-0C75-446E-9FFF-B2E7A7988DDC}" destId="{6307D0F9-F50A-4881-8F27-FCA7326420C6}" srcOrd="12" destOrd="0" presId="urn:microsoft.com/office/officeart/2005/8/layout/vList3"/>
    <dgm:cxn modelId="{D6C3E560-7F03-4D7D-94DB-0D772976A342}" type="presParOf" srcId="{6307D0F9-F50A-4881-8F27-FCA7326420C6}" destId="{55313CF6-9897-4228-BC77-988AA15B27E4}" srcOrd="0" destOrd="0" presId="urn:microsoft.com/office/officeart/2005/8/layout/vList3"/>
    <dgm:cxn modelId="{8F09ED58-95DF-489A-AEBD-A95EA8547776}" type="presParOf" srcId="{6307D0F9-F50A-4881-8F27-FCA7326420C6}" destId="{A37ADE30-E758-480D-BC53-C88C4C04FE72}"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57B65C-9C65-4D67-B2C8-98A6DA2DB5DB}"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da-DK"/>
        </a:p>
      </dgm:t>
    </dgm:pt>
    <dgm:pt modelId="{544691A5-3D75-498F-BD0D-803BB28165AE}">
      <dgm:prSet phldrT="[Tekst]"/>
      <dgm:spPr/>
      <dgm:t>
        <a:bodyPr/>
        <a:lstStyle/>
        <a:p>
          <a:r>
            <a:rPr lang="da-DK" dirty="0" err="1" smtClean="0"/>
            <a:t>University</a:t>
          </a:r>
          <a:r>
            <a:rPr lang="da-DK" dirty="0" smtClean="0"/>
            <a:t>. colleges</a:t>
          </a:r>
          <a:endParaRPr lang="da-DK" dirty="0"/>
        </a:p>
      </dgm:t>
    </dgm:pt>
    <dgm:pt modelId="{A7DCB243-C47E-49D7-B54C-20DAC9EDD645}" type="parTrans" cxnId="{0B38675D-3AB9-4E37-A393-FAA29D632BDC}">
      <dgm:prSet/>
      <dgm:spPr/>
      <dgm:t>
        <a:bodyPr/>
        <a:lstStyle/>
        <a:p>
          <a:endParaRPr lang="da-DK"/>
        </a:p>
      </dgm:t>
    </dgm:pt>
    <dgm:pt modelId="{01CEBD2C-A275-45A7-A3EE-8E1ED24E4723}" type="sibTrans" cxnId="{0B38675D-3AB9-4E37-A393-FAA29D632BDC}">
      <dgm:prSet/>
      <dgm:spPr/>
      <dgm:t>
        <a:bodyPr/>
        <a:lstStyle/>
        <a:p>
          <a:endParaRPr lang="da-DK"/>
        </a:p>
      </dgm:t>
    </dgm:pt>
    <dgm:pt modelId="{C04A8418-7BA8-490F-82F6-08A529DF7AB3}">
      <dgm:prSet phldrT="[Tekst]"/>
      <dgm:spPr/>
      <dgm:t>
        <a:bodyPr/>
        <a:lstStyle/>
        <a:p>
          <a:r>
            <a:rPr lang="da-DK" dirty="0" smtClean="0"/>
            <a:t>‘Folkeskole’ 0.-9. grade</a:t>
          </a:r>
          <a:endParaRPr lang="da-DK" dirty="0"/>
        </a:p>
      </dgm:t>
    </dgm:pt>
    <dgm:pt modelId="{37AD9F11-6C9F-4847-B7FC-19928574EC1F}" type="parTrans" cxnId="{9C5F45C2-C749-475D-B569-3AD823C65624}">
      <dgm:prSet/>
      <dgm:spPr/>
      <dgm:t>
        <a:bodyPr/>
        <a:lstStyle/>
        <a:p>
          <a:endParaRPr lang="da-DK"/>
        </a:p>
      </dgm:t>
    </dgm:pt>
    <dgm:pt modelId="{B5F99CDD-8BE9-45F1-9ECE-A4BF73AFFE5A}" type="sibTrans" cxnId="{9C5F45C2-C749-475D-B569-3AD823C65624}">
      <dgm:prSet/>
      <dgm:spPr/>
      <dgm:t>
        <a:bodyPr/>
        <a:lstStyle/>
        <a:p>
          <a:endParaRPr lang="da-DK"/>
        </a:p>
      </dgm:t>
    </dgm:pt>
    <dgm:pt modelId="{ABC98E54-7303-4D72-A2A3-6661DD8D3A50}">
      <dgm:prSet phldrT="[Tekst]"/>
      <dgm:spPr/>
      <dgm:t>
        <a:bodyPr/>
        <a:lstStyle/>
        <a:p>
          <a:r>
            <a:rPr lang="da-DK" dirty="0" smtClean="0"/>
            <a:t>‘Gymnasier,</a:t>
          </a:r>
        </a:p>
        <a:p>
          <a:r>
            <a:rPr lang="da-DK" dirty="0" smtClean="0"/>
            <a:t>10.-12. grade</a:t>
          </a:r>
          <a:endParaRPr lang="da-DK" dirty="0"/>
        </a:p>
      </dgm:t>
    </dgm:pt>
    <dgm:pt modelId="{8116438A-9316-4748-8AD6-02A464C93506}" type="parTrans" cxnId="{CFECA3C7-FE42-49EC-8179-541B4F9BF42D}">
      <dgm:prSet/>
      <dgm:spPr/>
      <dgm:t>
        <a:bodyPr/>
        <a:lstStyle/>
        <a:p>
          <a:endParaRPr lang="da-DK"/>
        </a:p>
      </dgm:t>
    </dgm:pt>
    <dgm:pt modelId="{38FF1CCE-DBC2-4983-A8EE-0F78AFDA1338}" type="sibTrans" cxnId="{CFECA3C7-FE42-49EC-8179-541B4F9BF42D}">
      <dgm:prSet/>
      <dgm:spPr/>
      <dgm:t>
        <a:bodyPr/>
        <a:lstStyle/>
        <a:p>
          <a:endParaRPr lang="da-DK"/>
        </a:p>
      </dgm:t>
    </dgm:pt>
    <dgm:pt modelId="{FEB6474B-70E5-4537-8981-ECC53B08E121}" type="pres">
      <dgm:prSet presAssocID="{6257B65C-9C65-4D67-B2C8-98A6DA2DB5DB}" presName="Name0" presStyleCnt="0">
        <dgm:presLayoutVars>
          <dgm:chMax val="7"/>
          <dgm:chPref val="7"/>
          <dgm:dir/>
          <dgm:animLvl val="lvl"/>
        </dgm:presLayoutVars>
      </dgm:prSet>
      <dgm:spPr/>
      <dgm:t>
        <a:bodyPr/>
        <a:lstStyle/>
        <a:p>
          <a:endParaRPr lang="da-DK"/>
        </a:p>
      </dgm:t>
    </dgm:pt>
    <dgm:pt modelId="{D4A63153-8A5B-49D5-BBE2-9D1846AF1BAA}" type="pres">
      <dgm:prSet presAssocID="{544691A5-3D75-498F-BD0D-803BB28165AE}" presName="Accent1" presStyleCnt="0"/>
      <dgm:spPr/>
    </dgm:pt>
    <dgm:pt modelId="{F9A1B47D-EC6A-4274-BC98-EAD8261B728E}" type="pres">
      <dgm:prSet presAssocID="{544691A5-3D75-498F-BD0D-803BB28165AE}" presName="Accent" presStyleLbl="node1" presStyleIdx="0" presStyleCnt="3"/>
      <dgm:spPr/>
      <dgm:t>
        <a:bodyPr/>
        <a:lstStyle/>
        <a:p>
          <a:endParaRPr lang="da-DK"/>
        </a:p>
      </dgm:t>
    </dgm:pt>
    <dgm:pt modelId="{462E89ED-1252-48BD-BA09-CB3BFF35F4A0}" type="pres">
      <dgm:prSet presAssocID="{544691A5-3D75-498F-BD0D-803BB28165AE}" presName="Parent1" presStyleLbl="revTx" presStyleIdx="0" presStyleCnt="3" custScaleX="85669" custScaleY="141399">
        <dgm:presLayoutVars>
          <dgm:chMax val="1"/>
          <dgm:chPref val="1"/>
          <dgm:bulletEnabled val="1"/>
        </dgm:presLayoutVars>
      </dgm:prSet>
      <dgm:spPr/>
      <dgm:t>
        <a:bodyPr/>
        <a:lstStyle/>
        <a:p>
          <a:endParaRPr lang="da-DK"/>
        </a:p>
      </dgm:t>
    </dgm:pt>
    <dgm:pt modelId="{6C573E85-82D1-4C43-BE40-94679D569F9F}" type="pres">
      <dgm:prSet presAssocID="{C04A8418-7BA8-490F-82F6-08A529DF7AB3}" presName="Accent2" presStyleCnt="0"/>
      <dgm:spPr/>
    </dgm:pt>
    <dgm:pt modelId="{E4E8A00B-CB43-4B37-9B39-9F3212C258B3}" type="pres">
      <dgm:prSet presAssocID="{C04A8418-7BA8-490F-82F6-08A529DF7AB3}" presName="Accent" presStyleLbl="node1" presStyleIdx="1" presStyleCnt="3"/>
      <dgm:spPr/>
    </dgm:pt>
    <dgm:pt modelId="{8AFC74D2-4AE3-4CFA-9AA2-185F8E7C5A8F}" type="pres">
      <dgm:prSet presAssocID="{C04A8418-7BA8-490F-82F6-08A529DF7AB3}" presName="Parent2" presStyleLbl="revTx" presStyleIdx="1" presStyleCnt="3">
        <dgm:presLayoutVars>
          <dgm:chMax val="1"/>
          <dgm:chPref val="1"/>
          <dgm:bulletEnabled val="1"/>
        </dgm:presLayoutVars>
      </dgm:prSet>
      <dgm:spPr/>
      <dgm:t>
        <a:bodyPr/>
        <a:lstStyle/>
        <a:p>
          <a:endParaRPr lang="da-DK"/>
        </a:p>
      </dgm:t>
    </dgm:pt>
    <dgm:pt modelId="{CFA1548F-62A3-48BB-B2CD-A402D9C4F20C}" type="pres">
      <dgm:prSet presAssocID="{ABC98E54-7303-4D72-A2A3-6661DD8D3A50}" presName="Accent3" presStyleCnt="0"/>
      <dgm:spPr/>
    </dgm:pt>
    <dgm:pt modelId="{EBE11495-1CFB-489B-8A4C-848A45BA1FF6}" type="pres">
      <dgm:prSet presAssocID="{ABC98E54-7303-4D72-A2A3-6661DD8D3A50}" presName="Accent" presStyleLbl="node1" presStyleIdx="2" presStyleCnt="3" custLinFactNeighborY="-2820"/>
      <dgm:spPr/>
    </dgm:pt>
    <dgm:pt modelId="{9E3AAC99-60D1-4F70-84C9-FCB631F30A97}" type="pres">
      <dgm:prSet presAssocID="{ABC98E54-7303-4D72-A2A3-6661DD8D3A50}" presName="Parent3" presStyleLbl="revTx" presStyleIdx="2" presStyleCnt="3">
        <dgm:presLayoutVars>
          <dgm:chMax val="1"/>
          <dgm:chPref val="1"/>
          <dgm:bulletEnabled val="1"/>
        </dgm:presLayoutVars>
      </dgm:prSet>
      <dgm:spPr/>
      <dgm:t>
        <a:bodyPr/>
        <a:lstStyle/>
        <a:p>
          <a:endParaRPr lang="da-DK"/>
        </a:p>
      </dgm:t>
    </dgm:pt>
  </dgm:ptLst>
  <dgm:cxnLst>
    <dgm:cxn modelId="{068C6221-0759-4F7A-BD7D-44C09F1849B2}" type="presOf" srcId="{ABC98E54-7303-4D72-A2A3-6661DD8D3A50}" destId="{9E3AAC99-60D1-4F70-84C9-FCB631F30A97}" srcOrd="0" destOrd="0" presId="urn:microsoft.com/office/officeart/2009/layout/CircleArrowProcess"/>
    <dgm:cxn modelId="{566ACE56-FA41-4AF0-8B02-9D6FFCA6B54C}" type="presOf" srcId="{C04A8418-7BA8-490F-82F6-08A529DF7AB3}" destId="{8AFC74D2-4AE3-4CFA-9AA2-185F8E7C5A8F}" srcOrd="0" destOrd="0" presId="urn:microsoft.com/office/officeart/2009/layout/CircleArrowProcess"/>
    <dgm:cxn modelId="{9C5F45C2-C749-475D-B569-3AD823C65624}" srcId="{6257B65C-9C65-4D67-B2C8-98A6DA2DB5DB}" destId="{C04A8418-7BA8-490F-82F6-08A529DF7AB3}" srcOrd="1" destOrd="0" parTransId="{37AD9F11-6C9F-4847-B7FC-19928574EC1F}" sibTransId="{B5F99CDD-8BE9-45F1-9ECE-A4BF73AFFE5A}"/>
    <dgm:cxn modelId="{0B38675D-3AB9-4E37-A393-FAA29D632BDC}" srcId="{6257B65C-9C65-4D67-B2C8-98A6DA2DB5DB}" destId="{544691A5-3D75-498F-BD0D-803BB28165AE}" srcOrd="0" destOrd="0" parTransId="{A7DCB243-C47E-49D7-B54C-20DAC9EDD645}" sibTransId="{01CEBD2C-A275-45A7-A3EE-8E1ED24E4723}"/>
    <dgm:cxn modelId="{4F241AE1-7D5E-4325-B991-7DFEE1CEA76B}" type="presOf" srcId="{544691A5-3D75-498F-BD0D-803BB28165AE}" destId="{462E89ED-1252-48BD-BA09-CB3BFF35F4A0}" srcOrd="0" destOrd="0" presId="urn:microsoft.com/office/officeart/2009/layout/CircleArrowProcess"/>
    <dgm:cxn modelId="{5CCC0F07-F339-4D5B-BCE7-CC90D2130A0E}" type="presOf" srcId="{6257B65C-9C65-4D67-B2C8-98A6DA2DB5DB}" destId="{FEB6474B-70E5-4537-8981-ECC53B08E121}" srcOrd="0" destOrd="0" presId="urn:microsoft.com/office/officeart/2009/layout/CircleArrowProcess"/>
    <dgm:cxn modelId="{CFECA3C7-FE42-49EC-8179-541B4F9BF42D}" srcId="{6257B65C-9C65-4D67-B2C8-98A6DA2DB5DB}" destId="{ABC98E54-7303-4D72-A2A3-6661DD8D3A50}" srcOrd="2" destOrd="0" parTransId="{8116438A-9316-4748-8AD6-02A464C93506}" sibTransId="{38FF1CCE-DBC2-4983-A8EE-0F78AFDA1338}"/>
    <dgm:cxn modelId="{852973FA-363B-43C2-8F06-4C71EB80F298}" type="presParOf" srcId="{FEB6474B-70E5-4537-8981-ECC53B08E121}" destId="{D4A63153-8A5B-49D5-BBE2-9D1846AF1BAA}" srcOrd="0" destOrd="0" presId="urn:microsoft.com/office/officeart/2009/layout/CircleArrowProcess"/>
    <dgm:cxn modelId="{295C52A5-5541-4689-90AF-B2BA561274FF}" type="presParOf" srcId="{D4A63153-8A5B-49D5-BBE2-9D1846AF1BAA}" destId="{F9A1B47D-EC6A-4274-BC98-EAD8261B728E}" srcOrd="0" destOrd="0" presId="urn:microsoft.com/office/officeart/2009/layout/CircleArrowProcess"/>
    <dgm:cxn modelId="{97A0D113-5863-4363-B6C1-3FFC230E4691}" type="presParOf" srcId="{FEB6474B-70E5-4537-8981-ECC53B08E121}" destId="{462E89ED-1252-48BD-BA09-CB3BFF35F4A0}" srcOrd="1" destOrd="0" presId="urn:microsoft.com/office/officeart/2009/layout/CircleArrowProcess"/>
    <dgm:cxn modelId="{6A6E01F6-F04F-45F5-87E6-6AD1E7A5990D}" type="presParOf" srcId="{FEB6474B-70E5-4537-8981-ECC53B08E121}" destId="{6C573E85-82D1-4C43-BE40-94679D569F9F}" srcOrd="2" destOrd="0" presId="urn:microsoft.com/office/officeart/2009/layout/CircleArrowProcess"/>
    <dgm:cxn modelId="{69048E97-E189-4585-BFDC-8FF933660131}" type="presParOf" srcId="{6C573E85-82D1-4C43-BE40-94679D569F9F}" destId="{E4E8A00B-CB43-4B37-9B39-9F3212C258B3}" srcOrd="0" destOrd="0" presId="urn:microsoft.com/office/officeart/2009/layout/CircleArrowProcess"/>
    <dgm:cxn modelId="{D85CDC03-2F73-4761-9E2D-48B204004923}" type="presParOf" srcId="{FEB6474B-70E5-4537-8981-ECC53B08E121}" destId="{8AFC74D2-4AE3-4CFA-9AA2-185F8E7C5A8F}" srcOrd="3" destOrd="0" presId="urn:microsoft.com/office/officeart/2009/layout/CircleArrowProcess"/>
    <dgm:cxn modelId="{7812F961-7C1D-494A-9A5D-D860F9E9B5BC}" type="presParOf" srcId="{FEB6474B-70E5-4537-8981-ECC53B08E121}" destId="{CFA1548F-62A3-48BB-B2CD-A402D9C4F20C}" srcOrd="4" destOrd="0" presId="urn:microsoft.com/office/officeart/2009/layout/CircleArrowProcess"/>
    <dgm:cxn modelId="{06E75D7B-2269-491A-BDAE-ACE7B28C7EBC}" type="presParOf" srcId="{CFA1548F-62A3-48BB-B2CD-A402D9C4F20C}" destId="{EBE11495-1CFB-489B-8A4C-848A45BA1FF6}" srcOrd="0" destOrd="0" presId="urn:microsoft.com/office/officeart/2009/layout/CircleArrowProcess"/>
    <dgm:cxn modelId="{269AA0B9-C824-4A99-AAB1-34F92C24B3CA}" type="presParOf" srcId="{FEB6474B-70E5-4537-8981-ECC53B08E121}" destId="{9E3AAC99-60D1-4F70-84C9-FCB631F30A97}"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A6AEE57-1B62-4BF3-B70B-AFB45D1F5BEA}" type="doc">
      <dgm:prSet loTypeId="urn:microsoft.com/office/officeart/2005/8/layout/gear1" loCatId="cycle" qsTypeId="urn:microsoft.com/office/officeart/2005/8/quickstyle/simple1" qsCatId="simple" csTypeId="urn:microsoft.com/office/officeart/2005/8/colors/accent1_2" csCatId="accent1" phldr="1"/>
      <dgm:spPr/>
    </dgm:pt>
    <dgm:pt modelId="{5876F356-4070-4AB8-9150-2B72859BB14C}">
      <dgm:prSet phldrT="[Tekst]"/>
      <dgm:spPr/>
      <dgm:t>
        <a:bodyPr/>
        <a:lstStyle/>
        <a:p>
          <a:r>
            <a:rPr lang="da-DK" smtClean="0"/>
            <a:t>Literature</a:t>
          </a:r>
          <a:endParaRPr lang="da-DK" dirty="0"/>
        </a:p>
      </dgm:t>
    </dgm:pt>
    <dgm:pt modelId="{29F0F6AC-BECE-4668-B197-CB3CE3A029EC}" type="parTrans" cxnId="{ED517FC0-8D4A-4668-8E39-9CB769238996}">
      <dgm:prSet/>
      <dgm:spPr/>
      <dgm:t>
        <a:bodyPr/>
        <a:lstStyle/>
        <a:p>
          <a:endParaRPr lang="da-DK"/>
        </a:p>
      </dgm:t>
    </dgm:pt>
    <dgm:pt modelId="{0A543132-1EA0-49FC-A7AA-198182D56578}" type="sibTrans" cxnId="{ED517FC0-8D4A-4668-8E39-9CB769238996}">
      <dgm:prSet/>
      <dgm:spPr/>
      <dgm:t>
        <a:bodyPr/>
        <a:lstStyle/>
        <a:p>
          <a:endParaRPr lang="da-DK"/>
        </a:p>
      </dgm:t>
    </dgm:pt>
    <dgm:pt modelId="{A569BC98-1282-43C7-A1DA-61A48B8B044B}">
      <dgm:prSet phldrT="[Tekst]"/>
      <dgm:spPr/>
      <dgm:t>
        <a:bodyPr/>
        <a:lstStyle/>
        <a:p>
          <a:r>
            <a:rPr lang="da-DK" dirty="0" err="1" smtClean="0"/>
            <a:t>History</a:t>
          </a:r>
          <a:endParaRPr lang="da-DK" dirty="0"/>
        </a:p>
      </dgm:t>
    </dgm:pt>
    <dgm:pt modelId="{AA3A1648-B3D0-4086-9293-A1C811D36BF4}" type="parTrans" cxnId="{5A5B95A2-E3D5-42A5-906A-CFBF497D309E}">
      <dgm:prSet/>
      <dgm:spPr/>
      <dgm:t>
        <a:bodyPr/>
        <a:lstStyle/>
        <a:p>
          <a:endParaRPr lang="da-DK"/>
        </a:p>
      </dgm:t>
    </dgm:pt>
    <dgm:pt modelId="{66AB77A2-B5ED-4111-894C-958BDDE08B74}" type="sibTrans" cxnId="{5A5B95A2-E3D5-42A5-906A-CFBF497D309E}">
      <dgm:prSet/>
      <dgm:spPr/>
      <dgm:t>
        <a:bodyPr/>
        <a:lstStyle/>
        <a:p>
          <a:endParaRPr lang="da-DK"/>
        </a:p>
      </dgm:t>
    </dgm:pt>
    <dgm:pt modelId="{3FF966AE-A378-408F-9736-6B044987BB01}">
      <dgm:prSet phldrT="[Tekst]"/>
      <dgm:spPr/>
      <dgm:t>
        <a:bodyPr/>
        <a:lstStyle/>
        <a:p>
          <a:r>
            <a:rPr lang="da-DK" dirty="0" smtClean="0"/>
            <a:t>Language and </a:t>
          </a:r>
          <a:r>
            <a:rPr lang="da-DK" dirty="0" err="1" smtClean="0"/>
            <a:t>culture</a:t>
          </a:r>
          <a:endParaRPr lang="da-DK" dirty="0"/>
        </a:p>
      </dgm:t>
    </dgm:pt>
    <dgm:pt modelId="{4D549D4F-B673-4DC2-91BD-DD9159F339FD}" type="parTrans" cxnId="{9BD19E43-482B-4372-9909-D6D575283D8F}">
      <dgm:prSet/>
      <dgm:spPr/>
      <dgm:t>
        <a:bodyPr/>
        <a:lstStyle/>
        <a:p>
          <a:endParaRPr lang="da-DK"/>
        </a:p>
      </dgm:t>
    </dgm:pt>
    <dgm:pt modelId="{F0E68AAA-6D46-416C-BDEB-46BE6675471F}" type="sibTrans" cxnId="{9BD19E43-482B-4372-9909-D6D575283D8F}">
      <dgm:prSet/>
      <dgm:spPr/>
      <dgm:t>
        <a:bodyPr/>
        <a:lstStyle/>
        <a:p>
          <a:endParaRPr lang="da-DK"/>
        </a:p>
      </dgm:t>
    </dgm:pt>
    <dgm:pt modelId="{AE69D944-366B-4034-98A9-9FE61A666B54}" type="pres">
      <dgm:prSet presAssocID="{7A6AEE57-1B62-4BF3-B70B-AFB45D1F5BEA}" presName="composite" presStyleCnt="0">
        <dgm:presLayoutVars>
          <dgm:chMax val="3"/>
          <dgm:animLvl val="lvl"/>
          <dgm:resizeHandles val="exact"/>
        </dgm:presLayoutVars>
      </dgm:prSet>
      <dgm:spPr/>
    </dgm:pt>
    <dgm:pt modelId="{2CFCDC02-F0A8-4850-99C5-336BD0DD680B}" type="pres">
      <dgm:prSet presAssocID="{5876F356-4070-4AB8-9150-2B72859BB14C}" presName="gear1" presStyleLbl="node1" presStyleIdx="0" presStyleCnt="3">
        <dgm:presLayoutVars>
          <dgm:chMax val="1"/>
          <dgm:bulletEnabled val="1"/>
        </dgm:presLayoutVars>
      </dgm:prSet>
      <dgm:spPr/>
      <dgm:t>
        <a:bodyPr/>
        <a:lstStyle/>
        <a:p>
          <a:endParaRPr lang="da-DK"/>
        </a:p>
      </dgm:t>
    </dgm:pt>
    <dgm:pt modelId="{63C0D0F8-2B9E-46F1-8AA4-CA71D5CD5711}" type="pres">
      <dgm:prSet presAssocID="{5876F356-4070-4AB8-9150-2B72859BB14C}" presName="gear1srcNode" presStyleLbl="node1" presStyleIdx="0" presStyleCnt="3"/>
      <dgm:spPr/>
      <dgm:t>
        <a:bodyPr/>
        <a:lstStyle/>
        <a:p>
          <a:endParaRPr lang="da-DK"/>
        </a:p>
      </dgm:t>
    </dgm:pt>
    <dgm:pt modelId="{1B7870D5-8BFE-4CA7-9A3A-0365AA81704A}" type="pres">
      <dgm:prSet presAssocID="{5876F356-4070-4AB8-9150-2B72859BB14C}" presName="gear1dstNode" presStyleLbl="node1" presStyleIdx="0" presStyleCnt="3"/>
      <dgm:spPr/>
      <dgm:t>
        <a:bodyPr/>
        <a:lstStyle/>
        <a:p>
          <a:endParaRPr lang="da-DK"/>
        </a:p>
      </dgm:t>
    </dgm:pt>
    <dgm:pt modelId="{04BA5D10-E5DE-4BB6-9774-731CD4E5781D}" type="pres">
      <dgm:prSet presAssocID="{A569BC98-1282-43C7-A1DA-61A48B8B044B}" presName="gear2" presStyleLbl="node1" presStyleIdx="1" presStyleCnt="3">
        <dgm:presLayoutVars>
          <dgm:chMax val="1"/>
          <dgm:bulletEnabled val="1"/>
        </dgm:presLayoutVars>
      </dgm:prSet>
      <dgm:spPr/>
      <dgm:t>
        <a:bodyPr/>
        <a:lstStyle/>
        <a:p>
          <a:endParaRPr lang="da-DK"/>
        </a:p>
      </dgm:t>
    </dgm:pt>
    <dgm:pt modelId="{6D94B6CD-0918-4DA2-8A1E-EB24234D8E60}" type="pres">
      <dgm:prSet presAssocID="{A569BC98-1282-43C7-A1DA-61A48B8B044B}" presName="gear2srcNode" presStyleLbl="node1" presStyleIdx="1" presStyleCnt="3"/>
      <dgm:spPr/>
      <dgm:t>
        <a:bodyPr/>
        <a:lstStyle/>
        <a:p>
          <a:endParaRPr lang="da-DK"/>
        </a:p>
      </dgm:t>
    </dgm:pt>
    <dgm:pt modelId="{22AE480B-14D6-4A35-8EAD-9E8E1861AFCA}" type="pres">
      <dgm:prSet presAssocID="{A569BC98-1282-43C7-A1DA-61A48B8B044B}" presName="gear2dstNode" presStyleLbl="node1" presStyleIdx="1" presStyleCnt="3"/>
      <dgm:spPr/>
      <dgm:t>
        <a:bodyPr/>
        <a:lstStyle/>
        <a:p>
          <a:endParaRPr lang="da-DK"/>
        </a:p>
      </dgm:t>
    </dgm:pt>
    <dgm:pt modelId="{9DCDD14B-DE79-4677-8D6E-53289CBE19F2}" type="pres">
      <dgm:prSet presAssocID="{3FF966AE-A378-408F-9736-6B044987BB01}" presName="gear3" presStyleLbl="node1" presStyleIdx="2" presStyleCnt="3"/>
      <dgm:spPr/>
      <dgm:t>
        <a:bodyPr/>
        <a:lstStyle/>
        <a:p>
          <a:endParaRPr lang="da-DK"/>
        </a:p>
      </dgm:t>
    </dgm:pt>
    <dgm:pt modelId="{087E201C-FA79-4628-9998-54E9F515F465}" type="pres">
      <dgm:prSet presAssocID="{3FF966AE-A378-408F-9736-6B044987BB01}" presName="gear3tx" presStyleLbl="node1" presStyleIdx="2" presStyleCnt="3">
        <dgm:presLayoutVars>
          <dgm:chMax val="1"/>
          <dgm:bulletEnabled val="1"/>
        </dgm:presLayoutVars>
      </dgm:prSet>
      <dgm:spPr/>
      <dgm:t>
        <a:bodyPr/>
        <a:lstStyle/>
        <a:p>
          <a:endParaRPr lang="da-DK"/>
        </a:p>
      </dgm:t>
    </dgm:pt>
    <dgm:pt modelId="{8E78AECC-4143-42FA-B53F-5E2F5BD10533}" type="pres">
      <dgm:prSet presAssocID="{3FF966AE-A378-408F-9736-6B044987BB01}" presName="gear3srcNode" presStyleLbl="node1" presStyleIdx="2" presStyleCnt="3"/>
      <dgm:spPr/>
      <dgm:t>
        <a:bodyPr/>
        <a:lstStyle/>
        <a:p>
          <a:endParaRPr lang="da-DK"/>
        </a:p>
      </dgm:t>
    </dgm:pt>
    <dgm:pt modelId="{732E90A9-3C8B-4D3F-BF62-47EF346D5479}" type="pres">
      <dgm:prSet presAssocID="{3FF966AE-A378-408F-9736-6B044987BB01}" presName="gear3dstNode" presStyleLbl="node1" presStyleIdx="2" presStyleCnt="3"/>
      <dgm:spPr/>
      <dgm:t>
        <a:bodyPr/>
        <a:lstStyle/>
        <a:p>
          <a:endParaRPr lang="da-DK"/>
        </a:p>
      </dgm:t>
    </dgm:pt>
    <dgm:pt modelId="{EA842E6D-C602-455F-B024-C3CB258CDFA1}" type="pres">
      <dgm:prSet presAssocID="{0A543132-1EA0-49FC-A7AA-198182D56578}" presName="connector1" presStyleLbl="sibTrans2D1" presStyleIdx="0" presStyleCnt="3"/>
      <dgm:spPr/>
      <dgm:t>
        <a:bodyPr/>
        <a:lstStyle/>
        <a:p>
          <a:endParaRPr lang="da-DK"/>
        </a:p>
      </dgm:t>
    </dgm:pt>
    <dgm:pt modelId="{C95FC119-846F-4655-ADC3-1F756F750D40}" type="pres">
      <dgm:prSet presAssocID="{66AB77A2-B5ED-4111-894C-958BDDE08B74}" presName="connector2" presStyleLbl="sibTrans2D1" presStyleIdx="1" presStyleCnt="3"/>
      <dgm:spPr/>
      <dgm:t>
        <a:bodyPr/>
        <a:lstStyle/>
        <a:p>
          <a:endParaRPr lang="da-DK"/>
        </a:p>
      </dgm:t>
    </dgm:pt>
    <dgm:pt modelId="{11D39F94-CA38-439D-A57F-E729A73C8E6C}" type="pres">
      <dgm:prSet presAssocID="{F0E68AAA-6D46-416C-BDEB-46BE6675471F}" presName="connector3" presStyleLbl="sibTrans2D1" presStyleIdx="2" presStyleCnt="3"/>
      <dgm:spPr/>
      <dgm:t>
        <a:bodyPr/>
        <a:lstStyle/>
        <a:p>
          <a:endParaRPr lang="da-DK"/>
        </a:p>
      </dgm:t>
    </dgm:pt>
  </dgm:ptLst>
  <dgm:cxnLst>
    <dgm:cxn modelId="{ED517FC0-8D4A-4668-8E39-9CB769238996}" srcId="{7A6AEE57-1B62-4BF3-B70B-AFB45D1F5BEA}" destId="{5876F356-4070-4AB8-9150-2B72859BB14C}" srcOrd="0" destOrd="0" parTransId="{29F0F6AC-BECE-4668-B197-CB3CE3A029EC}" sibTransId="{0A543132-1EA0-49FC-A7AA-198182D56578}"/>
    <dgm:cxn modelId="{AA1DCD6D-1B8F-409A-AB3E-AC8A85255E49}" type="presOf" srcId="{A569BC98-1282-43C7-A1DA-61A48B8B044B}" destId="{6D94B6CD-0918-4DA2-8A1E-EB24234D8E60}" srcOrd="1" destOrd="0" presId="urn:microsoft.com/office/officeart/2005/8/layout/gear1"/>
    <dgm:cxn modelId="{43768AD7-DD4B-48D0-9B1F-F8DFC448D15C}" type="presOf" srcId="{66AB77A2-B5ED-4111-894C-958BDDE08B74}" destId="{C95FC119-846F-4655-ADC3-1F756F750D40}" srcOrd="0" destOrd="0" presId="urn:microsoft.com/office/officeart/2005/8/layout/gear1"/>
    <dgm:cxn modelId="{367D2CC6-507D-4388-8065-256899431EEB}" type="presOf" srcId="{A569BC98-1282-43C7-A1DA-61A48B8B044B}" destId="{04BA5D10-E5DE-4BB6-9774-731CD4E5781D}" srcOrd="0" destOrd="0" presId="urn:microsoft.com/office/officeart/2005/8/layout/gear1"/>
    <dgm:cxn modelId="{10A9F6D1-39D2-4BC0-9289-8D198DAFEF4B}" type="presOf" srcId="{5876F356-4070-4AB8-9150-2B72859BB14C}" destId="{1B7870D5-8BFE-4CA7-9A3A-0365AA81704A}" srcOrd="2" destOrd="0" presId="urn:microsoft.com/office/officeart/2005/8/layout/gear1"/>
    <dgm:cxn modelId="{E4E01019-BBBB-408F-BA2A-53C3417B5397}" type="presOf" srcId="{5876F356-4070-4AB8-9150-2B72859BB14C}" destId="{2CFCDC02-F0A8-4850-99C5-336BD0DD680B}" srcOrd="0" destOrd="0" presId="urn:microsoft.com/office/officeart/2005/8/layout/gear1"/>
    <dgm:cxn modelId="{C3547E49-2010-44B7-8A04-04E41346C727}" type="presOf" srcId="{7A6AEE57-1B62-4BF3-B70B-AFB45D1F5BEA}" destId="{AE69D944-366B-4034-98A9-9FE61A666B54}" srcOrd="0" destOrd="0" presId="urn:microsoft.com/office/officeart/2005/8/layout/gear1"/>
    <dgm:cxn modelId="{B714F934-A017-4A02-BE4B-AC54F45E9DE0}" type="presOf" srcId="{A569BC98-1282-43C7-A1DA-61A48B8B044B}" destId="{22AE480B-14D6-4A35-8EAD-9E8E1861AFCA}" srcOrd="2" destOrd="0" presId="urn:microsoft.com/office/officeart/2005/8/layout/gear1"/>
    <dgm:cxn modelId="{EF1F0D9D-AE40-443D-837A-9F3926BDDDF6}" type="presOf" srcId="{F0E68AAA-6D46-416C-BDEB-46BE6675471F}" destId="{11D39F94-CA38-439D-A57F-E729A73C8E6C}" srcOrd="0" destOrd="0" presId="urn:microsoft.com/office/officeart/2005/8/layout/gear1"/>
    <dgm:cxn modelId="{5A5B95A2-E3D5-42A5-906A-CFBF497D309E}" srcId="{7A6AEE57-1B62-4BF3-B70B-AFB45D1F5BEA}" destId="{A569BC98-1282-43C7-A1DA-61A48B8B044B}" srcOrd="1" destOrd="0" parTransId="{AA3A1648-B3D0-4086-9293-A1C811D36BF4}" sibTransId="{66AB77A2-B5ED-4111-894C-958BDDE08B74}"/>
    <dgm:cxn modelId="{17D4BDAB-6937-4E99-B4CD-D278C28D4231}" type="presOf" srcId="{5876F356-4070-4AB8-9150-2B72859BB14C}" destId="{63C0D0F8-2B9E-46F1-8AA4-CA71D5CD5711}" srcOrd="1" destOrd="0" presId="urn:microsoft.com/office/officeart/2005/8/layout/gear1"/>
    <dgm:cxn modelId="{B47E2ABE-3ADB-4B3C-9D50-19543AFC3645}" type="presOf" srcId="{3FF966AE-A378-408F-9736-6B044987BB01}" destId="{087E201C-FA79-4628-9998-54E9F515F465}" srcOrd="1" destOrd="0" presId="urn:microsoft.com/office/officeart/2005/8/layout/gear1"/>
    <dgm:cxn modelId="{35A4FFB6-D79A-44D2-81F7-0415EA440F64}" type="presOf" srcId="{3FF966AE-A378-408F-9736-6B044987BB01}" destId="{732E90A9-3C8B-4D3F-BF62-47EF346D5479}" srcOrd="3" destOrd="0" presId="urn:microsoft.com/office/officeart/2005/8/layout/gear1"/>
    <dgm:cxn modelId="{9BD19E43-482B-4372-9909-D6D575283D8F}" srcId="{7A6AEE57-1B62-4BF3-B70B-AFB45D1F5BEA}" destId="{3FF966AE-A378-408F-9736-6B044987BB01}" srcOrd="2" destOrd="0" parTransId="{4D549D4F-B673-4DC2-91BD-DD9159F339FD}" sibTransId="{F0E68AAA-6D46-416C-BDEB-46BE6675471F}"/>
    <dgm:cxn modelId="{55842686-E1A3-4DC4-9EA7-D22C7AD66356}" type="presOf" srcId="{0A543132-1EA0-49FC-A7AA-198182D56578}" destId="{EA842E6D-C602-455F-B024-C3CB258CDFA1}" srcOrd="0" destOrd="0" presId="urn:microsoft.com/office/officeart/2005/8/layout/gear1"/>
    <dgm:cxn modelId="{899B2546-CE57-47B8-AE18-7E6F3EDE9B4C}" type="presOf" srcId="{3FF966AE-A378-408F-9736-6B044987BB01}" destId="{8E78AECC-4143-42FA-B53F-5E2F5BD10533}" srcOrd="2" destOrd="0" presId="urn:microsoft.com/office/officeart/2005/8/layout/gear1"/>
    <dgm:cxn modelId="{4A6258A0-8F6D-4D6F-9121-43FA7EDEC6EC}" type="presOf" srcId="{3FF966AE-A378-408F-9736-6B044987BB01}" destId="{9DCDD14B-DE79-4677-8D6E-53289CBE19F2}" srcOrd="0" destOrd="0" presId="urn:microsoft.com/office/officeart/2005/8/layout/gear1"/>
    <dgm:cxn modelId="{D25063FA-F520-430D-93F4-39E9E4F6494B}" type="presParOf" srcId="{AE69D944-366B-4034-98A9-9FE61A666B54}" destId="{2CFCDC02-F0A8-4850-99C5-336BD0DD680B}" srcOrd="0" destOrd="0" presId="urn:microsoft.com/office/officeart/2005/8/layout/gear1"/>
    <dgm:cxn modelId="{C8BEE8C7-3DC9-4433-8F1A-A894294A6794}" type="presParOf" srcId="{AE69D944-366B-4034-98A9-9FE61A666B54}" destId="{63C0D0F8-2B9E-46F1-8AA4-CA71D5CD5711}" srcOrd="1" destOrd="0" presId="urn:microsoft.com/office/officeart/2005/8/layout/gear1"/>
    <dgm:cxn modelId="{7176DF16-61D9-4820-9119-0FC2A7853C38}" type="presParOf" srcId="{AE69D944-366B-4034-98A9-9FE61A666B54}" destId="{1B7870D5-8BFE-4CA7-9A3A-0365AA81704A}" srcOrd="2" destOrd="0" presId="urn:microsoft.com/office/officeart/2005/8/layout/gear1"/>
    <dgm:cxn modelId="{E95C3600-354B-4A77-81D7-49BCEB63D39A}" type="presParOf" srcId="{AE69D944-366B-4034-98A9-9FE61A666B54}" destId="{04BA5D10-E5DE-4BB6-9774-731CD4E5781D}" srcOrd="3" destOrd="0" presId="urn:microsoft.com/office/officeart/2005/8/layout/gear1"/>
    <dgm:cxn modelId="{948C97CC-21FE-4972-9CD8-397AF2856717}" type="presParOf" srcId="{AE69D944-366B-4034-98A9-9FE61A666B54}" destId="{6D94B6CD-0918-4DA2-8A1E-EB24234D8E60}" srcOrd="4" destOrd="0" presId="urn:microsoft.com/office/officeart/2005/8/layout/gear1"/>
    <dgm:cxn modelId="{029EB53F-71A4-457E-B1CF-F02D82929BB0}" type="presParOf" srcId="{AE69D944-366B-4034-98A9-9FE61A666B54}" destId="{22AE480B-14D6-4A35-8EAD-9E8E1861AFCA}" srcOrd="5" destOrd="0" presId="urn:microsoft.com/office/officeart/2005/8/layout/gear1"/>
    <dgm:cxn modelId="{494A97BA-7708-4A2B-8E55-141316255742}" type="presParOf" srcId="{AE69D944-366B-4034-98A9-9FE61A666B54}" destId="{9DCDD14B-DE79-4677-8D6E-53289CBE19F2}" srcOrd="6" destOrd="0" presId="urn:microsoft.com/office/officeart/2005/8/layout/gear1"/>
    <dgm:cxn modelId="{F022BB13-AF5B-4356-8EED-8C6B71D39FDF}" type="presParOf" srcId="{AE69D944-366B-4034-98A9-9FE61A666B54}" destId="{087E201C-FA79-4628-9998-54E9F515F465}" srcOrd="7" destOrd="0" presId="urn:microsoft.com/office/officeart/2005/8/layout/gear1"/>
    <dgm:cxn modelId="{EAF76785-EE6A-43C4-A36E-F48EC3CEB8E6}" type="presParOf" srcId="{AE69D944-366B-4034-98A9-9FE61A666B54}" destId="{8E78AECC-4143-42FA-B53F-5E2F5BD10533}" srcOrd="8" destOrd="0" presId="urn:microsoft.com/office/officeart/2005/8/layout/gear1"/>
    <dgm:cxn modelId="{2DE669DB-08C3-4309-8F97-0D93849124AB}" type="presParOf" srcId="{AE69D944-366B-4034-98A9-9FE61A666B54}" destId="{732E90A9-3C8B-4D3F-BF62-47EF346D5479}" srcOrd="9" destOrd="0" presId="urn:microsoft.com/office/officeart/2005/8/layout/gear1"/>
    <dgm:cxn modelId="{1D86F6EC-A28F-43FD-AA88-C7C6F01EDDF0}" type="presParOf" srcId="{AE69D944-366B-4034-98A9-9FE61A666B54}" destId="{EA842E6D-C602-455F-B024-C3CB258CDFA1}" srcOrd="10" destOrd="0" presId="urn:microsoft.com/office/officeart/2005/8/layout/gear1"/>
    <dgm:cxn modelId="{F6F8A0E2-5BF6-4FB3-B9F4-BD2245EED004}" type="presParOf" srcId="{AE69D944-366B-4034-98A9-9FE61A666B54}" destId="{C95FC119-846F-4655-ADC3-1F756F750D40}" srcOrd="11" destOrd="0" presId="urn:microsoft.com/office/officeart/2005/8/layout/gear1"/>
    <dgm:cxn modelId="{56C9E744-93B5-48F8-A25A-1250403E5EE7}" type="presParOf" srcId="{AE69D944-366B-4034-98A9-9FE61A666B54}" destId="{11D39F94-CA38-439D-A57F-E729A73C8E6C}"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13553B-B5EC-401A-8E3F-3EE255AC0F0D}">
      <dsp:nvSpPr>
        <dsp:cNvPr id="0" name=""/>
        <dsp:cNvSpPr/>
      </dsp:nvSpPr>
      <dsp:spPr>
        <a:xfrm rot="10800000">
          <a:off x="1831684" y="0"/>
          <a:ext cx="6992874" cy="479042"/>
        </a:xfrm>
        <a:prstGeom prst="homePlate">
          <a:avLst/>
        </a:prstGeom>
        <a:solidFill>
          <a:srgbClr val="00AB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1244" tIns="76200" rIns="142240" bIns="76200" numCol="1" spcCol="1270" anchor="ctr" anchorCtr="0">
          <a:noAutofit/>
        </a:bodyPr>
        <a:lstStyle/>
        <a:p>
          <a:pPr lvl="0" algn="ctr" defTabSz="889000">
            <a:lnSpc>
              <a:spcPct val="90000"/>
            </a:lnSpc>
            <a:spcBef>
              <a:spcPct val="0"/>
            </a:spcBef>
            <a:spcAft>
              <a:spcPct val="35000"/>
            </a:spcAft>
          </a:pPr>
          <a:r>
            <a:rPr lang="da-DK" sz="2000" kern="1200" dirty="0" smtClean="0"/>
            <a:t>An overall </a:t>
          </a:r>
          <a:r>
            <a:rPr lang="da-DK" sz="2000" kern="1200" dirty="0" err="1" smtClean="0"/>
            <a:t>view</a:t>
          </a:r>
          <a:r>
            <a:rPr lang="da-DK" sz="2000" kern="1200" dirty="0" smtClean="0"/>
            <a:t> of </a:t>
          </a:r>
          <a:r>
            <a:rPr lang="da-DK" sz="2000" kern="1200" dirty="0" err="1" smtClean="0"/>
            <a:t>foreign</a:t>
          </a:r>
          <a:r>
            <a:rPr lang="da-DK" sz="2000" kern="1200" dirty="0" smtClean="0"/>
            <a:t> </a:t>
          </a:r>
          <a:r>
            <a:rPr lang="da-DK" sz="2000" kern="1200" dirty="0" err="1" smtClean="0"/>
            <a:t>languages</a:t>
          </a:r>
          <a:r>
            <a:rPr lang="da-DK" sz="2000" kern="1200" dirty="0" smtClean="0"/>
            <a:t> in the </a:t>
          </a:r>
          <a:r>
            <a:rPr lang="da-DK" sz="2000" kern="1200" dirty="0" err="1" smtClean="0"/>
            <a:t>educational</a:t>
          </a:r>
          <a:r>
            <a:rPr lang="da-DK" sz="2000" kern="1200" dirty="0" smtClean="0"/>
            <a:t> system</a:t>
          </a:r>
          <a:endParaRPr lang="da-DK" sz="2000" kern="1200" dirty="0"/>
        </a:p>
      </dsp:txBody>
      <dsp:txXfrm rot="10800000">
        <a:off x="1951444" y="0"/>
        <a:ext cx="6873114" cy="479042"/>
      </dsp:txXfrm>
    </dsp:sp>
    <dsp:sp modelId="{5FA8CD3E-94EC-4F6B-908C-51BD62B68371}">
      <dsp:nvSpPr>
        <dsp:cNvPr id="0" name=""/>
        <dsp:cNvSpPr/>
      </dsp:nvSpPr>
      <dsp:spPr>
        <a:xfrm>
          <a:off x="1641602" y="176"/>
          <a:ext cx="479042" cy="479042"/>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84FA2A-9C4B-4157-974B-6E63C2F943FA}">
      <dsp:nvSpPr>
        <dsp:cNvPr id="0" name=""/>
        <dsp:cNvSpPr/>
      </dsp:nvSpPr>
      <dsp:spPr>
        <a:xfrm rot="10800000">
          <a:off x="1881123" y="622216"/>
          <a:ext cx="6992874" cy="479042"/>
        </a:xfrm>
        <a:prstGeom prst="homePlate">
          <a:avLst/>
        </a:prstGeom>
        <a:solidFill>
          <a:srgbClr val="00AB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1244" tIns="76200" rIns="142240" bIns="76200" numCol="1" spcCol="1270" anchor="ctr" anchorCtr="0">
          <a:noAutofit/>
        </a:bodyPr>
        <a:lstStyle/>
        <a:p>
          <a:pPr lvl="0" algn="ctr" defTabSz="889000">
            <a:lnSpc>
              <a:spcPct val="90000"/>
            </a:lnSpc>
            <a:spcBef>
              <a:spcPct val="0"/>
            </a:spcBef>
            <a:spcAft>
              <a:spcPct val="35000"/>
            </a:spcAft>
          </a:pPr>
          <a:r>
            <a:rPr lang="da-DK" sz="2000" kern="1200" dirty="0" smtClean="0"/>
            <a:t>Provide support for </a:t>
          </a:r>
          <a:r>
            <a:rPr lang="da-DK" sz="2000" kern="1200" dirty="0" err="1" smtClean="0"/>
            <a:t>initiated</a:t>
          </a:r>
          <a:r>
            <a:rPr lang="da-DK" sz="2000" kern="1200" dirty="0" smtClean="0"/>
            <a:t> reforms and </a:t>
          </a:r>
          <a:r>
            <a:rPr lang="da-DK" sz="2000" kern="1200" dirty="0" err="1" smtClean="0"/>
            <a:t>other</a:t>
          </a:r>
          <a:r>
            <a:rPr lang="da-DK" sz="2000" kern="1200" dirty="0" smtClean="0"/>
            <a:t> </a:t>
          </a:r>
          <a:r>
            <a:rPr lang="da-DK" sz="2000" kern="1200" dirty="0" err="1" smtClean="0"/>
            <a:t>initiatives</a:t>
          </a:r>
          <a:endParaRPr lang="da-DK" sz="2000" kern="1200" dirty="0"/>
        </a:p>
      </dsp:txBody>
      <dsp:txXfrm rot="10800000">
        <a:off x="2000883" y="622216"/>
        <a:ext cx="6873114" cy="479042"/>
      </dsp:txXfrm>
    </dsp:sp>
    <dsp:sp modelId="{C21954FA-7E57-4CF6-BDE1-34B2019D9D68}">
      <dsp:nvSpPr>
        <dsp:cNvPr id="0" name=""/>
        <dsp:cNvSpPr/>
      </dsp:nvSpPr>
      <dsp:spPr>
        <a:xfrm>
          <a:off x="1641602" y="622216"/>
          <a:ext cx="479042" cy="479042"/>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BB1B801-3C2B-4469-A148-7D69105360C3}">
      <dsp:nvSpPr>
        <dsp:cNvPr id="0" name=""/>
        <dsp:cNvSpPr/>
      </dsp:nvSpPr>
      <dsp:spPr>
        <a:xfrm rot="10800000">
          <a:off x="1881123" y="1244257"/>
          <a:ext cx="6992874" cy="479042"/>
        </a:xfrm>
        <a:prstGeom prst="homePlate">
          <a:avLst/>
        </a:prstGeom>
        <a:solidFill>
          <a:srgbClr val="00AB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1244" tIns="76200" rIns="142240" bIns="76200" numCol="1" spcCol="1270" anchor="ctr" anchorCtr="0">
          <a:noAutofit/>
        </a:bodyPr>
        <a:lstStyle/>
        <a:p>
          <a:pPr lvl="0" algn="ctr" defTabSz="889000">
            <a:lnSpc>
              <a:spcPct val="90000"/>
            </a:lnSpc>
            <a:spcBef>
              <a:spcPct val="0"/>
            </a:spcBef>
            <a:spcAft>
              <a:spcPct val="35000"/>
            </a:spcAft>
          </a:pPr>
          <a:r>
            <a:rPr lang="da-DK" sz="2000" kern="1200" dirty="0" smtClean="0"/>
            <a:t>Start new </a:t>
          </a:r>
          <a:r>
            <a:rPr lang="da-DK" sz="2000" kern="1200" dirty="0" err="1" smtClean="0"/>
            <a:t>initiatives</a:t>
          </a:r>
          <a:endParaRPr lang="da-DK" sz="2000" kern="1200" dirty="0"/>
        </a:p>
      </dsp:txBody>
      <dsp:txXfrm rot="10800000">
        <a:off x="2000883" y="1244257"/>
        <a:ext cx="6873114" cy="479042"/>
      </dsp:txXfrm>
    </dsp:sp>
    <dsp:sp modelId="{72727EBF-9E9C-4205-ACF5-1AECA8FF35A8}">
      <dsp:nvSpPr>
        <dsp:cNvPr id="0" name=""/>
        <dsp:cNvSpPr/>
      </dsp:nvSpPr>
      <dsp:spPr>
        <a:xfrm>
          <a:off x="1641602" y="1244257"/>
          <a:ext cx="479042" cy="479042"/>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0D0C9B-002D-45C4-9625-6281C4AFCF30}">
      <dsp:nvSpPr>
        <dsp:cNvPr id="0" name=""/>
        <dsp:cNvSpPr/>
      </dsp:nvSpPr>
      <dsp:spPr>
        <a:xfrm rot="10800000">
          <a:off x="1881123" y="1866297"/>
          <a:ext cx="6992874" cy="479042"/>
        </a:xfrm>
        <a:prstGeom prst="homePlate">
          <a:avLst/>
        </a:prstGeom>
        <a:solidFill>
          <a:srgbClr val="00AB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1244" tIns="76200" rIns="142240" bIns="76200" numCol="1" spcCol="1270" anchor="ctr" anchorCtr="0">
          <a:noAutofit/>
        </a:bodyPr>
        <a:lstStyle/>
        <a:p>
          <a:pPr lvl="0" algn="ctr" defTabSz="889000">
            <a:lnSpc>
              <a:spcPct val="90000"/>
            </a:lnSpc>
            <a:spcBef>
              <a:spcPct val="0"/>
            </a:spcBef>
            <a:spcAft>
              <a:spcPct val="35000"/>
            </a:spcAft>
          </a:pPr>
          <a:r>
            <a:rPr lang="da-DK" sz="2000" kern="1200" dirty="0" err="1" smtClean="0"/>
            <a:t>Increase</a:t>
          </a:r>
          <a:r>
            <a:rPr lang="da-DK" sz="2000" kern="1200" dirty="0" smtClean="0"/>
            <a:t> motivation for </a:t>
          </a:r>
          <a:r>
            <a:rPr lang="da-DK" sz="2000" kern="1200" dirty="0" err="1" smtClean="0"/>
            <a:t>languages</a:t>
          </a:r>
          <a:endParaRPr lang="da-DK" sz="2000" kern="1200" dirty="0"/>
        </a:p>
      </dsp:txBody>
      <dsp:txXfrm rot="10800000">
        <a:off x="2000883" y="1866297"/>
        <a:ext cx="6873114" cy="479042"/>
      </dsp:txXfrm>
    </dsp:sp>
    <dsp:sp modelId="{B9AF53F8-F815-4029-8EF5-84C4E1AD3764}">
      <dsp:nvSpPr>
        <dsp:cNvPr id="0" name=""/>
        <dsp:cNvSpPr/>
      </dsp:nvSpPr>
      <dsp:spPr>
        <a:xfrm>
          <a:off x="1641602" y="1866297"/>
          <a:ext cx="479042" cy="479042"/>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6568C38-0072-4787-A8BC-5A13667BFC30}">
      <dsp:nvSpPr>
        <dsp:cNvPr id="0" name=""/>
        <dsp:cNvSpPr/>
      </dsp:nvSpPr>
      <dsp:spPr>
        <a:xfrm rot="10800000">
          <a:off x="1881123" y="2488338"/>
          <a:ext cx="6992874" cy="479042"/>
        </a:xfrm>
        <a:prstGeom prst="homePlate">
          <a:avLst/>
        </a:prstGeom>
        <a:solidFill>
          <a:srgbClr val="00AB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1244" tIns="76200" rIns="142240" bIns="76200" numCol="1" spcCol="1270" anchor="ctr" anchorCtr="0">
          <a:noAutofit/>
        </a:bodyPr>
        <a:lstStyle/>
        <a:p>
          <a:pPr lvl="0" algn="ctr" defTabSz="889000">
            <a:lnSpc>
              <a:spcPct val="90000"/>
            </a:lnSpc>
            <a:spcBef>
              <a:spcPct val="0"/>
            </a:spcBef>
            <a:spcAft>
              <a:spcPct val="35000"/>
            </a:spcAft>
          </a:pPr>
          <a:r>
            <a:rPr lang="da-DK" sz="2000" kern="1200" dirty="0" smtClean="0"/>
            <a:t>Promote ”</a:t>
          </a:r>
          <a:r>
            <a:rPr lang="da-DK" sz="2000" kern="1200" dirty="0" err="1" smtClean="0"/>
            <a:t>good</a:t>
          </a:r>
          <a:r>
            <a:rPr lang="da-DK" sz="2000" kern="1200" dirty="0" smtClean="0"/>
            <a:t>” </a:t>
          </a:r>
          <a:r>
            <a:rPr lang="da-DK" sz="2000" kern="1200" dirty="0" err="1" smtClean="0"/>
            <a:t>language</a:t>
          </a:r>
          <a:r>
            <a:rPr lang="da-DK" sz="2000" kern="1200" dirty="0" smtClean="0"/>
            <a:t> </a:t>
          </a:r>
          <a:r>
            <a:rPr lang="da-DK" sz="2000" kern="1200" dirty="0" err="1" smtClean="0"/>
            <a:t>teaching</a:t>
          </a:r>
          <a:endParaRPr lang="da-DK" sz="2000" kern="1200" dirty="0"/>
        </a:p>
      </dsp:txBody>
      <dsp:txXfrm rot="10800000">
        <a:off x="2000883" y="2488338"/>
        <a:ext cx="6873114" cy="479042"/>
      </dsp:txXfrm>
    </dsp:sp>
    <dsp:sp modelId="{DA4B6E4D-7074-4F17-8803-3773DBD57CB9}">
      <dsp:nvSpPr>
        <dsp:cNvPr id="0" name=""/>
        <dsp:cNvSpPr/>
      </dsp:nvSpPr>
      <dsp:spPr>
        <a:xfrm>
          <a:off x="1641602" y="2488338"/>
          <a:ext cx="479042" cy="479042"/>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B3D0253-0AFF-45D3-9BD4-95E2D22C56F2}">
      <dsp:nvSpPr>
        <dsp:cNvPr id="0" name=""/>
        <dsp:cNvSpPr/>
      </dsp:nvSpPr>
      <dsp:spPr>
        <a:xfrm rot="10800000">
          <a:off x="1881123" y="3110378"/>
          <a:ext cx="6992874" cy="479042"/>
        </a:xfrm>
        <a:prstGeom prst="homePlate">
          <a:avLst/>
        </a:prstGeom>
        <a:solidFill>
          <a:srgbClr val="00AB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1244" tIns="76200" rIns="142240" bIns="76200" numCol="1" spcCol="1270" anchor="ctr" anchorCtr="0">
          <a:noAutofit/>
        </a:bodyPr>
        <a:lstStyle/>
        <a:p>
          <a:pPr lvl="0" algn="ctr" defTabSz="889000">
            <a:lnSpc>
              <a:spcPct val="90000"/>
            </a:lnSpc>
            <a:spcBef>
              <a:spcPct val="0"/>
            </a:spcBef>
            <a:spcAft>
              <a:spcPct val="35000"/>
            </a:spcAft>
          </a:pPr>
          <a:r>
            <a:rPr lang="da-DK" sz="2000" kern="1200" dirty="0" err="1" smtClean="0"/>
            <a:t>Increase</a:t>
          </a:r>
          <a:r>
            <a:rPr lang="da-DK" sz="2000" kern="1200" dirty="0" smtClean="0"/>
            <a:t> </a:t>
          </a:r>
          <a:r>
            <a:rPr lang="da-DK" sz="2000" kern="1200" dirty="0" err="1" smtClean="0"/>
            <a:t>coherence</a:t>
          </a:r>
          <a:r>
            <a:rPr lang="da-DK" sz="2000" kern="1200" dirty="0" smtClean="0"/>
            <a:t> </a:t>
          </a:r>
          <a:r>
            <a:rPr lang="da-DK" sz="2000" kern="1200" dirty="0" err="1" smtClean="0"/>
            <a:t>along</a:t>
          </a:r>
          <a:r>
            <a:rPr lang="da-DK" sz="2000" kern="1200" dirty="0" smtClean="0"/>
            <a:t> </a:t>
          </a:r>
          <a:r>
            <a:rPr lang="da-DK" sz="2000" kern="1200" dirty="0" err="1" smtClean="0"/>
            <a:t>educational</a:t>
          </a:r>
          <a:r>
            <a:rPr lang="da-DK" sz="2000" kern="1200" dirty="0" smtClean="0"/>
            <a:t> </a:t>
          </a:r>
          <a:r>
            <a:rPr lang="da-DK" sz="2000" kern="1200" dirty="0" err="1" smtClean="0"/>
            <a:t>levels</a:t>
          </a:r>
          <a:endParaRPr lang="da-DK" sz="2000" kern="1200" dirty="0"/>
        </a:p>
      </dsp:txBody>
      <dsp:txXfrm rot="10800000">
        <a:off x="2000883" y="3110378"/>
        <a:ext cx="6873114" cy="479042"/>
      </dsp:txXfrm>
    </dsp:sp>
    <dsp:sp modelId="{3C29F4CA-8192-495C-BEF0-9A9919913300}">
      <dsp:nvSpPr>
        <dsp:cNvPr id="0" name=""/>
        <dsp:cNvSpPr/>
      </dsp:nvSpPr>
      <dsp:spPr>
        <a:xfrm>
          <a:off x="1641602" y="3110378"/>
          <a:ext cx="479042" cy="479042"/>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37ADE30-E758-480D-BC53-C88C4C04FE72}">
      <dsp:nvSpPr>
        <dsp:cNvPr id="0" name=""/>
        <dsp:cNvSpPr/>
      </dsp:nvSpPr>
      <dsp:spPr>
        <a:xfrm rot="10800000">
          <a:off x="1881123" y="3732418"/>
          <a:ext cx="6992874" cy="479042"/>
        </a:xfrm>
        <a:prstGeom prst="homePlate">
          <a:avLst/>
        </a:prstGeom>
        <a:solidFill>
          <a:srgbClr val="00AB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1244" tIns="76200" rIns="142240" bIns="76200" numCol="1" spcCol="1270" anchor="ctr" anchorCtr="0">
          <a:noAutofit/>
        </a:bodyPr>
        <a:lstStyle/>
        <a:p>
          <a:pPr lvl="0" algn="ctr" defTabSz="889000">
            <a:lnSpc>
              <a:spcPct val="90000"/>
            </a:lnSpc>
            <a:spcBef>
              <a:spcPct val="0"/>
            </a:spcBef>
            <a:spcAft>
              <a:spcPct val="35000"/>
            </a:spcAft>
          </a:pPr>
          <a:r>
            <a:rPr lang="da-DK" sz="2000" kern="1200" dirty="0" err="1" smtClean="0"/>
            <a:t>Increase</a:t>
          </a:r>
          <a:r>
            <a:rPr lang="da-DK" sz="2000" kern="1200" dirty="0" smtClean="0"/>
            <a:t> the relation </a:t>
          </a:r>
          <a:r>
            <a:rPr lang="da-DK" sz="2000" kern="1200" dirty="0" err="1" smtClean="0"/>
            <a:t>between</a:t>
          </a:r>
          <a:r>
            <a:rPr lang="da-DK" sz="2000" kern="1200" dirty="0" smtClean="0"/>
            <a:t> </a:t>
          </a:r>
          <a:r>
            <a:rPr lang="da-DK" sz="2000" kern="1200" dirty="0" err="1" smtClean="0"/>
            <a:t>subject</a:t>
          </a:r>
          <a:r>
            <a:rPr lang="da-DK" sz="2000" kern="1200" dirty="0" smtClean="0"/>
            <a:t> </a:t>
          </a:r>
          <a:r>
            <a:rPr lang="da-DK" sz="2000" kern="1200" dirty="0" err="1" smtClean="0"/>
            <a:t>areas</a:t>
          </a:r>
          <a:r>
            <a:rPr lang="da-DK" sz="2000" kern="1200" dirty="0" smtClean="0"/>
            <a:t> and </a:t>
          </a:r>
          <a:r>
            <a:rPr lang="da-DK" sz="2000" kern="1200" dirty="0" err="1" smtClean="0"/>
            <a:t>languages</a:t>
          </a:r>
          <a:endParaRPr lang="da-DK" sz="2000" kern="1200" dirty="0"/>
        </a:p>
      </dsp:txBody>
      <dsp:txXfrm rot="10800000">
        <a:off x="2000883" y="3732418"/>
        <a:ext cx="6873114" cy="479042"/>
      </dsp:txXfrm>
    </dsp:sp>
    <dsp:sp modelId="{55313CF6-9897-4228-BC77-988AA15B27E4}">
      <dsp:nvSpPr>
        <dsp:cNvPr id="0" name=""/>
        <dsp:cNvSpPr/>
      </dsp:nvSpPr>
      <dsp:spPr>
        <a:xfrm>
          <a:off x="1641602" y="3732418"/>
          <a:ext cx="479042" cy="479042"/>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A1B47D-EC6A-4274-BC98-EAD8261B728E}">
      <dsp:nvSpPr>
        <dsp:cNvPr id="0" name=""/>
        <dsp:cNvSpPr/>
      </dsp:nvSpPr>
      <dsp:spPr>
        <a:xfrm>
          <a:off x="4527940" y="0"/>
          <a:ext cx="2021061" cy="2021368"/>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2E89ED-1252-48BD-BA09-CB3BFF35F4A0}">
      <dsp:nvSpPr>
        <dsp:cNvPr id="0" name=""/>
        <dsp:cNvSpPr/>
      </dsp:nvSpPr>
      <dsp:spPr>
        <a:xfrm>
          <a:off x="5055134" y="613568"/>
          <a:ext cx="962118" cy="7938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da-DK" sz="1600" kern="1200" dirty="0" err="1" smtClean="0"/>
            <a:t>University</a:t>
          </a:r>
          <a:r>
            <a:rPr lang="da-DK" sz="1600" kern="1200" dirty="0" smtClean="0"/>
            <a:t>. colleges</a:t>
          </a:r>
          <a:endParaRPr lang="da-DK" sz="1600" kern="1200" dirty="0"/>
        </a:p>
      </dsp:txBody>
      <dsp:txXfrm>
        <a:off x="5055134" y="613568"/>
        <a:ext cx="962118" cy="793811"/>
      </dsp:txXfrm>
    </dsp:sp>
    <dsp:sp modelId="{E4E8A00B-CB43-4B37-9B39-9F3212C258B3}">
      <dsp:nvSpPr>
        <dsp:cNvPr id="0" name=""/>
        <dsp:cNvSpPr/>
      </dsp:nvSpPr>
      <dsp:spPr>
        <a:xfrm>
          <a:off x="3966598" y="1161426"/>
          <a:ext cx="2021061" cy="2021368"/>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FC74D2-4AE3-4CFA-9AA2-185F8E7C5A8F}">
      <dsp:nvSpPr>
        <dsp:cNvPr id="0" name=""/>
        <dsp:cNvSpPr/>
      </dsp:nvSpPr>
      <dsp:spPr>
        <a:xfrm>
          <a:off x="4415596" y="1897919"/>
          <a:ext cx="1123064" cy="561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da-DK" sz="1600" kern="1200" dirty="0" smtClean="0"/>
            <a:t>‘Folkeskole’ 0.-9. grade</a:t>
          </a:r>
          <a:endParaRPr lang="da-DK" sz="1600" kern="1200" dirty="0"/>
        </a:p>
      </dsp:txBody>
      <dsp:txXfrm>
        <a:off x="4415596" y="1897919"/>
        <a:ext cx="1123064" cy="561398"/>
      </dsp:txXfrm>
    </dsp:sp>
    <dsp:sp modelId="{EBE11495-1CFB-489B-8A4C-848A45BA1FF6}">
      <dsp:nvSpPr>
        <dsp:cNvPr id="0" name=""/>
        <dsp:cNvSpPr/>
      </dsp:nvSpPr>
      <dsp:spPr>
        <a:xfrm>
          <a:off x="4671787" y="2412851"/>
          <a:ext cx="1736404" cy="1737100"/>
        </a:xfrm>
        <a:prstGeom prst="blockArc">
          <a:avLst>
            <a:gd name="adj1" fmla="val 13500000"/>
            <a:gd name="adj2" fmla="val 10800000"/>
            <a:gd name="adj3" fmla="val 1274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3AAC99-60D1-4F70-84C9-FCB631F30A97}">
      <dsp:nvSpPr>
        <dsp:cNvPr id="0" name=""/>
        <dsp:cNvSpPr/>
      </dsp:nvSpPr>
      <dsp:spPr>
        <a:xfrm>
          <a:off x="4977318" y="3067744"/>
          <a:ext cx="1123064" cy="561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da-DK" sz="1600" kern="1200" dirty="0" smtClean="0"/>
            <a:t>‘Gymnasier,</a:t>
          </a:r>
        </a:p>
        <a:p>
          <a:pPr lvl="0" algn="ctr" defTabSz="711200">
            <a:lnSpc>
              <a:spcPct val="90000"/>
            </a:lnSpc>
            <a:spcBef>
              <a:spcPct val="0"/>
            </a:spcBef>
            <a:spcAft>
              <a:spcPct val="35000"/>
            </a:spcAft>
          </a:pPr>
          <a:r>
            <a:rPr lang="da-DK" sz="1600" kern="1200" dirty="0" smtClean="0"/>
            <a:t>10.-12. grade</a:t>
          </a:r>
          <a:endParaRPr lang="da-DK" sz="1600" kern="1200" dirty="0"/>
        </a:p>
      </dsp:txBody>
      <dsp:txXfrm>
        <a:off x="4977318" y="3067744"/>
        <a:ext cx="1123064" cy="5613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FCDC02-F0A8-4850-99C5-336BD0DD680B}">
      <dsp:nvSpPr>
        <dsp:cNvPr id="0" name=""/>
        <dsp:cNvSpPr/>
      </dsp:nvSpPr>
      <dsp:spPr>
        <a:xfrm>
          <a:off x="1305468" y="2126093"/>
          <a:ext cx="1595572" cy="1595572"/>
        </a:xfrm>
        <a:prstGeom prst="gear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da-DK" sz="1200" kern="1200" smtClean="0"/>
            <a:t>Literature</a:t>
          </a:r>
          <a:endParaRPr lang="da-DK" sz="1200" kern="1200" dirty="0"/>
        </a:p>
      </dsp:txBody>
      <dsp:txXfrm>
        <a:off x="1626249" y="2499848"/>
        <a:ext cx="954010" cy="820157"/>
      </dsp:txXfrm>
    </dsp:sp>
    <dsp:sp modelId="{04BA5D10-E5DE-4BB6-9774-731CD4E5781D}">
      <dsp:nvSpPr>
        <dsp:cNvPr id="0" name=""/>
        <dsp:cNvSpPr/>
      </dsp:nvSpPr>
      <dsp:spPr>
        <a:xfrm>
          <a:off x="377135" y="1748958"/>
          <a:ext cx="1160416" cy="1160416"/>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da-DK" sz="1200" kern="1200" dirty="0" err="1" smtClean="0"/>
            <a:t>History</a:t>
          </a:r>
          <a:endParaRPr lang="da-DK" sz="1200" kern="1200" dirty="0"/>
        </a:p>
      </dsp:txBody>
      <dsp:txXfrm>
        <a:off x="669273" y="2042862"/>
        <a:ext cx="576140" cy="572608"/>
      </dsp:txXfrm>
    </dsp:sp>
    <dsp:sp modelId="{9DCDD14B-DE79-4677-8D6E-53289CBE19F2}">
      <dsp:nvSpPr>
        <dsp:cNvPr id="0" name=""/>
        <dsp:cNvSpPr/>
      </dsp:nvSpPr>
      <dsp:spPr>
        <a:xfrm rot="20700000">
          <a:off x="1027086" y="948389"/>
          <a:ext cx="1136971" cy="1136971"/>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da-DK" sz="1200" kern="1200" dirty="0" smtClean="0"/>
            <a:t>Language and </a:t>
          </a:r>
          <a:r>
            <a:rPr lang="da-DK" sz="1200" kern="1200" dirty="0" err="1" smtClean="0"/>
            <a:t>culture</a:t>
          </a:r>
          <a:endParaRPr lang="da-DK" sz="1200" kern="1200" dirty="0"/>
        </a:p>
      </dsp:txBody>
      <dsp:txXfrm rot="-20700000">
        <a:off x="1276458" y="1197760"/>
        <a:ext cx="638229" cy="638229"/>
      </dsp:txXfrm>
    </dsp:sp>
    <dsp:sp modelId="{EA842E6D-C602-455F-B024-C3CB258CDFA1}">
      <dsp:nvSpPr>
        <dsp:cNvPr id="0" name=""/>
        <dsp:cNvSpPr/>
      </dsp:nvSpPr>
      <dsp:spPr>
        <a:xfrm>
          <a:off x="1169137" y="1892984"/>
          <a:ext cx="2042332" cy="2042332"/>
        </a:xfrm>
        <a:prstGeom prst="circularArrow">
          <a:avLst>
            <a:gd name="adj1" fmla="val 4687"/>
            <a:gd name="adj2" fmla="val 299029"/>
            <a:gd name="adj3" fmla="val 2474495"/>
            <a:gd name="adj4" fmla="val 15954154"/>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95FC119-846F-4655-ADC3-1F756F750D40}">
      <dsp:nvSpPr>
        <dsp:cNvPr id="0" name=""/>
        <dsp:cNvSpPr/>
      </dsp:nvSpPr>
      <dsp:spPr>
        <a:xfrm>
          <a:off x="171627" y="1497752"/>
          <a:ext cx="1483882" cy="1483882"/>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1D39F94-CA38-439D-A57F-E729A73C8E6C}">
      <dsp:nvSpPr>
        <dsp:cNvPr id="0" name=""/>
        <dsp:cNvSpPr/>
      </dsp:nvSpPr>
      <dsp:spPr>
        <a:xfrm>
          <a:off x="764093" y="704900"/>
          <a:ext cx="1599924" cy="1599924"/>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A4B2B-1833-4F9B-AFA8-0CE5FFD544B0}" type="datetimeFigureOut">
              <a:rPr lang="da-DK" smtClean="0"/>
              <a:t>03-06-2019</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B169D6-6330-4D2E-828D-D4E731D6296A}" type="slidenum">
              <a:rPr lang="da-DK" smtClean="0"/>
              <a:t>‹#›</a:t>
            </a:fld>
            <a:endParaRPr lang="da-DK"/>
          </a:p>
        </p:txBody>
      </p:sp>
    </p:spTree>
    <p:extLst>
      <p:ext uri="{BB962C8B-B14F-4D97-AF65-F5344CB8AC3E}">
        <p14:creationId xmlns:p14="http://schemas.microsoft.com/office/powerpoint/2010/main" val="965264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887413" y="482600"/>
            <a:ext cx="4967287" cy="2795588"/>
          </a:xfrm>
        </p:spPr>
      </p:sp>
      <p:sp>
        <p:nvSpPr>
          <p:cNvPr id="3" name="Pladsholder til noter 2"/>
          <p:cNvSpPr>
            <a:spLocks noGrp="1"/>
          </p:cNvSpPr>
          <p:nvPr>
            <p:ph type="body" idx="1"/>
          </p:nvPr>
        </p:nvSpPr>
        <p:spPr>
          <a:xfrm>
            <a:off x="332509" y="3460174"/>
            <a:ext cx="6016336" cy="6182590"/>
          </a:xfrm>
        </p:spPr>
        <p:txBody>
          <a:bodyPr/>
          <a:lstStyle/>
          <a:p>
            <a:pPr marL="0" indent="0">
              <a:buNone/>
            </a:pPr>
            <a:r>
              <a:rPr lang="en-GB" sz="1600" dirty="0" smtClean="0"/>
              <a:t>The aims are the following</a:t>
            </a:r>
          </a:p>
          <a:p>
            <a:pPr marL="228600" indent="-228600">
              <a:buAutoNum type="arabicParenR"/>
            </a:pPr>
            <a:r>
              <a:rPr lang="en-GB" sz="1600" dirty="0" smtClean="0"/>
              <a:t>You</a:t>
            </a:r>
            <a:r>
              <a:rPr lang="en-GB" sz="1600" baseline="0" dirty="0" smtClean="0"/>
              <a:t> might think that the politicians making the policy already did that, but nobody has done that before us – the Danish educational system for foreign languages is steered by two ministries – the ministry of education steering the </a:t>
            </a:r>
            <a:r>
              <a:rPr lang="en-GB" sz="1600" baseline="0" dirty="0" err="1" smtClean="0"/>
              <a:t>Folkeskole</a:t>
            </a:r>
            <a:r>
              <a:rPr lang="en-GB" sz="1600" baseline="0" dirty="0" smtClean="0"/>
              <a:t> and </a:t>
            </a:r>
            <a:r>
              <a:rPr lang="en-GB" sz="1600" baseline="0" dirty="0" err="1" smtClean="0"/>
              <a:t>and</a:t>
            </a:r>
            <a:r>
              <a:rPr lang="en-GB" sz="1600" baseline="0" dirty="0" smtClean="0"/>
              <a:t> the Gymnasium and the ministry of </a:t>
            </a:r>
            <a:r>
              <a:rPr lang="en-GB" sz="1600" baseline="0" dirty="0" err="1" smtClean="0"/>
              <a:t>of</a:t>
            </a:r>
            <a:r>
              <a:rPr lang="en-GB" sz="1600" baseline="0" dirty="0" smtClean="0"/>
              <a:t> education and research steering the universities and the </a:t>
            </a:r>
            <a:r>
              <a:rPr lang="en-GB" sz="1600" baseline="0" dirty="0" err="1" smtClean="0"/>
              <a:t>professionshøjskoler</a:t>
            </a:r>
            <a:r>
              <a:rPr lang="en-GB" sz="1600" baseline="0" dirty="0" smtClean="0"/>
              <a:t> (university colleges) </a:t>
            </a:r>
            <a:endParaRPr lang="en-GB" sz="1600" dirty="0" smtClean="0"/>
          </a:p>
          <a:p>
            <a:pPr marL="228600" indent="-228600">
              <a:buAutoNum type="arabicParenR"/>
            </a:pPr>
            <a:r>
              <a:rPr lang="en-GB" sz="1600" baseline="0" dirty="0" smtClean="0"/>
              <a:t>Reforms – like for instance a newly implemented </a:t>
            </a:r>
            <a:r>
              <a:rPr lang="en-GB" sz="1600" baseline="0" dirty="0" err="1" smtClean="0"/>
              <a:t>Gymnasiereform</a:t>
            </a:r>
            <a:endParaRPr lang="en-GB" sz="1600" baseline="0" dirty="0" smtClean="0"/>
          </a:p>
          <a:p>
            <a:pPr marL="228600" indent="-228600">
              <a:buAutoNum type="arabicParenR"/>
            </a:pPr>
            <a:r>
              <a:rPr lang="en-GB" sz="1600" baseline="0" dirty="0" smtClean="0"/>
              <a:t>MOTIVATION  How? What we know from research is that one of the most important motivational factors are good teachers that understand their pupils and students</a:t>
            </a:r>
          </a:p>
          <a:p>
            <a:pPr marL="228600" indent="-228600">
              <a:buAutoNum type="arabicParenR"/>
            </a:pPr>
            <a:r>
              <a:rPr lang="en-GB" sz="1600" baseline="0" dirty="0" smtClean="0"/>
              <a:t>Very important to know what that is. We know a little but we need more knowledge – good language teaching is very dependent on purposes with the teaching</a:t>
            </a:r>
          </a:p>
          <a:p>
            <a:pPr marL="228600" indent="-228600">
              <a:buAutoNum type="arabicParenR"/>
            </a:pPr>
            <a:r>
              <a:rPr lang="en-GB" sz="1600" baseline="0" dirty="0" smtClean="0"/>
              <a:t>The coherence along the educational system is not good enough. We know that the different levels hardly know anything about each other – and more aggravating they do not seem to be very interested. </a:t>
            </a:r>
          </a:p>
          <a:p>
            <a:pPr marL="228600" indent="-228600">
              <a:buAutoNum type="arabicParenR"/>
            </a:pPr>
            <a:r>
              <a:rPr lang="en-GB" sz="1600" baseline="0" dirty="0" smtClean="0"/>
              <a:t>Also with regards to the cooperation and relation between subject areas and languages you could wish for a lot more integration</a:t>
            </a:r>
            <a:endParaRPr lang="en-GB" sz="1600" dirty="0"/>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259627-9698-4163-BD3D-F28C96C40FC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4820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792163" y="315913"/>
            <a:ext cx="5127625" cy="2884487"/>
          </a:xfrm>
        </p:spPr>
      </p:sp>
      <p:sp>
        <p:nvSpPr>
          <p:cNvPr id="3" name="Pladsholder til noter 2"/>
          <p:cNvSpPr>
            <a:spLocks noGrp="1"/>
          </p:cNvSpPr>
          <p:nvPr>
            <p:ph type="body" idx="1"/>
          </p:nvPr>
        </p:nvSpPr>
        <p:spPr>
          <a:xfrm>
            <a:off x="353291" y="3543300"/>
            <a:ext cx="5995554" cy="6182591"/>
          </a:xfrm>
        </p:spPr>
        <p:txBody>
          <a:bodyPr/>
          <a:lstStyle/>
          <a:p>
            <a:r>
              <a:rPr lang="en-GB" sz="1600" dirty="0" smtClean="0"/>
              <a:t>Teacher education is – as you can see – very central to the strategy. In Denmark</a:t>
            </a:r>
            <a:r>
              <a:rPr lang="en-GB" sz="1600" baseline="0" dirty="0" smtClean="0"/>
              <a:t> teacher education is divided into two – universities educate teachers for the Gymnasiums/upper secondary schools (10.-12. grade) and the so-called professional colleges educate teachers for </a:t>
            </a:r>
            <a:r>
              <a:rPr lang="en-GB" sz="1600" baseline="0" dirty="0" err="1" smtClean="0"/>
              <a:t>Folkeskolen</a:t>
            </a:r>
            <a:r>
              <a:rPr lang="en-GB" sz="1600" baseline="0" dirty="0" smtClean="0"/>
              <a:t> (from 0.-9. grade). What we know from research and investigations is that the teachers of foreign languages in both high school and lower secondary school/</a:t>
            </a:r>
            <a:r>
              <a:rPr lang="en-GB" sz="1600" baseline="0" dirty="0" err="1" smtClean="0"/>
              <a:t>folkeskolen</a:t>
            </a:r>
            <a:r>
              <a:rPr lang="en-GB" sz="1600" baseline="0" dirty="0" smtClean="0"/>
              <a:t> are not always equipped to tackle the challenges they meet in school, be it pedagogical, didactical or linguistic challenges. In </a:t>
            </a:r>
            <a:r>
              <a:rPr lang="en-GB" sz="1600" baseline="0" dirty="0" err="1" smtClean="0"/>
              <a:t>Folkeskolen</a:t>
            </a:r>
            <a:r>
              <a:rPr lang="en-GB" sz="1600" baseline="0" dirty="0" smtClean="0"/>
              <a:t> the teachers lack proficiency and fluency in their language and many teachers lack new pedagogical knowledge about language acquisition – having been teachers for a long time, i.e. they need continuing professional development  In high school the teachers tend to teach a lot of literature and text analysis meaning that the high school students are taught more or less the same in all foreign language classes just in different languages.  Consequently, the students have difficulties understanding what they can use the languages for and they do no choose foreign languages as study object. This is a very bad circle that we will have to break because the whole educational system is interdependent with regards to foreign languages. I have tried to illustrate this: Students from </a:t>
            </a:r>
            <a:r>
              <a:rPr lang="en-GB" sz="1600" baseline="0" dirty="0" err="1" smtClean="0"/>
              <a:t>Prof.</a:t>
            </a:r>
            <a:r>
              <a:rPr lang="en-GB" sz="1600" baseline="0" dirty="0" smtClean="0"/>
              <a:t> Colleges teach in </a:t>
            </a:r>
            <a:r>
              <a:rPr lang="en-GB" sz="1600" baseline="0" dirty="0" err="1" smtClean="0"/>
              <a:t>Folkeskolen</a:t>
            </a:r>
            <a:r>
              <a:rPr lang="en-GB" sz="1600" baseline="0" dirty="0" smtClean="0"/>
              <a:t> and students from Universities teach in Gymnasium and their teaching is very important to the students’ </a:t>
            </a:r>
            <a:r>
              <a:rPr lang="en-GB" sz="1600" baseline="0" dirty="0" err="1" smtClean="0"/>
              <a:t>choises</a:t>
            </a:r>
            <a:r>
              <a:rPr lang="en-GB" sz="1600" baseline="0" dirty="0" smtClean="0"/>
              <a:t>. In the national centre we realise that we do not have time for waiting for the teacher education to be adjusted but have to focus also on CPD even though we will not offer courses ourselves.</a:t>
            </a:r>
            <a:endParaRPr lang="en-GB" sz="1600" dirty="0"/>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259627-9698-4163-BD3D-F28C96C40FC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2911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074738" y="358775"/>
            <a:ext cx="4483100" cy="2522538"/>
          </a:xfrm>
        </p:spPr>
      </p:sp>
      <p:sp>
        <p:nvSpPr>
          <p:cNvPr id="3" name="Pladsholder til noter 2"/>
          <p:cNvSpPr>
            <a:spLocks noGrp="1"/>
          </p:cNvSpPr>
          <p:nvPr>
            <p:ph type="body" idx="1"/>
          </p:nvPr>
        </p:nvSpPr>
        <p:spPr>
          <a:xfrm>
            <a:off x="280555" y="3096491"/>
            <a:ext cx="6244936" cy="6336615"/>
          </a:xfrm>
        </p:spPr>
        <p:txBody>
          <a:bodyPr/>
          <a:lstStyle/>
          <a:p>
            <a:r>
              <a:rPr lang="en-GB" sz="1600" baseline="0" dirty="0" smtClean="0"/>
              <a:t>So far NCFF has tried to get an overview over the problems and tried to find out, what to do and how to do it. In order to get this overview and building networks we have had a lot of meetings with all kinds of stakeholders from the whole educational system. The meetings have pointed to several other major challenges at the different levels, some of these challenges are structural and in principle we cannot do anything about them expect for pointing to them and some of them are of different kinds.</a:t>
            </a:r>
          </a:p>
          <a:p>
            <a:r>
              <a:rPr lang="en-GB" sz="1600" baseline="0" dirty="0" smtClean="0"/>
              <a:t>In </a:t>
            </a:r>
            <a:r>
              <a:rPr lang="en-GB" sz="1600" baseline="0" dirty="0" err="1" smtClean="0"/>
              <a:t>Folkeskolen</a:t>
            </a:r>
            <a:r>
              <a:rPr lang="en-GB" sz="1600" baseline="0" dirty="0" smtClean="0"/>
              <a:t> the different status of English, French and German has huge impact on how many classes have German and French. In reality often only German is offered and even though it is nice that German is now offered from the 5</a:t>
            </a:r>
            <a:r>
              <a:rPr lang="en-GB" sz="1600" baseline="30000" dirty="0" smtClean="0"/>
              <a:t>th</a:t>
            </a:r>
            <a:r>
              <a:rPr lang="en-GB" sz="1600" baseline="0" dirty="0" smtClean="0"/>
              <a:t> grade it might still be rather late. From the 7</a:t>
            </a:r>
            <a:r>
              <a:rPr lang="en-GB" sz="1600" baseline="30000" dirty="0" smtClean="0"/>
              <a:t>th</a:t>
            </a:r>
            <a:r>
              <a:rPr lang="en-GB" sz="1600" baseline="0" dirty="0" smtClean="0"/>
              <a:t> grade electives in other languages can be offered, but they are not always established and with yet another recent reform these foreign language electives are most likely to disappear. Also the language view, pedagogy and aims differ from those from the gymnasium and in general there is a lack of progression and bridging from one level to the next. and also within </a:t>
            </a:r>
            <a:r>
              <a:rPr lang="en-GB" sz="1600" baseline="0" dirty="0" err="1" smtClean="0"/>
              <a:t>levels.This</a:t>
            </a:r>
            <a:r>
              <a:rPr lang="en-GB" sz="1600" baseline="0" dirty="0" smtClean="0"/>
              <a:t> goes for all levels and NCFF is therefore in the next year going to focus much on bridging the different levels and interests, horizontally and vertically . Many young people have the experience when going to Gymnasium that everything they learned in </a:t>
            </a:r>
            <a:r>
              <a:rPr lang="en-GB" sz="1600" baseline="0" dirty="0" err="1" smtClean="0"/>
              <a:t>Folkeskolen</a:t>
            </a:r>
            <a:r>
              <a:rPr lang="en-GB" sz="1600" baseline="0" dirty="0" smtClean="0"/>
              <a:t> was wrong. This is not very motivating. In Gymnasium there are many restrictions that have an influence on the language choice. In Denmark we have three language levels in Gymnasium A-B and C, C being one year, B two years and A three years. Students have to have English at </a:t>
            </a:r>
            <a:r>
              <a:rPr lang="en-GB" sz="1600" baseline="0" dirty="0" err="1" smtClean="0"/>
              <a:t>at</a:t>
            </a:r>
            <a:r>
              <a:rPr lang="en-GB" sz="1600" baseline="0" dirty="0" smtClean="0"/>
              <a:t> least B-level. But they also have to choose whether they want to pursue a language already known or a beginner’s language. As the first: Many choose German, some French, few had Spanish in </a:t>
            </a:r>
            <a:r>
              <a:rPr lang="en-GB" sz="1600" baseline="0" dirty="0" err="1" smtClean="0"/>
              <a:t>Folkeskolen</a:t>
            </a:r>
            <a:r>
              <a:rPr lang="en-GB" sz="1600" baseline="0" dirty="0" smtClean="0"/>
              <a:t>. As the second: Other languages can be offered like Russian, Italian, Japanese and Chinese but if they chose these languages they have to study these languages at A-level and there must be students enough to offer these languages. In Gymnasium we have different bundles of study object and only </a:t>
            </a:r>
            <a:r>
              <a:rPr lang="en-GB" sz="1600" baseline="0" dirty="0" err="1" smtClean="0"/>
              <a:t>af</a:t>
            </a:r>
            <a:r>
              <a:rPr lang="en-GB" sz="1600" baseline="0" dirty="0" smtClean="0"/>
              <a:t> few of these </a:t>
            </a:r>
            <a:r>
              <a:rPr lang="en-GB" sz="1600" baseline="0" dirty="0" err="1" smtClean="0"/>
              <a:t>socalled</a:t>
            </a:r>
            <a:r>
              <a:rPr lang="en-GB" sz="1600" baseline="0" dirty="0" smtClean="0"/>
              <a:t> ‘</a:t>
            </a:r>
            <a:r>
              <a:rPr lang="en-GB" sz="1600" baseline="0" dirty="0" err="1" smtClean="0"/>
              <a:t>studieretninger</a:t>
            </a:r>
            <a:r>
              <a:rPr lang="en-GB" sz="1600" baseline="0" dirty="0" smtClean="0"/>
              <a:t>’ have build-in languages. From our meetings we also knew that the teachers would like to learn more about concepts like CLIL and learn how the language teaching gets more authentic. </a:t>
            </a:r>
            <a:endParaRPr lang="en-GB" sz="1600" dirty="0"/>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259627-9698-4163-BD3D-F28C96C40FC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7262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063625" y="441325"/>
            <a:ext cx="4386263" cy="2468563"/>
          </a:xfrm>
        </p:spPr>
      </p:sp>
      <p:sp>
        <p:nvSpPr>
          <p:cNvPr id="3" name="Pladsholder til noter 2"/>
          <p:cNvSpPr>
            <a:spLocks noGrp="1"/>
          </p:cNvSpPr>
          <p:nvPr>
            <p:ph type="body" idx="1"/>
          </p:nvPr>
        </p:nvSpPr>
        <p:spPr>
          <a:xfrm>
            <a:off x="415635" y="3034145"/>
            <a:ext cx="5787737" cy="6398961"/>
          </a:xfrm>
        </p:spPr>
        <p:txBody>
          <a:bodyPr/>
          <a:lstStyle/>
          <a:p>
            <a:r>
              <a:rPr lang="en-GB" sz="1600" dirty="0" smtClean="0"/>
              <a:t>In</a:t>
            </a:r>
            <a:r>
              <a:rPr lang="en-GB" sz="1600" baseline="0" dirty="0" smtClean="0"/>
              <a:t> teacher education at the university colleges one big problem is that the amount of hours offered for language teacher education is not big as they only have 30 ECTS for languages. This means that many teachers don’t feel comfortable speaking and writing the languages. The biggest challenge is however the recruitment. Far too little young people want to become language teachers. This is a very big problem because many of the present teachers are middle aged and more than middle aged.</a:t>
            </a:r>
          </a:p>
          <a:p>
            <a:endParaRPr lang="en-GB" sz="1600" baseline="0" dirty="0" smtClean="0"/>
          </a:p>
          <a:p>
            <a:r>
              <a:rPr lang="en-GB" sz="1600" baseline="0" dirty="0" smtClean="0"/>
              <a:t>The primary challenge at university level is also a recruitment one. This is of course closely related to the experience of the student not being able to see the relevance of the programmes offered. University programmes of the traditional languages </a:t>
            </a:r>
            <a:r>
              <a:rPr lang="en-GB" sz="1600" baseline="0" dirty="0" err="1" smtClean="0"/>
              <a:t>german</a:t>
            </a:r>
            <a:r>
              <a:rPr lang="en-GB" sz="1600" baseline="0" dirty="0" smtClean="0"/>
              <a:t>, </a:t>
            </a:r>
            <a:r>
              <a:rPr lang="en-GB" sz="1600" baseline="0" dirty="0" err="1" smtClean="0"/>
              <a:t>french</a:t>
            </a:r>
            <a:r>
              <a:rPr lang="en-GB" sz="1600" baseline="0" dirty="0" smtClean="0"/>
              <a:t>, </a:t>
            </a:r>
            <a:r>
              <a:rPr lang="en-GB" sz="1600" baseline="0" dirty="0" err="1" smtClean="0"/>
              <a:t>english</a:t>
            </a:r>
            <a:r>
              <a:rPr lang="en-GB" sz="1600" baseline="0" dirty="0" smtClean="0"/>
              <a:t> and </a:t>
            </a:r>
            <a:r>
              <a:rPr lang="en-GB" sz="1600" baseline="0" dirty="0" err="1" smtClean="0"/>
              <a:t>spanish</a:t>
            </a:r>
            <a:r>
              <a:rPr lang="en-GB" sz="1600" baseline="0" dirty="0" smtClean="0"/>
              <a:t> are generally conceptualised from a philological tradition and seen from a native speaker perspective with which many students do not identify themselves. With other words there is a mismatch between the students’ expectations and the programmes offered.</a:t>
            </a:r>
          </a:p>
          <a:p>
            <a:endParaRPr lang="en-GB" sz="1600" baseline="0" dirty="0" smtClean="0"/>
          </a:p>
          <a:p>
            <a:r>
              <a:rPr lang="en-GB" sz="1600" baseline="0" dirty="0" smtClean="0"/>
              <a:t>For NCFF this all means that we have some fundamental problems to resolve: bridging the gaps between the levels, discussing the concept of relevance, discussing the aims and the content of language education, meaning that we need a discussion about what it does mean to study a language and if we should reconsider the philological approach. And every discussion should take its starting point in the fact that we want to strengthen language competencies and language education in Denmark. </a:t>
            </a:r>
            <a:endParaRPr lang="en-GB" sz="1600" dirty="0"/>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259627-9698-4163-BD3D-F28C96C40FC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3963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782638" y="544513"/>
            <a:ext cx="4775200" cy="2687637"/>
          </a:xfrm>
        </p:spPr>
      </p:sp>
      <p:sp>
        <p:nvSpPr>
          <p:cNvPr id="3" name="Pladsholder til noter 2"/>
          <p:cNvSpPr>
            <a:spLocks noGrp="1"/>
          </p:cNvSpPr>
          <p:nvPr>
            <p:ph type="body" idx="1"/>
          </p:nvPr>
        </p:nvSpPr>
        <p:spPr>
          <a:xfrm>
            <a:off x="452273" y="3979386"/>
            <a:ext cx="5435600" cy="3910489"/>
          </a:xfrm>
        </p:spPr>
        <p:txBody>
          <a:bodyPr/>
          <a:lstStyle/>
          <a:p>
            <a:r>
              <a:rPr lang="en-GB" sz="1600" baseline="0" dirty="0" smtClean="0"/>
              <a:t>How will we work. Because the language milieus have been under a great pressure for a long time NCFF has decided to follow an action oriented strategy in the beginning, meaning that we will start a lot of projects to gain knowledge of what works and what doesn’t. We have some financial </a:t>
            </a:r>
            <a:r>
              <a:rPr lang="en-GB" sz="1600" baseline="0" dirty="0" err="1" smtClean="0"/>
              <a:t>resouces</a:t>
            </a:r>
            <a:r>
              <a:rPr lang="en-GB" sz="1600" baseline="0" dirty="0" smtClean="0"/>
              <a:t> for ..</a:t>
            </a:r>
          </a:p>
          <a:p>
            <a:pPr rtl="0" fontAlgn="base"/>
            <a:r>
              <a:rPr lang="da-DK" sz="1600" b="0" i="0" kern="1200" dirty="0" err="1" smtClean="0">
                <a:solidFill>
                  <a:schemeClr val="tx1"/>
                </a:solidFill>
                <a:effectLst/>
              </a:rPr>
              <a:t>We</a:t>
            </a:r>
            <a:r>
              <a:rPr lang="da-DK" sz="1600" b="0" i="0" kern="1200" dirty="0" smtClean="0">
                <a:solidFill>
                  <a:schemeClr val="tx1"/>
                </a:solidFill>
                <a:effectLst/>
              </a:rPr>
              <a:t> </a:t>
            </a:r>
            <a:r>
              <a:rPr lang="da-DK" sz="1600" b="0" i="0" kern="1200" dirty="0" err="1" smtClean="0">
                <a:solidFill>
                  <a:schemeClr val="tx1"/>
                </a:solidFill>
                <a:effectLst/>
              </a:rPr>
              <a:t>work</a:t>
            </a:r>
            <a:r>
              <a:rPr lang="da-DK" sz="1600" b="0" i="0" kern="1200" dirty="0" smtClean="0">
                <a:solidFill>
                  <a:schemeClr val="tx1"/>
                </a:solidFill>
                <a:effectLst/>
              </a:rPr>
              <a:t> with </a:t>
            </a:r>
            <a:r>
              <a:rPr lang="da-DK" sz="1600" b="0" i="0" kern="1200" dirty="0" err="1" smtClean="0">
                <a:solidFill>
                  <a:schemeClr val="tx1"/>
                </a:solidFill>
                <a:effectLst/>
              </a:rPr>
              <a:t>two</a:t>
            </a:r>
            <a:r>
              <a:rPr lang="da-DK" sz="1600" b="0" i="0" kern="1200" dirty="0" smtClean="0">
                <a:solidFill>
                  <a:schemeClr val="tx1"/>
                </a:solidFill>
                <a:effectLst/>
              </a:rPr>
              <a:t> pools</a:t>
            </a:r>
            <a:r>
              <a:rPr lang="da-DK" sz="1600" b="0" i="0" kern="1200" baseline="0" dirty="0" smtClean="0">
                <a:solidFill>
                  <a:schemeClr val="tx1"/>
                </a:solidFill>
                <a:effectLst/>
              </a:rPr>
              <a:t> – </a:t>
            </a:r>
            <a:r>
              <a:rPr lang="da-DK" sz="1600" b="0" i="0" kern="1200" baseline="0" dirty="0" err="1" smtClean="0">
                <a:solidFill>
                  <a:schemeClr val="tx1"/>
                </a:solidFill>
                <a:effectLst/>
              </a:rPr>
              <a:t>one</a:t>
            </a:r>
            <a:r>
              <a:rPr lang="da-DK" sz="1600" b="0" i="0" kern="1200" baseline="0" dirty="0" smtClean="0">
                <a:solidFill>
                  <a:schemeClr val="tx1"/>
                </a:solidFill>
                <a:effectLst/>
              </a:rPr>
              <a:t> </a:t>
            </a:r>
            <a:r>
              <a:rPr lang="da-DK" sz="1600" b="0" i="0" kern="1200" baseline="0" dirty="0" err="1" smtClean="0">
                <a:solidFill>
                  <a:schemeClr val="tx1"/>
                </a:solidFill>
                <a:effectLst/>
              </a:rPr>
              <a:t>that</a:t>
            </a:r>
            <a:r>
              <a:rPr lang="da-DK" sz="1600" b="0" i="0" kern="1200" baseline="0" dirty="0" smtClean="0">
                <a:solidFill>
                  <a:schemeClr val="tx1"/>
                </a:solidFill>
                <a:effectLst/>
              </a:rPr>
              <a:t> is open for suggestions and </a:t>
            </a:r>
            <a:r>
              <a:rPr lang="da-DK" sz="1600" b="0" i="0" kern="1200" baseline="0" dirty="0" err="1" smtClean="0">
                <a:solidFill>
                  <a:schemeClr val="tx1"/>
                </a:solidFill>
                <a:effectLst/>
              </a:rPr>
              <a:t>one</a:t>
            </a:r>
            <a:r>
              <a:rPr lang="da-DK" sz="1600" b="0" i="0" kern="1200" baseline="0" dirty="0" smtClean="0">
                <a:solidFill>
                  <a:schemeClr val="tx1"/>
                </a:solidFill>
                <a:effectLst/>
              </a:rPr>
              <a:t> </a:t>
            </a:r>
            <a:r>
              <a:rPr lang="da-DK" sz="1600" b="0" i="0" kern="1200" baseline="0" dirty="0" err="1" smtClean="0">
                <a:solidFill>
                  <a:schemeClr val="tx1"/>
                </a:solidFill>
                <a:effectLst/>
              </a:rPr>
              <a:t>where</a:t>
            </a:r>
            <a:r>
              <a:rPr lang="da-DK" sz="1600" b="0" i="0" kern="1200" baseline="0" dirty="0" smtClean="0">
                <a:solidFill>
                  <a:schemeClr val="tx1"/>
                </a:solidFill>
                <a:effectLst/>
              </a:rPr>
              <a:t> </a:t>
            </a:r>
            <a:r>
              <a:rPr lang="da-DK" sz="1600" b="0" i="0" kern="1200" baseline="0" dirty="0" err="1" smtClean="0">
                <a:solidFill>
                  <a:schemeClr val="tx1"/>
                </a:solidFill>
                <a:effectLst/>
              </a:rPr>
              <a:t>we</a:t>
            </a:r>
            <a:r>
              <a:rPr lang="da-DK" sz="1600" b="0" i="0" kern="1200" baseline="0" dirty="0" smtClean="0">
                <a:solidFill>
                  <a:schemeClr val="tx1"/>
                </a:solidFill>
                <a:effectLst/>
              </a:rPr>
              <a:t> </a:t>
            </a:r>
            <a:r>
              <a:rPr lang="da-DK" sz="1600" b="0" i="0" kern="1200" baseline="0" dirty="0" err="1" smtClean="0">
                <a:solidFill>
                  <a:schemeClr val="tx1"/>
                </a:solidFill>
                <a:effectLst/>
              </a:rPr>
              <a:t>want</a:t>
            </a:r>
            <a:r>
              <a:rPr lang="da-DK" sz="1600" b="0" i="0" kern="1200" baseline="0" dirty="0" smtClean="0">
                <a:solidFill>
                  <a:schemeClr val="tx1"/>
                </a:solidFill>
                <a:effectLst/>
              </a:rPr>
              <a:t> </a:t>
            </a:r>
            <a:r>
              <a:rPr lang="da-DK" sz="1600" b="0" i="0" kern="1200" baseline="0" dirty="0" err="1" smtClean="0">
                <a:solidFill>
                  <a:schemeClr val="tx1"/>
                </a:solidFill>
                <a:effectLst/>
              </a:rPr>
              <a:t>different</a:t>
            </a:r>
            <a:r>
              <a:rPr lang="da-DK" sz="1600" b="0" i="0" kern="1200" baseline="0" dirty="0" smtClean="0">
                <a:solidFill>
                  <a:schemeClr val="tx1"/>
                </a:solidFill>
                <a:effectLst/>
              </a:rPr>
              <a:t> </a:t>
            </a:r>
            <a:r>
              <a:rPr lang="da-DK" sz="1600" b="0" i="0" kern="1200" baseline="0" dirty="0" err="1" smtClean="0">
                <a:solidFill>
                  <a:schemeClr val="tx1"/>
                </a:solidFill>
                <a:effectLst/>
              </a:rPr>
              <a:t>projects</a:t>
            </a:r>
            <a:r>
              <a:rPr lang="da-DK" sz="1600" b="0" i="0" kern="1200" baseline="0" dirty="0" smtClean="0">
                <a:solidFill>
                  <a:schemeClr val="tx1"/>
                </a:solidFill>
                <a:effectLst/>
              </a:rPr>
              <a:t> to </a:t>
            </a:r>
            <a:r>
              <a:rPr lang="da-DK" sz="1600" b="0" i="0" kern="1200" baseline="0" dirty="0" err="1" smtClean="0">
                <a:solidFill>
                  <a:schemeClr val="tx1"/>
                </a:solidFill>
                <a:effectLst/>
              </a:rPr>
              <a:t>be</a:t>
            </a:r>
            <a:r>
              <a:rPr lang="da-DK" sz="1600" b="0" i="0" kern="1200" baseline="0" dirty="0" smtClean="0">
                <a:solidFill>
                  <a:schemeClr val="tx1"/>
                </a:solidFill>
                <a:effectLst/>
              </a:rPr>
              <a:t> done, for </a:t>
            </a:r>
            <a:r>
              <a:rPr lang="da-DK" sz="1600" b="0" i="0" kern="1200" baseline="0" dirty="0" err="1" smtClean="0">
                <a:solidFill>
                  <a:schemeClr val="tx1"/>
                </a:solidFill>
                <a:effectLst/>
              </a:rPr>
              <a:t>instance</a:t>
            </a:r>
            <a:r>
              <a:rPr lang="da-DK" sz="1600" b="0" i="0" kern="1200" baseline="0" dirty="0" smtClean="0">
                <a:solidFill>
                  <a:schemeClr val="tx1"/>
                </a:solidFill>
                <a:effectLst/>
              </a:rPr>
              <a:t> with in…</a:t>
            </a:r>
          </a:p>
          <a:p>
            <a:pPr rtl="0" fontAlgn="base"/>
            <a:r>
              <a:rPr lang="da-DK" sz="1600" b="0" i="0" kern="1200" baseline="0" dirty="0" err="1" smtClean="0">
                <a:solidFill>
                  <a:schemeClr val="tx1"/>
                </a:solidFill>
                <a:effectLst/>
              </a:rPr>
              <a:t>We</a:t>
            </a:r>
            <a:r>
              <a:rPr lang="da-DK" sz="1600" b="0" i="0" kern="1200" baseline="0" dirty="0" smtClean="0">
                <a:solidFill>
                  <a:schemeClr val="tx1"/>
                </a:solidFill>
                <a:effectLst/>
              </a:rPr>
              <a:t> </a:t>
            </a:r>
            <a:r>
              <a:rPr lang="da-DK" sz="1600" b="0" i="0" kern="1200" baseline="0" dirty="0" err="1" smtClean="0">
                <a:solidFill>
                  <a:schemeClr val="tx1"/>
                </a:solidFill>
                <a:effectLst/>
              </a:rPr>
              <a:t>hope</a:t>
            </a:r>
            <a:r>
              <a:rPr lang="da-DK" sz="1600" b="0" i="0" kern="1200" baseline="0" dirty="0" smtClean="0">
                <a:solidFill>
                  <a:schemeClr val="tx1"/>
                </a:solidFill>
                <a:effectLst/>
              </a:rPr>
              <a:t> to </a:t>
            </a:r>
            <a:r>
              <a:rPr lang="da-DK" sz="1600" b="0" i="0" kern="1200" baseline="0" dirty="0" err="1" smtClean="0">
                <a:solidFill>
                  <a:schemeClr val="tx1"/>
                </a:solidFill>
                <a:effectLst/>
              </a:rPr>
              <a:t>be</a:t>
            </a:r>
            <a:r>
              <a:rPr lang="da-DK" sz="1600" b="0" i="0" kern="1200" baseline="0" dirty="0" smtClean="0">
                <a:solidFill>
                  <a:schemeClr val="tx1"/>
                </a:solidFill>
                <a:effectLst/>
              </a:rPr>
              <a:t> </a:t>
            </a:r>
            <a:r>
              <a:rPr lang="da-DK" sz="1600" b="0" i="0" kern="1200" baseline="0" dirty="0" err="1" smtClean="0">
                <a:solidFill>
                  <a:schemeClr val="tx1"/>
                </a:solidFill>
                <a:effectLst/>
              </a:rPr>
              <a:t>able</a:t>
            </a:r>
            <a:r>
              <a:rPr lang="da-DK" sz="1600" b="0" i="0" kern="1200" baseline="0" dirty="0" smtClean="0">
                <a:solidFill>
                  <a:schemeClr val="tx1"/>
                </a:solidFill>
                <a:effectLst/>
              </a:rPr>
              <a:t> to offer </a:t>
            </a:r>
            <a:r>
              <a:rPr lang="da-DK" sz="1600" b="0" i="0" kern="1200" baseline="0" dirty="0" err="1" smtClean="0">
                <a:solidFill>
                  <a:schemeClr val="tx1"/>
                </a:solidFill>
                <a:effectLst/>
              </a:rPr>
              <a:t>packages</a:t>
            </a:r>
            <a:r>
              <a:rPr lang="da-DK" sz="1600" b="0" i="0" kern="1200" baseline="0" dirty="0" smtClean="0">
                <a:solidFill>
                  <a:schemeClr val="tx1"/>
                </a:solidFill>
                <a:effectLst/>
              </a:rPr>
              <a:t> for the </a:t>
            </a:r>
            <a:r>
              <a:rPr lang="da-DK" sz="1600" b="0" i="0" kern="1200" baseline="0" dirty="0" err="1" smtClean="0">
                <a:solidFill>
                  <a:schemeClr val="tx1"/>
                </a:solidFill>
                <a:effectLst/>
              </a:rPr>
              <a:t>stake</a:t>
            </a:r>
            <a:r>
              <a:rPr lang="da-DK" sz="1600" b="0" i="0" kern="1200" baseline="0" dirty="0" smtClean="0">
                <a:solidFill>
                  <a:schemeClr val="tx1"/>
                </a:solidFill>
                <a:effectLst/>
              </a:rPr>
              <a:t> holders: </a:t>
            </a:r>
            <a:r>
              <a:rPr lang="da-DK" sz="1600" b="0" i="0" kern="1200" baseline="0" dirty="0" err="1" smtClean="0">
                <a:solidFill>
                  <a:schemeClr val="tx1"/>
                </a:solidFill>
                <a:effectLst/>
              </a:rPr>
              <a:t>how</a:t>
            </a:r>
            <a:r>
              <a:rPr lang="da-DK" sz="1600" b="0" i="0" kern="1200" baseline="0" dirty="0" smtClean="0">
                <a:solidFill>
                  <a:schemeClr val="tx1"/>
                </a:solidFill>
                <a:effectLst/>
              </a:rPr>
              <a:t> to…</a:t>
            </a:r>
            <a:r>
              <a:rPr lang="da-DK" sz="1600" b="0" i="0" kern="1200" baseline="0" dirty="0" err="1" smtClean="0">
                <a:solidFill>
                  <a:schemeClr val="tx1"/>
                </a:solidFill>
                <a:effectLst/>
              </a:rPr>
              <a:t>packages</a:t>
            </a:r>
            <a:r>
              <a:rPr lang="da-DK" sz="1600" b="0" i="0" kern="1200" baseline="0" dirty="0" smtClean="0">
                <a:solidFill>
                  <a:schemeClr val="tx1"/>
                </a:solidFill>
                <a:effectLst/>
              </a:rPr>
              <a:t> </a:t>
            </a:r>
            <a:r>
              <a:rPr lang="da-DK" sz="1600" b="0" i="0" kern="1200" baseline="0" dirty="0" err="1" smtClean="0">
                <a:solidFill>
                  <a:schemeClr val="tx1"/>
                </a:solidFill>
                <a:effectLst/>
              </a:rPr>
              <a:t>that</a:t>
            </a:r>
            <a:r>
              <a:rPr lang="da-DK" sz="1600" b="0" i="0" kern="1200" baseline="0" dirty="0" smtClean="0">
                <a:solidFill>
                  <a:schemeClr val="tx1"/>
                </a:solidFill>
                <a:effectLst/>
              </a:rPr>
              <a:t> </a:t>
            </a:r>
            <a:r>
              <a:rPr lang="da-DK" sz="1600" b="0" i="0" kern="1200" baseline="0" dirty="0" err="1" smtClean="0">
                <a:solidFill>
                  <a:schemeClr val="tx1"/>
                </a:solidFill>
                <a:effectLst/>
              </a:rPr>
              <a:t>can</a:t>
            </a:r>
            <a:r>
              <a:rPr lang="da-DK" sz="1600" b="0" i="0" kern="1200" baseline="0" dirty="0" smtClean="0">
                <a:solidFill>
                  <a:schemeClr val="tx1"/>
                </a:solidFill>
                <a:effectLst/>
              </a:rPr>
              <a:t> </a:t>
            </a:r>
            <a:r>
              <a:rPr lang="da-DK" sz="1600" b="0" i="0" kern="1200" baseline="0" dirty="0" err="1" smtClean="0">
                <a:solidFill>
                  <a:schemeClr val="tx1"/>
                </a:solidFill>
                <a:effectLst/>
              </a:rPr>
              <a:t>be</a:t>
            </a:r>
            <a:r>
              <a:rPr lang="da-DK" sz="1600" b="0" i="0" kern="1200" baseline="0" dirty="0" smtClean="0">
                <a:solidFill>
                  <a:schemeClr val="tx1"/>
                </a:solidFill>
                <a:effectLst/>
              </a:rPr>
              <a:t> </a:t>
            </a:r>
            <a:r>
              <a:rPr lang="da-DK" sz="1600" b="0" i="0" kern="1200" baseline="0" dirty="0" err="1" smtClean="0">
                <a:solidFill>
                  <a:schemeClr val="tx1"/>
                </a:solidFill>
                <a:effectLst/>
              </a:rPr>
              <a:t>easily</a:t>
            </a:r>
            <a:r>
              <a:rPr lang="da-DK" sz="1600" b="0" i="0" kern="1200" baseline="0" dirty="0" smtClean="0">
                <a:solidFill>
                  <a:schemeClr val="tx1"/>
                </a:solidFill>
                <a:effectLst/>
              </a:rPr>
              <a:t> </a:t>
            </a:r>
            <a:r>
              <a:rPr lang="da-DK" sz="1600" b="0" i="0" kern="1200" baseline="0" dirty="0" err="1" smtClean="0">
                <a:solidFill>
                  <a:schemeClr val="tx1"/>
                </a:solidFill>
                <a:effectLst/>
              </a:rPr>
              <a:t>implemented</a:t>
            </a:r>
            <a:r>
              <a:rPr lang="da-DK" sz="1600" b="0" i="0" kern="1200" baseline="0" dirty="0" smtClean="0">
                <a:solidFill>
                  <a:schemeClr val="tx1"/>
                </a:solidFill>
                <a:effectLst/>
              </a:rPr>
              <a:t> and </a:t>
            </a:r>
            <a:r>
              <a:rPr lang="da-DK" sz="1600" b="0" i="0" kern="1200" baseline="0" dirty="0" err="1" smtClean="0">
                <a:solidFill>
                  <a:schemeClr val="tx1"/>
                </a:solidFill>
                <a:effectLst/>
              </a:rPr>
              <a:t>that</a:t>
            </a:r>
            <a:r>
              <a:rPr lang="da-DK" sz="1600" b="0" i="0" kern="1200" baseline="0" dirty="0" smtClean="0">
                <a:solidFill>
                  <a:schemeClr val="tx1"/>
                </a:solidFill>
                <a:effectLst/>
              </a:rPr>
              <a:t> </a:t>
            </a:r>
            <a:r>
              <a:rPr lang="da-DK" sz="1600" b="0" i="0" kern="1200" baseline="0" dirty="0" err="1" smtClean="0">
                <a:solidFill>
                  <a:schemeClr val="tx1"/>
                </a:solidFill>
                <a:effectLst/>
              </a:rPr>
              <a:t>are</a:t>
            </a:r>
            <a:r>
              <a:rPr lang="da-DK" sz="1600" b="0" i="0" kern="1200" baseline="0" dirty="0" smtClean="0">
                <a:solidFill>
                  <a:schemeClr val="tx1"/>
                </a:solidFill>
                <a:effectLst/>
              </a:rPr>
              <a:t> </a:t>
            </a:r>
            <a:r>
              <a:rPr lang="da-DK" sz="1600" b="0" i="0" kern="1200" baseline="0" dirty="0" err="1" smtClean="0">
                <a:solidFill>
                  <a:schemeClr val="tx1"/>
                </a:solidFill>
                <a:effectLst/>
              </a:rPr>
              <a:t>tested</a:t>
            </a:r>
            <a:r>
              <a:rPr lang="da-DK" sz="1600" b="0" i="0" kern="1200" baseline="0" dirty="0" smtClean="0">
                <a:solidFill>
                  <a:schemeClr val="tx1"/>
                </a:solidFill>
                <a:effectLst/>
              </a:rPr>
              <a:t> and </a:t>
            </a:r>
            <a:r>
              <a:rPr lang="da-DK" sz="1600" b="0" i="0" kern="1200" baseline="0" dirty="0" err="1" smtClean="0">
                <a:solidFill>
                  <a:schemeClr val="tx1"/>
                </a:solidFill>
                <a:effectLst/>
              </a:rPr>
              <a:t>evaluated</a:t>
            </a:r>
            <a:r>
              <a:rPr lang="da-DK" sz="1600" b="0" i="0" kern="1200" baseline="0" dirty="0" smtClean="0">
                <a:solidFill>
                  <a:schemeClr val="tx1"/>
                </a:solidFill>
                <a:effectLst/>
              </a:rPr>
              <a:t>.</a:t>
            </a:r>
            <a:endParaRPr lang="da-DK" sz="1600" b="0" i="0" kern="1200" dirty="0" smtClean="0">
              <a:solidFill>
                <a:schemeClr val="tx1"/>
              </a:solidFill>
              <a:effectLst/>
            </a:endParaRPr>
          </a:p>
          <a:p>
            <a:pPr rtl="0" fontAlgn="base"/>
            <a:endParaRPr lang="da-DK" sz="1200" b="0" i="0" kern="1200" dirty="0" smtClean="0">
              <a:solidFill>
                <a:schemeClr val="tx1"/>
              </a:solidFill>
              <a:effectLst/>
              <a:latin typeface="+mn-lt"/>
              <a:ea typeface="+mn-ea"/>
              <a:cs typeface="+mn-cs"/>
            </a:endParaRPr>
          </a:p>
          <a:p>
            <a:pPr rtl="0" fontAlgn="base"/>
            <a:r>
              <a:rPr lang="da-DK" sz="1200" b="0" i="0" kern="1200" dirty="0" err="1" smtClean="0">
                <a:solidFill>
                  <a:schemeClr val="tx1"/>
                </a:solidFill>
                <a:effectLst/>
                <a:latin typeface="+mn-lt"/>
                <a:ea typeface="+mn-ea"/>
                <a:cs typeface="+mn-cs"/>
              </a:rPr>
              <a:t>After</a:t>
            </a:r>
            <a:r>
              <a:rPr lang="da-DK" sz="1200" b="0" i="0" kern="1200" baseline="0" dirty="0" smtClean="0">
                <a:solidFill>
                  <a:schemeClr val="tx1"/>
                </a:solidFill>
                <a:effectLst/>
                <a:latin typeface="+mn-lt"/>
                <a:ea typeface="+mn-ea"/>
                <a:cs typeface="+mn-cs"/>
              </a:rPr>
              <a:t> the end of the 5 </a:t>
            </a:r>
            <a:r>
              <a:rPr lang="da-DK" sz="1200" b="0" i="0" kern="1200" baseline="0" dirty="0" err="1" smtClean="0">
                <a:solidFill>
                  <a:schemeClr val="tx1"/>
                </a:solidFill>
                <a:effectLst/>
                <a:latin typeface="+mn-lt"/>
                <a:ea typeface="+mn-ea"/>
                <a:cs typeface="+mn-cs"/>
              </a:rPr>
              <a:t>years</a:t>
            </a:r>
            <a:r>
              <a:rPr lang="da-DK" sz="1200" b="0" i="0" kern="1200" baseline="0" dirty="0" smtClean="0">
                <a:solidFill>
                  <a:schemeClr val="tx1"/>
                </a:solidFill>
                <a:effectLst/>
                <a:latin typeface="+mn-lt"/>
                <a:ea typeface="+mn-ea"/>
                <a:cs typeface="+mn-cs"/>
              </a:rPr>
              <a:t> </a:t>
            </a:r>
            <a:r>
              <a:rPr lang="da-DK" sz="1200" b="0" i="0" kern="1200" baseline="0" dirty="0" err="1" smtClean="0">
                <a:solidFill>
                  <a:schemeClr val="tx1"/>
                </a:solidFill>
                <a:effectLst/>
                <a:latin typeface="+mn-lt"/>
                <a:ea typeface="+mn-ea"/>
                <a:cs typeface="+mn-cs"/>
              </a:rPr>
              <a:t>period</a:t>
            </a:r>
            <a:r>
              <a:rPr lang="da-DK" sz="1200" b="0" i="0" kern="1200" baseline="0" dirty="0" smtClean="0">
                <a:solidFill>
                  <a:schemeClr val="tx1"/>
                </a:solidFill>
                <a:effectLst/>
                <a:latin typeface="+mn-lt"/>
                <a:ea typeface="+mn-ea"/>
                <a:cs typeface="+mn-cs"/>
              </a:rPr>
              <a:t> </a:t>
            </a:r>
            <a:r>
              <a:rPr lang="da-DK" sz="1200" b="0" i="0" kern="1200" baseline="0" dirty="0" err="1" smtClean="0">
                <a:solidFill>
                  <a:schemeClr val="tx1"/>
                </a:solidFill>
                <a:effectLst/>
                <a:latin typeface="+mn-lt"/>
                <a:ea typeface="+mn-ea"/>
                <a:cs typeface="+mn-cs"/>
              </a:rPr>
              <a:t>we</a:t>
            </a:r>
            <a:r>
              <a:rPr lang="da-DK" sz="1200" b="0" i="0" kern="1200" baseline="0" dirty="0" smtClean="0">
                <a:solidFill>
                  <a:schemeClr val="tx1"/>
                </a:solidFill>
                <a:effectLst/>
                <a:latin typeface="+mn-lt"/>
                <a:ea typeface="+mn-ea"/>
                <a:cs typeface="+mn-cs"/>
              </a:rPr>
              <a:t> </a:t>
            </a:r>
            <a:r>
              <a:rPr lang="da-DK" sz="1200" b="0" i="0" kern="1200" baseline="0" dirty="0" err="1" smtClean="0">
                <a:solidFill>
                  <a:schemeClr val="tx1"/>
                </a:solidFill>
                <a:effectLst/>
                <a:latin typeface="+mn-lt"/>
                <a:ea typeface="+mn-ea"/>
                <a:cs typeface="+mn-cs"/>
              </a:rPr>
              <a:t>hope</a:t>
            </a:r>
            <a:r>
              <a:rPr lang="da-DK" sz="1200" b="0" i="0" kern="1200" baseline="0" dirty="0" smtClean="0">
                <a:solidFill>
                  <a:schemeClr val="tx1"/>
                </a:solidFill>
                <a:effectLst/>
                <a:latin typeface="+mn-lt"/>
                <a:ea typeface="+mn-ea"/>
                <a:cs typeface="+mn-cs"/>
              </a:rPr>
              <a:t> to have </a:t>
            </a:r>
            <a:r>
              <a:rPr lang="da-DK" sz="1200" b="0" i="0" kern="1200" baseline="0" dirty="0" err="1" smtClean="0">
                <a:solidFill>
                  <a:schemeClr val="tx1"/>
                </a:solidFill>
                <a:effectLst/>
                <a:latin typeface="+mn-lt"/>
                <a:ea typeface="+mn-ea"/>
                <a:cs typeface="+mn-cs"/>
              </a:rPr>
              <a:t>become</a:t>
            </a:r>
            <a:r>
              <a:rPr lang="da-DK" sz="1200" b="0" i="0" kern="1200" baseline="0" dirty="0" smtClean="0">
                <a:solidFill>
                  <a:schemeClr val="tx1"/>
                </a:solidFill>
                <a:effectLst/>
                <a:latin typeface="+mn-lt"/>
                <a:ea typeface="+mn-ea"/>
                <a:cs typeface="+mn-cs"/>
              </a:rPr>
              <a:t> </a:t>
            </a:r>
            <a:r>
              <a:rPr lang="da-DK" sz="1200" b="0" i="0" kern="1200" baseline="0" dirty="0" err="1" smtClean="0">
                <a:solidFill>
                  <a:schemeClr val="tx1"/>
                </a:solidFill>
                <a:effectLst/>
                <a:latin typeface="+mn-lt"/>
                <a:ea typeface="+mn-ea"/>
                <a:cs typeface="+mn-cs"/>
              </a:rPr>
              <a:t>such</a:t>
            </a:r>
            <a:r>
              <a:rPr lang="da-DK" sz="1200" b="0" i="0" kern="1200" baseline="0" dirty="0" smtClean="0">
                <a:solidFill>
                  <a:schemeClr val="tx1"/>
                </a:solidFill>
                <a:effectLst/>
                <a:latin typeface="+mn-lt"/>
                <a:ea typeface="+mn-ea"/>
                <a:cs typeface="+mn-cs"/>
              </a:rPr>
              <a:t> an </a:t>
            </a:r>
            <a:r>
              <a:rPr lang="da-DK" sz="1200" b="0" i="0" kern="1200" baseline="0" dirty="0" err="1" smtClean="0">
                <a:solidFill>
                  <a:schemeClr val="tx1"/>
                </a:solidFill>
                <a:effectLst/>
                <a:latin typeface="+mn-lt"/>
                <a:ea typeface="+mn-ea"/>
                <a:cs typeface="+mn-cs"/>
              </a:rPr>
              <a:t>important</a:t>
            </a:r>
            <a:r>
              <a:rPr lang="da-DK" sz="1200" b="0" i="0" kern="1200" baseline="0" dirty="0" smtClean="0">
                <a:solidFill>
                  <a:schemeClr val="tx1"/>
                </a:solidFill>
                <a:effectLst/>
                <a:latin typeface="+mn-lt"/>
                <a:ea typeface="+mn-ea"/>
                <a:cs typeface="+mn-cs"/>
              </a:rPr>
              <a:t> </a:t>
            </a:r>
            <a:r>
              <a:rPr lang="da-DK" sz="1200" b="0" i="0" kern="1200" baseline="0" dirty="0" err="1" smtClean="0">
                <a:solidFill>
                  <a:schemeClr val="tx1"/>
                </a:solidFill>
                <a:effectLst/>
                <a:latin typeface="+mn-lt"/>
                <a:ea typeface="+mn-ea"/>
                <a:cs typeface="+mn-cs"/>
              </a:rPr>
              <a:t>voice</a:t>
            </a:r>
            <a:r>
              <a:rPr lang="da-DK" sz="1200" b="0" i="0" kern="1200" baseline="0" dirty="0" smtClean="0">
                <a:solidFill>
                  <a:schemeClr val="tx1"/>
                </a:solidFill>
                <a:effectLst/>
                <a:latin typeface="+mn-lt"/>
                <a:ea typeface="+mn-ea"/>
                <a:cs typeface="+mn-cs"/>
              </a:rPr>
              <a:t> and </a:t>
            </a:r>
            <a:r>
              <a:rPr lang="da-DK" sz="1200" b="0" i="0" kern="1200" baseline="0" dirty="0" err="1" smtClean="0">
                <a:solidFill>
                  <a:schemeClr val="tx1"/>
                </a:solidFill>
                <a:effectLst/>
                <a:latin typeface="+mn-lt"/>
                <a:ea typeface="+mn-ea"/>
                <a:cs typeface="+mn-cs"/>
              </a:rPr>
              <a:t>knowledge</a:t>
            </a:r>
            <a:r>
              <a:rPr lang="da-DK" sz="1200" b="0" i="0" kern="1200" baseline="0" dirty="0" smtClean="0">
                <a:solidFill>
                  <a:schemeClr val="tx1"/>
                </a:solidFill>
                <a:effectLst/>
                <a:latin typeface="+mn-lt"/>
                <a:ea typeface="+mn-ea"/>
                <a:cs typeface="+mn-cs"/>
              </a:rPr>
              <a:t> pool </a:t>
            </a:r>
            <a:r>
              <a:rPr lang="da-DK" sz="1200" b="0" i="0" kern="1200" baseline="0" dirty="0" err="1" smtClean="0">
                <a:solidFill>
                  <a:schemeClr val="tx1"/>
                </a:solidFill>
                <a:effectLst/>
                <a:latin typeface="+mn-lt"/>
                <a:ea typeface="+mn-ea"/>
                <a:cs typeface="+mn-cs"/>
              </a:rPr>
              <a:t>that</a:t>
            </a:r>
            <a:r>
              <a:rPr lang="da-DK" sz="1200" b="0" i="0" kern="1200" baseline="0" dirty="0" smtClean="0">
                <a:solidFill>
                  <a:schemeClr val="tx1"/>
                </a:solidFill>
                <a:effectLst/>
                <a:latin typeface="+mn-lt"/>
                <a:ea typeface="+mn-ea"/>
                <a:cs typeface="+mn-cs"/>
              </a:rPr>
              <a:t> </a:t>
            </a:r>
            <a:r>
              <a:rPr lang="da-DK" sz="1200" b="0" i="0" kern="1200" baseline="0" dirty="0" err="1" smtClean="0">
                <a:solidFill>
                  <a:schemeClr val="tx1"/>
                </a:solidFill>
                <a:effectLst/>
                <a:latin typeface="+mn-lt"/>
                <a:ea typeface="+mn-ea"/>
                <a:cs typeface="+mn-cs"/>
              </a:rPr>
              <a:t>nobody</a:t>
            </a:r>
            <a:r>
              <a:rPr lang="da-DK" sz="1200" b="0" i="0" kern="1200" baseline="0" dirty="0" smtClean="0">
                <a:solidFill>
                  <a:schemeClr val="tx1"/>
                </a:solidFill>
                <a:effectLst/>
                <a:latin typeface="+mn-lt"/>
                <a:ea typeface="+mn-ea"/>
                <a:cs typeface="+mn-cs"/>
              </a:rPr>
              <a:t> </a:t>
            </a:r>
            <a:r>
              <a:rPr lang="da-DK" sz="1200" b="0" i="0" kern="1200" baseline="0" dirty="0" err="1" smtClean="0">
                <a:solidFill>
                  <a:schemeClr val="tx1"/>
                </a:solidFill>
                <a:effectLst/>
                <a:latin typeface="+mn-lt"/>
                <a:ea typeface="+mn-ea"/>
                <a:cs typeface="+mn-cs"/>
              </a:rPr>
              <a:t>would</a:t>
            </a:r>
            <a:r>
              <a:rPr lang="da-DK" sz="1200" b="0" i="0" kern="1200" baseline="0" dirty="0" smtClean="0">
                <a:solidFill>
                  <a:schemeClr val="tx1"/>
                </a:solidFill>
                <a:effectLst/>
                <a:latin typeface="+mn-lt"/>
                <a:ea typeface="+mn-ea"/>
                <a:cs typeface="+mn-cs"/>
              </a:rPr>
              <a:t> </a:t>
            </a:r>
            <a:r>
              <a:rPr lang="da-DK" sz="1200" b="0" i="0" kern="1200" baseline="0" dirty="0" err="1" smtClean="0">
                <a:solidFill>
                  <a:schemeClr val="tx1"/>
                </a:solidFill>
                <a:effectLst/>
                <a:latin typeface="+mn-lt"/>
                <a:ea typeface="+mn-ea"/>
                <a:cs typeface="+mn-cs"/>
              </a:rPr>
              <a:t>dream</a:t>
            </a:r>
            <a:r>
              <a:rPr lang="da-DK" sz="1200" b="0" i="0" kern="1200" baseline="0" dirty="0" smtClean="0">
                <a:solidFill>
                  <a:schemeClr val="tx1"/>
                </a:solidFill>
                <a:effectLst/>
                <a:latin typeface="+mn-lt"/>
                <a:ea typeface="+mn-ea"/>
                <a:cs typeface="+mn-cs"/>
              </a:rPr>
              <a:t> of not </a:t>
            </a:r>
            <a:r>
              <a:rPr lang="da-DK" sz="1200" b="0" i="0" kern="1200" baseline="0" dirty="0" err="1" smtClean="0">
                <a:solidFill>
                  <a:schemeClr val="tx1"/>
                </a:solidFill>
                <a:effectLst/>
                <a:latin typeface="+mn-lt"/>
                <a:ea typeface="+mn-ea"/>
                <a:cs typeface="+mn-cs"/>
              </a:rPr>
              <a:t>letting</a:t>
            </a:r>
            <a:r>
              <a:rPr lang="da-DK" sz="1200" b="0" i="0" kern="1200" baseline="0" dirty="0" smtClean="0">
                <a:solidFill>
                  <a:schemeClr val="tx1"/>
                </a:solidFill>
                <a:effectLst/>
                <a:latin typeface="+mn-lt"/>
                <a:ea typeface="+mn-ea"/>
                <a:cs typeface="+mn-cs"/>
              </a:rPr>
              <a:t> </a:t>
            </a:r>
            <a:r>
              <a:rPr lang="da-DK" sz="1200" b="0" i="0" kern="1200" baseline="0" dirty="0" err="1" smtClean="0">
                <a:solidFill>
                  <a:schemeClr val="tx1"/>
                </a:solidFill>
                <a:effectLst/>
                <a:latin typeface="+mn-lt"/>
                <a:ea typeface="+mn-ea"/>
                <a:cs typeface="+mn-cs"/>
              </a:rPr>
              <a:t>us</a:t>
            </a:r>
            <a:r>
              <a:rPr lang="da-DK" sz="1200" b="0" i="0" kern="1200" baseline="0" dirty="0" smtClean="0">
                <a:solidFill>
                  <a:schemeClr val="tx1"/>
                </a:solidFill>
                <a:effectLst/>
                <a:latin typeface="+mn-lt"/>
                <a:ea typeface="+mn-ea"/>
                <a:cs typeface="+mn-cs"/>
              </a:rPr>
              <a:t> </a:t>
            </a:r>
            <a:r>
              <a:rPr lang="da-DK" sz="1200" b="0" i="0" kern="1200" baseline="0" dirty="0" err="1" smtClean="0">
                <a:solidFill>
                  <a:schemeClr val="tx1"/>
                </a:solidFill>
                <a:effectLst/>
                <a:latin typeface="+mn-lt"/>
                <a:ea typeface="+mn-ea"/>
                <a:cs typeface="+mn-cs"/>
              </a:rPr>
              <a:t>continue</a:t>
            </a:r>
            <a:r>
              <a:rPr lang="da-DK" sz="1200" b="0" i="0" kern="1200" baseline="0" dirty="0" smtClean="0">
                <a:solidFill>
                  <a:schemeClr val="tx1"/>
                </a:solidFill>
                <a:effectLst/>
                <a:latin typeface="+mn-lt"/>
                <a:ea typeface="+mn-ea"/>
                <a:cs typeface="+mn-cs"/>
              </a:rPr>
              <a:t> the </a:t>
            </a:r>
            <a:r>
              <a:rPr lang="da-DK" sz="1200" b="0" i="0" kern="1200" baseline="0" dirty="0" err="1" smtClean="0">
                <a:solidFill>
                  <a:schemeClr val="tx1"/>
                </a:solidFill>
                <a:effectLst/>
                <a:latin typeface="+mn-lt"/>
                <a:ea typeface="+mn-ea"/>
                <a:cs typeface="+mn-cs"/>
              </a:rPr>
              <a:t>good</a:t>
            </a:r>
            <a:r>
              <a:rPr lang="da-DK" sz="1200" b="0" i="0" kern="1200" baseline="0" dirty="0" smtClean="0">
                <a:solidFill>
                  <a:schemeClr val="tx1"/>
                </a:solidFill>
                <a:effectLst/>
                <a:latin typeface="+mn-lt"/>
                <a:ea typeface="+mn-ea"/>
                <a:cs typeface="+mn-cs"/>
              </a:rPr>
              <a:t> </a:t>
            </a:r>
            <a:r>
              <a:rPr lang="da-DK" sz="1200" b="0" i="0" kern="1200" baseline="0" dirty="0" err="1" smtClean="0">
                <a:solidFill>
                  <a:schemeClr val="tx1"/>
                </a:solidFill>
                <a:effectLst/>
                <a:latin typeface="+mn-lt"/>
                <a:ea typeface="+mn-ea"/>
                <a:cs typeface="+mn-cs"/>
              </a:rPr>
              <a:t>work</a:t>
            </a:r>
            <a:r>
              <a:rPr lang="da-DK" sz="1200" b="0" i="0" kern="1200" baseline="0" dirty="0" smtClean="0">
                <a:solidFill>
                  <a:schemeClr val="tx1"/>
                </a:solidFill>
                <a:effectLst/>
                <a:latin typeface="+mn-lt"/>
                <a:ea typeface="+mn-ea"/>
                <a:cs typeface="+mn-cs"/>
              </a:rPr>
              <a:t> and </a:t>
            </a:r>
            <a:r>
              <a:rPr lang="da-DK" sz="1200" b="0" i="0" kern="1200" baseline="0" dirty="0" err="1" smtClean="0">
                <a:solidFill>
                  <a:schemeClr val="tx1"/>
                </a:solidFill>
                <a:effectLst/>
                <a:latin typeface="+mn-lt"/>
                <a:ea typeface="+mn-ea"/>
                <a:cs typeface="+mn-cs"/>
              </a:rPr>
              <a:t>dream</a:t>
            </a:r>
            <a:r>
              <a:rPr lang="da-DK" sz="1200" b="0" i="0" kern="1200" baseline="0" dirty="0" smtClean="0">
                <a:solidFill>
                  <a:schemeClr val="tx1"/>
                </a:solidFill>
                <a:effectLst/>
                <a:latin typeface="+mn-lt"/>
                <a:ea typeface="+mn-ea"/>
                <a:cs typeface="+mn-cs"/>
              </a:rPr>
              <a:t> of </a:t>
            </a:r>
            <a:r>
              <a:rPr lang="da-DK" sz="1200" b="0" i="0" kern="1200" baseline="0" dirty="0" err="1" smtClean="0">
                <a:solidFill>
                  <a:schemeClr val="tx1"/>
                </a:solidFill>
                <a:effectLst/>
                <a:latin typeface="+mn-lt"/>
                <a:ea typeface="+mn-ea"/>
                <a:cs typeface="+mn-cs"/>
              </a:rPr>
              <a:t>implementing</a:t>
            </a:r>
            <a:r>
              <a:rPr lang="da-DK" sz="1200" b="0" i="0" kern="1200" baseline="0" dirty="0" smtClean="0">
                <a:solidFill>
                  <a:schemeClr val="tx1"/>
                </a:solidFill>
                <a:effectLst/>
                <a:latin typeface="+mn-lt"/>
                <a:ea typeface="+mn-ea"/>
                <a:cs typeface="+mn-cs"/>
              </a:rPr>
              <a:t> </a:t>
            </a:r>
            <a:r>
              <a:rPr lang="da-DK" sz="1200" b="0" i="0" kern="1200" baseline="0" dirty="0" err="1" smtClean="0">
                <a:solidFill>
                  <a:schemeClr val="tx1"/>
                </a:solidFill>
                <a:effectLst/>
                <a:latin typeface="+mn-lt"/>
                <a:ea typeface="+mn-ea"/>
                <a:cs typeface="+mn-cs"/>
              </a:rPr>
              <a:t>any</a:t>
            </a:r>
            <a:r>
              <a:rPr lang="da-DK" sz="1200" b="0" i="0" kern="1200" baseline="0" dirty="0" smtClean="0">
                <a:solidFill>
                  <a:schemeClr val="tx1"/>
                </a:solidFill>
                <a:effectLst/>
                <a:latin typeface="+mn-lt"/>
                <a:ea typeface="+mn-ea"/>
                <a:cs typeface="+mn-cs"/>
              </a:rPr>
              <a:t> reforms or major </a:t>
            </a:r>
            <a:r>
              <a:rPr lang="da-DK" sz="1200" b="0" i="0" kern="1200" baseline="0" dirty="0" err="1" smtClean="0">
                <a:solidFill>
                  <a:schemeClr val="tx1"/>
                </a:solidFill>
                <a:effectLst/>
                <a:latin typeface="+mn-lt"/>
                <a:ea typeface="+mn-ea"/>
                <a:cs typeface="+mn-cs"/>
              </a:rPr>
              <a:t>changes</a:t>
            </a:r>
            <a:r>
              <a:rPr lang="da-DK" sz="1200" b="0" i="0" kern="1200" baseline="0" dirty="0" smtClean="0">
                <a:solidFill>
                  <a:schemeClr val="tx1"/>
                </a:solidFill>
                <a:effectLst/>
                <a:latin typeface="+mn-lt"/>
                <a:ea typeface="+mn-ea"/>
                <a:cs typeface="+mn-cs"/>
              </a:rPr>
              <a:t> in FL </a:t>
            </a:r>
            <a:r>
              <a:rPr lang="da-DK" sz="1200" b="0" i="0" kern="1200" baseline="0" dirty="0" err="1" smtClean="0">
                <a:solidFill>
                  <a:schemeClr val="tx1"/>
                </a:solidFill>
                <a:effectLst/>
                <a:latin typeface="+mn-lt"/>
                <a:ea typeface="+mn-ea"/>
                <a:cs typeface="+mn-cs"/>
              </a:rPr>
              <a:t>education</a:t>
            </a:r>
            <a:r>
              <a:rPr lang="da-DK" sz="1200" b="0" i="0" kern="1200" baseline="0" dirty="0" smtClean="0">
                <a:solidFill>
                  <a:schemeClr val="tx1"/>
                </a:solidFill>
                <a:effectLst/>
                <a:latin typeface="+mn-lt"/>
                <a:ea typeface="+mn-ea"/>
                <a:cs typeface="+mn-cs"/>
              </a:rPr>
              <a:t> </a:t>
            </a:r>
            <a:r>
              <a:rPr lang="da-DK" sz="1200" b="0" i="0" kern="1200" baseline="0" dirty="0" err="1" smtClean="0">
                <a:solidFill>
                  <a:schemeClr val="tx1"/>
                </a:solidFill>
                <a:effectLst/>
                <a:latin typeface="+mn-lt"/>
                <a:ea typeface="+mn-ea"/>
                <a:cs typeface="+mn-cs"/>
              </a:rPr>
              <a:t>without</a:t>
            </a:r>
            <a:r>
              <a:rPr lang="da-DK" sz="1200" b="0" i="0" kern="1200" baseline="0" dirty="0" smtClean="0">
                <a:solidFill>
                  <a:schemeClr val="tx1"/>
                </a:solidFill>
                <a:effectLst/>
                <a:latin typeface="+mn-lt"/>
                <a:ea typeface="+mn-ea"/>
                <a:cs typeface="+mn-cs"/>
              </a:rPr>
              <a:t> </a:t>
            </a:r>
            <a:r>
              <a:rPr lang="da-DK" sz="1200" b="0" i="0" kern="1200" baseline="0" dirty="0" err="1" smtClean="0">
                <a:solidFill>
                  <a:schemeClr val="tx1"/>
                </a:solidFill>
                <a:effectLst/>
                <a:latin typeface="+mn-lt"/>
                <a:ea typeface="+mn-ea"/>
                <a:cs typeface="+mn-cs"/>
              </a:rPr>
              <a:t>consulting</a:t>
            </a:r>
            <a:r>
              <a:rPr lang="da-DK" sz="1200" b="0" i="0" kern="1200" baseline="0" dirty="0" smtClean="0">
                <a:solidFill>
                  <a:schemeClr val="tx1"/>
                </a:solidFill>
                <a:effectLst/>
                <a:latin typeface="+mn-lt"/>
                <a:ea typeface="+mn-ea"/>
                <a:cs typeface="+mn-cs"/>
              </a:rPr>
              <a:t> </a:t>
            </a:r>
            <a:r>
              <a:rPr lang="da-DK" sz="1200" b="0" i="0" kern="1200" baseline="0" dirty="0" err="1" smtClean="0">
                <a:solidFill>
                  <a:schemeClr val="tx1"/>
                </a:solidFill>
                <a:effectLst/>
                <a:latin typeface="+mn-lt"/>
                <a:ea typeface="+mn-ea"/>
                <a:cs typeface="+mn-cs"/>
              </a:rPr>
              <a:t>us</a:t>
            </a:r>
            <a:r>
              <a:rPr lang="da-DK" sz="1200" b="0" i="0" kern="1200" baseline="0" dirty="0" smtClean="0">
                <a:solidFill>
                  <a:schemeClr val="tx1"/>
                </a:solidFill>
                <a:effectLst/>
                <a:latin typeface="+mn-lt"/>
                <a:ea typeface="+mn-ea"/>
                <a:cs typeface="+mn-cs"/>
              </a:rPr>
              <a:t>.</a:t>
            </a:r>
            <a:endParaRPr lang="da-DK" sz="1200" b="0" i="0" kern="1200" dirty="0" smtClean="0">
              <a:solidFill>
                <a:schemeClr val="tx1"/>
              </a:solidFill>
              <a:effectLst/>
              <a:latin typeface="+mn-lt"/>
              <a:ea typeface="+mn-ea"/>
              <a:cs typeface="+mn-cs"/>
            </a:endParaRPr>
          </a:p>
          <a:p>
            <a:pPr rtl="0" fontAlgn="base"/>
            <a:endParaRPr lang="da-DK" sz="1200" b="0" i="0" kern="1200" dirty="0" smtClean="0">
              <a:solidFill>
                <a:schemeClr val="tx1"/>
              </a:solidFill>
              <a:effectLst/>
              <a:latin typeface="+mn-lt"/>
              <a:ea typeface="+mn-ea"/>
              <a:cs typeface="+mn-cs"/>
            </a:endParaRPr>
          </a:p>
          <a:p>
            <a:pPr rtl="0" fontAlgn="base"/>
            <a:endParaRPr lang="da-DK" dirty="0"/>
          </a:p>
          <a:p>
            <a:pPr rtl="0" fontAlgn="base"/>
            <a:endParaRPr lang="da-DK" sz="1200" b="0" i="0" kern="1200" dirty="0" smtClean="0">
              <a:solidFill>
                <a:schemeClr val="tx1"/>
              </a:solidFill>
              <a:effectLst/>
              <a:latin typeface="+mn-lt"/>
              <a:ea typeface="+mn-ea"/>
              <a:cs typeface="+mn-cs"/>
            </a:endParaRPr>
          </a:p>
          <a:p>
            <a:pPr rtl="0" fontAlgn="base"/>
            <a:endParaRPr lang="da-DK" dirty="0"/>
          </a:p>
          <a:p>
            <a:pPr rtl="0" fontAlgn="base"/>
            <a:endParaRPr lang="da-DK" sz="1200" b="0" i="0" kern="1200" dirty="0" smtClean="0">
              <a:solidFill>
                <a:schemeClr val="tx1"/>
              </a:solidFill>
              <a:effectLst/>
              <a:latin typeface="+mn-lt"/>
              <a:ea typeface="+mn-ea"/>
              <a:cs typeface="+mn-cs"/>
            </a:endParaRPr>
          </a:p>
          <a:p>
            <a:pPr rtl="0" fontAlgn="base"/>
            <a:endParaRPr lang="da-DK" dirty="0"/>
          </a:p>
          <a:p>
            <a:pPr rtl="0" fontAlgn="base"/>
            <a:endParaRPr lang="da-DK" sz="1200" b="0" i="0" kern="1200" dirty="0" smtClean="0">
              <a:solidFill>
                <a:schemeClr val="tx1"/>
              </a:solidFill>
              <a:effectLst/>
              <a:latin typeface="+mn-lt"/>
              <a:ea typeface="+mn-ea"/>
              <a:cs typeface="+mn-cs"/>
            </a:endParaRPr>
          </a:p>
          <a:p>
            <a:pPr rtl="0" fontAlgn="base"/>
            <a:endParaRPr lang="da-DK" dirty="0"/>
          </a:p>
          <a:p>
            <a:pPr rtl="0" fontAlgn="base"/>
            <a:endParaRPr lang="da-DK" sz="1200" b="0" i="0" kern="1200" dirty="0" smtClean="0">
              <a:solidFill>
                <a:schemeClr val="tx1"/>
              </a:solidFill>
              <a:effectLst/>
              <a:latin typeface="+mn-lt"/>
              <a:ea typeface="+mn-ea"/>
              <a:cs typeface="+mn-cs"/>
            </a:endParaRPr>
          </a:p>
          <a:p>
            <a:pPr rtl="0" fontAlgn="base"/>
            <a:endParaRPr lang="da-DK" dirty="0"/>
          </a:p>
          <a:p>
            <a:pPr rtl="0" fontAlgn="base"/>
            <a:endParaRPr lang="da-DK" sz="1200" b="0" i="0" kern="1200" dirty="0" smtClean="0">
              <a:solidFill>
                <a:schemeClr val="tx1"/>
              </a:solidFill>
              <a:effectLst/>
              <a:latin typeface="+mn-lt"/>
              <a:ea typeface="+mn-ea"/>
              <a:cs typeface="+mn-cs"/>
            </a:endParaRPr>
          </a:p>
          <a:p>
            <a:pPr rtl="0" fontAlgn="base"/>
            <a:endParaRPr lang="da-DK" dirty="0"/>
          </a:p>
          <a:p>
            <a:pPr rtl="0" fontAlgn="base"/>
            <a:endParaRPr lang="da-DK" sz="1200" b="0" i="0" kern="1200" dirty="0" smtClean="0">
              <a:solidFill>
                <a:schemeClr val="tx1"/>
              </a:solidFill>
              <a:effectLst/>
              <a:latin typeface="+mn-lt"/>
              <a:ea typeface="+mn-ea"/>
              <a:cs typeface="+mn-cs"/>
            </a:endParaRPr>
          </a:p>
          <a:p>
            <a:pPr rtl="0" fontAlgn="base"/>
            <a:endParaRPr lang="da-DK" dirty="0"/>
          </a:p>
          <a:p>
            <a:pPr rtl="0" fontAlgn="base"/>
            <a:endParaRPr lang="da-DK" sz="1200" b="0" i="0" kern="1200" dirty="0" smtClean="0">
              <a:solidFill>
                <a:schemeClr val="tx1"/>
              </a:solidFill>
              <a:effectLst/>
              <a:latin typeface="+mn-lt"/>
              <a:ea typeface="+mn-ea"/>
              <a:cs typeface="+mn-cs"/>
            </a:endParaRPr>
          </a:p>
          <a:p>
            <a:pPr rtl="0" fontAlgn="base"/>
            <a:endParaRPr lang="da-DK" dirty="0"/>
          </a:p>
          <a:p>
            <a:endParaRPr lang="en-GB" baseline="0" dirty="0" smtClean="0"/>
          </a:p>
          <a:p>
            <a:endParaRPr lang="en-GB" dirty="0"/>
          </a:p>
        </p:txBody>
      </p:sp>
      <p:sp>
        <p:nvSpPr>
          <p:cNvPr id="4" name="Pladsholder til slidenummer 3"/>
          <p:cNvSpPr>
            <a:spLocks noGrp="1"/>
          </p:cNvSpPr>
          <p:nvPr>
            <p:ph type="sldNum" sz="quarter" idx="10"/>
          </p:nvPr>
        </p:nvSpPr>
        <p:spPr/>
        <p:txBody>
          <a:bodyPr/>
          <a:lstStyle/>
          <a:p>
            <a:fld id="{B0259627-9698-4163-BD3D-F28C96C40FC1}" type="slidenum">
              <a:rPr lang="en-GB" smtClean="0"/>
              <a:t>13</a:t>
            </a:fld>
            <a:endParaRPr lang="en-GB" dirty="0"/>
          </a:p>
        </p:txBody>
      </p:sp>
    </p:spTree>
    <p:extLst>
      <p:ext uri="{BB962C8B-B14F-4D97-AF65-F5344CB8AC3E}">
        <p14:creationId xmlns:p14="http://schemas.microsoft.com/office/powerpoint/2010/main" val="6737531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bg>
      <p:bgPr>
        <a:solidFill>
          <a:srgbClr val="004543"/>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1BF3C00B-C520-4F74-80EF-04CAB9DDD02F}" type="datetimeFigureOut">
              <a:rPr lang="da-DK" smtClean="0"/>
              <a:t>03-06-2019</a:t>
            </a:fld>
            <a:endParaRPr lang="da-DK" dirty="0"/>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FCA7DB5B-96D4-4CF3-898A-78CE068160B3}" type="slidenum">
              <a:rPr lang="da-DK" smtClean="0"/>
              <a:t>‹#›</a:t>
            </a:fld>
            <a:endParaRPr lang="da-DK"/>
          </a:p>
        </p:txBody>
      </p:sp>
    </p:spTree>
    <p:extLst>
      <p:ext uri="{BB962C8B-B14F-4D97-AF65-F5344CB8AC3E}">
        <p14:creationId xmlns:p14="http://schemas.microsoft.com/office/powerpoint/2010/main" val="2616300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1BF3C00B-C520-4F74-80EF-04CAB9DDD02F}" type="datetimeFigureOut">
              <a:rPr lang="da-DK" smtClean="0"/>
              <a:t>03-06-2019</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FCA7DB5B-96D4-4CF3-898A-78CE068160B3}" type="slidenum">
              <a:rPr lang="da-DK" smtClean="0"/>
              <a:t>‹#›</a:t>
            </a:fld>
            <a:endParaRPr lang="da-DK"/>
          </a:p>
        </p:txBody>
      </p:sp>
    </p:spTree>
    <p:extLst>
      <p:ext uri="{BB962C8B-B14F-4D97-AF65-F5344CB8AC3E}">
        <p14:creationId xmlns:p14="http://schemas.microsoft.com/office/powerpoint/2010/main" val="3507236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Pladsholder til dato 3"/>
          <p:cNvSpPr>
            <a:spLocks noGrp="1"/>
          </p:cNvSpPr>
          <p:nvPr>
            <p:ph type="dt" sz="half" idx="10"/>
          </p:nvPr>
        </p:nvSpPr>
        <p:spPr/>
        <p:txBody>
          <a:bodyPr/>
          <a:lstStyle/>
          <a:p>
            <a:fld id="{1BF3C00B-C520-4F74-80EF-04CAB9DDD02F}" type="datetimeFigureOut">
              <a:rPr lang="da-DK" smtClean="0"/>
              <a:t>03-06-2019</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FCA7DB5B-96D4-4CF3-898A-78CE068160B3}" type="slidenum">
              <a:rPr lang="da-DK" smtClean="0"/>
              <a:t>‹#›</a:t>
            </a:fld>
            <a:endParaRPr lang="da-DK"/>
          </a:p>
        </p:txBody>
      </p:sp>
    </p:spTree>
    <p:extLst>
      <p:ext uri="{BB962C8B-B14F-4D97-AF65-F5344CB8AC3E}">
        <p14:creationId xmlns:p14="http://schemas.microsoft.com/office/powerpoint/2010/main" val="1344252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838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1BF3C00B-C520-4F74-80EF-04CAB9DDD02F}" type="datetimeFigureOut">
              <a:rPr lang="da-DK" smtClean="0"/>
              <a:t>03-06-2019</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FCA7DB5B-96D4-4CF3-898A-78CE068160B3}" type="slidenum">
              <a:rPr lang="da-DK" smtClean="0"/>
              <a:t>‹#›</a:t>
            </a:fld>
            <a:endParaRPr lang="da-DK"/>
          </a:p>
        </p:txBody>
      </p:sp>
    </p:spTree>
    <p:extLst>
      <p:ext uri="{BB962C8B-B14F-4D97-AF65-F5344CB8AC3E}">
        <p14:creationId xmlns:p14="http://schemas.microsoft.com/office/powerpoint/2010/main" val="600392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1BF3C00B-C520-4F74-80EF-04CAB9DDD02F}" type="datetimeFigureOut">
              <a:rPr lang="da-DK" smtClean="0"/>
              <a:t>03-06-2019</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FCA7DB5B-96D4-4CF3-898A-78CE068160B3}" type="slidenum">
              <a:rPr lang="da-DK" smtClean="0"/>
              <a:t>‹#›</a:t>
            </a:fld>
            <a:endParaRPr lang="da-DK"/>
          </a:p>
        </p:txBody>
      </p:sp>
    </p:spTree>
    <p:extLst>
      <p:ext uri="{BB962C8B-B14F-4D97-AF65-F5344CB8AC3E}">
        <p14:creationId xmlns:p14="http://schemas.microsoft.com/office/powerpoint/2010/main" val="269472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1BF3C00B-C520-4F74-80EF-04CAB9DDD02F}" type="datetimeFigureOut">
              <a:rPr lang="da-DK" smtClean="0"/>
              <a:t>03-06-2019</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FCA7DB5B-96D4-4CF3-898A-78CE068160B3}" type="slidenum">
              <a:rPr lang="da-DK" smtClean="0"/>
              <a:t>‹#›</a:t>
            </a:fld>
            <a:endParaRPr lang="da-DK"/>
          </a:p>
        </p:txBody>
      </p:sp>
    </p:spTree>
    <p:extLst>
      <p:ext uri="{BB962C8B-B14F-4D97-AF65-F5344CB8AC3E}">
        <p14:creationId xmlns:p14="http://schemas.microsoft.com/office/powerpoint/2010/main" val="475212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1BF3C00B-C520-4F74-80EF-04CAB9DDD02F}" type="datetimeFigureOut">
              <a:rPr lang="da-DK" smtClean="0"/>
              <a:t>03-06-2019</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FCA7DB5B-96D4-4CF3-898A-78CE068160B3}" type="slidenum">
              <a:rPr lang="da-DK" smtClean="0"/>
              <a:t>‹#›</a:t>
            </a:fld>
            <a:endParaRPr lang="da-DK"/>
          </a:p>
        </p:txBody>
      </p:sp>
    </p:spTree>
    <p:extLst>
      <p:ext uri="{BB962C8B-B14F-4D97-AF65-F5344CB8AC3E}">
        <p14:creationId xmlns:p14="http://schemas.microsoft.com/office/powerpoint/2010/main" val="1340716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1BF3C00B-C520-4F74-80EF-04CAB9DDD02F}" type="datetimeFigureOut">
              <a:rPr lang="da-DK" smtClean="0"/>
              <a:t>03-06-2019</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FCA7DB5B-96D4-4CF3-898A-78CE068160B3}" type="slidenum">
              <a:rPr lang="da-DK" smtClean="0"/>
              <a:t>‹#›</a:t>
            </a:fld>
            <a:endParaRPr lang="da-DK"/>
          </a:p>
        </p:txBody>
      </p:sp>
    </p:spTree>
    <p:extLst>
      <p:ext uri="{BB962C8B-B14F-4D97-AF65-F5344CB8AC3E}">
        <p14:creationId xmlns:p14="http://schemas.microsoft.com/office/powerpoint/2010/main" val="1906675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1BF3C00B-C520-4F74-80EF-04CAB9DDD02F}" type="datetimeFigureOut">
              <a:rPr lang="da-DK" smtClean="0"/>
              <a:t>03-06-2019</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FCA7DB5B-96D4-4CF3-898A-78CE068160B3}" type="slidenum">
              <a:rPr lang="da-DK" smtClean="0"/>
              <a:t>‹#›</a:t>
            </a:fld>
            <a:endParaRPr lang="da-DK"/>
          </a:p>
        </p:txBody>
      </p:sp>
    </p:spTree>
    <p:extLst>
      <p:ext uri="{BB962C8B-B14F-4D97-AF65-F5344CB8AC3E}">
        <p14:creationId xmlns:p14="http://schemas.microsoft.com/office/powerpoint/2010/main" val="2697459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1BF3C00B-C520-4F74-80EF-04CAB9DDD02F}" type="datetimeFigureOut">
              <a:rPr lang="da-DK" smtClean="0"/>
              <a:t>03-06-2019</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FCA7DB5B-96D4-4CF3-898A-78CE068160B3}" type="slidenum">
              <a:rPr lang="da-DK" smtClean="0"/>
              <a:t>‹#›</a:t>
            </a:fld>
            <a:endParaRPr lang="da-DK"/>
          </a:p>
        </p:txBody>
      </p:sp>
    </p:spTree>
    <p:extLst>
      <p:ext uri="{BB962C8B-B14F-4D97-AF65-F5344CB8AC3E}">
        <p14:creationId xmlns:p14="http://schemas.microsoft.com/office/powerpoint/2010/main" val="1691598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1BF3C00B-C520-4F74-80EF-04CAB9DDD02F}" type="datetimeFigureOut">
              <a:rPr lang="da-DK" smtClean="0"/>
              <a:t>03-06-2019</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FCA7DB5B-96D4-4CF3-898A-78CE068160B3}" type="slidenum">
              <a:rPr lang="da-DK" smtClean="0"/>
              <a:t>‹#›</a:t>
            </a:fld>
            <a:endParaRPr lang="da-DK"/>
          </a:p>
        </p:txBody>
      </p:sp>
    </p:spTree>
    <p:extLst>
      <p:ext uri="{BB962C8B-B14F-4D97-AF65-F5344CB8AC3E}">
        <p14:creationId xmlns:p14="http://schemas.microsoft.com/office/powerpoint/2010/main" val="2815585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B38A39DC-014E-46A4-8E59-8DB5BC30F190}"/>
              </a:ext>
            </a:extLst>
          </p:cNvPr>
          <p:cNvSpPr/>
          <p:nvPr userDrawn="1"/>
        </p:nvSpPr>
        <p:spPr>
          <a:xfrm flipV="1">
            <a:off x="0" y="-2"/>
            <a:ext cx="12192000" cy="58740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72" name="Group 4" hidden="1">
            <a:extLst>
              <a:ext uri="{FF2B5EF4-FFF2-40B4-BE49-F238E27FC236}">
                <a16:creationId xmlns:a16="http://schemas.microsoft.com/office/drawing/2014/main" id="{39182878-5541-4603-8DB9-A90A6770F24F}"/>
              </a:ext>
            </a:extLst>
          </p:cNvPr>
          <p:cNvGrpSpPr>
            <a:grpSpLocks noChangeAspect="1"/>
          </p:cNvGrpSpPr>
          <p:nvPr userDrawn="1"/>
        </p:nvGrpSpPr>
        <p:grpSpPr bwMode="auto">
          <a:xfrm>
            <a:off x="6096000" y="983986"/>
            <a:ext cx="8750425" cy="8734557"/>
            <a:chOff x="5528" y="-412"/>
            <a:chExt cx="1654" cy="1651"/>
          </a:xfrm>
        </p:grpSpPr>
        <p:sp>
          <p:nvSpPr>
            <p:cNvPr id="73" name="Freeform 5">
              <a:extLst>
                <a:ext uri="{FF2B5EF4-FFF2-40B4-BE49-F238E27FC236}">
                  <a16:creationId xmlns:a16="http://schemas.microsoft.com/office/drawing/2014/main" id="{268A1AC2-4783-4A01-BB11-A6D94C24CE76}"/>
                </a:ext>
              </a:extLst>
            </p:cNvPr>
            <p:cNvSpPr>
              <a:spLocks/>
            </p:cNvSpPr>
            <p:nvPr userDrawn="1"/>
          </p:nvSpPr>
          <p:spPr bwMode="auto">
            <a:xfrm>
              <a:off x="5877" y="511"/>
              <a:ext cx="196" cy="421"/>
            </a:xfrm>
            <a:custGeom>
              <a:avLst/>
              <a:gdLst>
                <a:gd name="T0" fmla="*/ 236 w 248"/>
                <a:gd name="T1" fmla="*/ 1 h 533"/>
                <a:gd name="T2" fmla="*/ 224 w 248"/>
                <a:gd name="T3" fmla="*/ 14 h 533"/>
                <a:gd name="T4" fmla="*/ 224 w 248"/>
                <a:gd name="T5" fmla="*/ 462 h 533"/>
                <a:gd name="T6" fmla="*/ 24 w 248"/>
                <a:gd name="T7" fmla="*/ 9 h 533"/>
                <a:gd name="T8" fmla="*/ 10 w 248"/>
                <a:gd name="T9" fmla="*/ 2 h 533"/>
                <a:gd name="T10" fmla="*/ 0 w 248"/>
                <a:gd name="T11" fmla="*/ 14 h 533"/>
                <a:gd name="T12" fmla="*/ 0 w 248"/>
                <a:gd name="T13" fmla="*/ 521 h 533"/>
                <a:gd name="T14" fmla="*/ 12 w 248"/>
                <a:gd name="T15" fmla="*/ 533 h 533"/>
                <a:gd name="T16" fmla="*/ 25 w 248"/>
                <a:gd name="T17" fmla="*/ 521 h 533"/>
                <a:gd name="T18" fmla="*/ 25 w 248"/>
                <a:gd name="T19" fmla="*/ 72 h 533"/>
                <a:gd name="T20" fmla="*/ 225 w 248"/>
                <a:gd name="T21" fmla="*/ 526 h 533"/>
                <a:gd name="T22" fmla="*/ 236 w 248"/>
                <a:gd name="T23" fmla="*/ 533 h 533"/>
                <a:gd name="T24" fmla="*/ 239 w 248"/>
                <a:gd name="T25" fmla="*/ 533 h 533"/>
                <a:gd name="T26" fmla="*/ 248 w 248"/>
                <a:gd name="T27" fmla="*/ 521 h 533"/>
                <a:gd name="T28" fmla="*/ 248 w 248"/>
                <a:gd name="T29" fmla="*/ 14 h 533"/>
                <a:gd name="T30" fmla="*/ 236 w 248"/>
                <a:gd name="T31" fmla="*/ 1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533">
                  <a:moveTo>
                    <a:pt x="236" y="1"/>
                  </a:moveTo>
                  <a:cubicBezTo>
                    <a:pt x="229" y="1"/>
                    <a:pt x="224" y="7"/>
                    <a:pt x="224" y="14"/>
                  </a:cubicBezTo>
                  <a:lnTo>
                    <a:pt x="224" y="462"/>
                  </a:lnTo>
                  <a:lnTo>
                    <a:pt x="24" y="9"/>
                  </a:lnTo>
                  <a:cubicBezTo>
                    <a:pt x="21" y="3"/>
                    <a:pt x="16" y="0"/>
                    <a:pt x="10" y="2"/>
                  </a:cubicBezTo>
                  <a:cubicBezTo>
                    <a:pt x="4" y="3"/>
                    <a:pt x="0" y="8"/>
                    <a:pt x="0" y="14"/>
                  </a:cubicBezTo>
                  <a:lnTo>
                    <a:pt x="0" y="521"/>
                  </a:lnTo>
                  <a:cubicBezTo>
                    <a:pt x="0" y="527"/>
                    <a:pt x="6" y="533"/>
                    <a:pt x="12" y="533"/>
                  </a:cubicBezTo>
                  <a:cubicBezTo>
                    <a:pt x="19" y="533"/>
                    <a:pt x="25" y="527"/>
                    <a:pt x="25" y="521"/>
                  </a:cubicBezTo>
                  <a:lnTo>
                    <a:pt x="25" y="72"/>
                  </a:lnTo>
                  <a:lnTo>
                    <a:pt x="225" y="526"/>
                  </a:lnTo>
                  <a:cubicBezTo>
                    <a:pt x="227" y="530"/>
                    <a:pt x="231" y="533"/>
                    <a:pt x="236" y="533"/>
                  </a:cubicBezTo>
                  <a:cubicBezTo>
                    <a:pt x="237" y="533"/>
                    <a:pt x="238" y="533"/>
                    <a:pt x="239" y="533"/>
                  </a:cubicBezTo>
                  <a:cubicBezTo>
                    <a:pt x="244" y="531"/>
                    <a:pt x="248" y="526"/>
                    <a:pt x="248" y="521"/>
                  </a:cubicBezTo>
                  <a:lnTo>
                    <a:pt x="248" y="14"/>
                  </a:lnTo>
                  <a:cubicBezTo>
                    <a:pt x="248" y="7"/>
                    <a:pt x="243" y="1"/>
                    <a:pt x="236" y="1"/>
                  </a:cubicBezTo>
                </a:path>
              </a:pathLst>
            </a:custGeom>
            <a:solidFill>
              <a:srgbClr val="097D8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4" name="Freeform 6">
              <a:extLst>
                <a:ext uri="{FF2B5EF4-FFF2-40B4-BE49-F238E27FC236}">
                  <a16:creationId xmlns:a16="http://schemas.microsoft.com/office/drawing/2014/main" id="{EC05928B-9499-4D3D-A66C-2FE4B7EFEEA0}"/>
                </a:ext>
              </a:extLst>
            </p:cNvPr>
            <p:cNvSpPr>
              <a:spLocks/>
            </p:cNvSpPr>
            <p:nvPr userDrawn="1"/>
          </p:nvSpPr>
          <p:spPr bwMode="auto">
            <a:xfrm>
              <a:off x="6464" y="512"/>
              <a:ext cx="163" cy="433"/>
            </a:xfrm>
            <a:custGeom>
              <a:avLst/>
              <a:gdLst>
                <a:gd name="T0" fmla="*/ 195 w 207"/>
                <a:gd name="T1" fmla="*/ 25 h 549"/>
                <a:gd name="T2" fmla="*/ 207 w 207"/>
                <a:gd name="T3" fmla="*/ 13 h 549"/>
                <a:gd name="T4" fmla="*/ 195 w 207"/>
                <a:gd name="T5" fmla="*/ 0 h 549"/>
                <a:gd name="T6" fmla="*/ 12 w 207"/>
                <a:gd name="T7" fmla="*/ 0 h 549"/>
                <a:gd name="T8" fmla="*/ 0 w 207"/>
                <a:gd name="T9" fmla="*/ 13 h 549"/>
                <a:gd name="T10" fmla="*/ 0 w 207"/>
                <a:gd name="T11" fmla="*/ 537 h 549"/>
                <a:gd name="T12" fmla="*/ 12 w 207"/>
                <a:gd name="T13" fmla="*/ 549 h 549"/>
                <a:gd name="T14" fmla="*/ 25 w 207"/>
                <a:gd name="T15" fmla="*/ 537 h 549"/>
                <a:gd name="T16" fmla="*/ 25 w 207"/>
                <a:gd name="T17" fmla="*/ 249 h 549"/>
                <a:gd name="T18" fmla="*/ 195 w 207"/>
                <a:gd name="T19" fmla="*/ 249 h 549"/>
                <a:gd name="T20" fmla="*/ 207 w 207"/>
                <a:gd name="T21" fmla="*/ 237 h 549"/>
                <a:gd name="T22" fmla="*/ 195 w 207"/>
                <a:gd name="T23" fmla="*/ 224 h 549"/>
                <a:gd name="T24" fmla="*/ 25 w 207"/>
                <a:gd name="T25" fmla="*/ 224 h 549"/>
                <a:gd name="T26" fmla="*/ 25 w 207"/>
                <a:gd name="T27" fmla="*/ 25 h 549"/>
                <a:gd name="T28" fmla="*/ 195 w 207"/>
                <a:gd name="T29" fmla="*/ 25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7" h="549">
                  <a:moveTo>
                    <a:pt x="195" y="25"/>
                  </a:moveTo>
                  <a:cubicBezTo>
                    <a:pt x="202" y="25"/>
                    <a:pt x="207" y="20"/>
                    <a:pt x="207" y="13"/>
                  </a:cubicBezTo>
                  <a:cubicBezTo>
                    <a:pt x="207" y="6"/>
                    <a:pt x="202" y="0"/>
                    <a:pt x="195" y="0"/>
                  </a:cubicBezTo>
                  <a:lnTo>
                    <a:pt x="12" y="0"/>
                  </a:lnTo>
                  <a:cubicBezTo>
                    <a:pt x="5" y="0"/>
                    <a:pt x="0" y="6"/>
                    <a:pt x="0" y="13"/>
                  </a:cubicBezTo>
                  <a:lnTo>
                    <a:pt x="0" y="537"/>
                  </a:lnTo>
                  <a:cubicBezTo>
                    <a:pt x="0" y="544"/>
                    <a:pt x="5" y="549"/>
                    <a:pt x="12" y="549"/>
                  </a:cubicBezTo>
                  <a:cubicBezTo>
                    <a:pt x="19" y="549"/>
                    <a:pt x="25" y="544"/>
                    <a:pt x="25" y="537"/>
                  </a:cubicBezTo>
                  <a:lnTo>
                    <a:pt x="25" y="249"/>
                  </a:lnTo>
                  <a:lnTo>
                    <a:pt x="195" y="249"/>
                  </a:lnTo>
                  <a:cubicBezTo>
                    <a:pt x="202" y="249"/>
                    <a:pt x="207" y="243"/>
                    <a:pt x="207" y="237"/>
                  </a:cubicBezTo>
                  <a:cubicBezTo>
                    <a:pt x="207" y="230"/>
                    <a:pt x="202" y="224"/>
                    <a:pt x="195" y="224"/>
                  </a:cubicBezTo>
                  <a:lnTo>
                    <a:pt x="25" y="224"/>
                  </a:lnTo>
                  <a:lnTo>
                    <a:pt x="25" y="25"/>
                  </a:lnTo>
                  <a:lnTo>
                    <a:pt x="195" y="25"/>
                  </a:lnTo>
                </a:path>
              </a:pathLst>
            </a:custGeom>
            <a:solidFill>
              <a:srgbClr val="097D8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5" name="Freeform 7">
              <a:extLst>
                <a:ext uri="{FF2B5EF4-FFF2-40B4-BE49-F238E27FC236}">
                  <a16:creationId xmlns:a16="http://schemas.microsoft.com/office/drawing/2014/main" id="{D26C8C73-7916-462D-A1AA-F6DA14D38F83}"/>
                </a:ext>
              </a:extLst>
            </p:cNvPr>
            <p:cNvSpPr>
              <a:spLocks/>
            </p:cNvSpPr>
            <p:nvPr userDrawn="1"/>
          </p:nvSpPr>
          <p:spPr bwMode="auto">
            <a:xfrm>
              <a:off x="6708" y="512"/>
              <a:ext cx="164" cy="433"/>
            </a:xfrm>
            <a:custGeom>
              <a:avLst/>
              <a:gdLst>
                <a:gd name="T0" fmla="*/ 196 w 208"/>
                <a:gd name="T1" fmla="*/ 25 h 549"/>
                <a:gd name="T2" fmla="*/ 208 w 208"/>
                <a:gd name="T3" fmla="*/ 13 h 549"/>
                <a:gd name="T4" fmla="*/ 196 w 208"/>
                <a:gd name="T5" fmla="*/ 0 h 549"/>
                <a:gd name="T6" fmla="*/ 13 w 208"/>
                <a:gd name="T7" fmla="*/ 0 h 549"/>
                <a:gd name="T8" fmla="*/ 0 w 208"/>
                <a:gd name="T9" fmla="*/ 13 h 549"/>
                <a:gd name="T10" fmla="*/ 0 w 208"/>
                <a:gd name="T11" fmla="*/ 537 h 549"/>
                <a:gd name="T12" fmla="*/ 13 w 208"/>
                <a:gd name="T13" fmla="*/ 549 h 549"/>
                <a:gd name="T14" fmla="*/ 25 w 208"/>
                <a:gd name="T15" fmla="*/ 537 h 549"/>
                <a:gd name="T16" fmla="*/ 25 w 208"/>
                <a:gd name="T17" fmla="*/ 249 h 549"/>
                <a:gd name="T18" fmla="*/ 196 w 208"/>
                <a:gd name="T19" fmla="*/ 249 h 549"/>
                <a:gd name="T20" fmla="*/ 208 w 208"/>
                <a:gd name="T21" fmla="*/ 237 h 549"/>
                <a:gd name="T22" fmla="*/ 196 w 208"/>
                <a:gd name="T23" fmla="*/ 224 h 549"/>
                <a:gd name="T24" fmla="*/ 25 w 208"/>
                <a:gd name="T25" fmla="*/ 224 h 549"/>
                <a:gd name="T26" fmla="*/ 25 w 208"/>
                <a:gd name="T27" fmla="*/ 25 h 549"/>
                <a:gd name="T28" fmla="*/ 196 w 208"/>
                <a:gd name="T29" fmla="*/ 25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8" h="549">
                  <a:moveTo>
                    <a:pt x="196" y="25"/>
                  </a:moveTo>
                  <a:cubicBezTo>
                    <a:pt x="202" y="25"/>
                    <a:pt x="208" y="20"/>
                    <a:pt x="208" y="13"/>
                  </a:cubicBezTo>
                  <a:cubicBezTo>
                    <a:pt x="208" y="6"/>
                    <a:pt x="202" y="0"/>
                    <a:pt x="196" y="0"/>
                  </a:cubicBezTo>
                  <a:lnTo>
                    <a:pt x="13" y="0"/>
                  </a:lnTo>
                  <a:cubicBezTo>
                    <a:pt x="6" y="0"/>
                    <a:pt x="0" y="6"/>
                    <a:pt x="0" y="13"/>
                  </a:cubicBezTo>
                  <a:lnTo>
                    <a:pt x="0" y="537"/>
                  </a:lnTo>
                  <a:cubicBezTo>
                    <a:pt x="0" y="544"/>
                    <a:pt x="6" y="549"/>
                    <a:pt x="13" y="549"/>
                  </a:cubicBezTo>
                  <a:cubicBezTo>
                    <a:pt x="19" y="549"/>
                    <a:pt x="25" y="544"/>
                    <a:pt x="25" y="537"/>
                  </a:cubicBezTo>
                  <a:lnTo>
                    <a:pt x="25" y="249"/>
                  </a:lnTo>
                  <a:lnTo>
                    <a:pt x="196" y="249"/>
                  </a:lnTo>
                  <a:cubicBezTo>
                    <a:pt x="202" y="249"/>
                    <a:pt x="208" y="243"/>
                    <a:pt x="208" y="237"/>
                  </a:cubicBezTo>
                  <a:cubicBezTo>
                    <a:pt x="208" y="230"/>
                    <a:pt x="202" y="224"/>
                    <a:pt x="196" y="224"/>
                  </a:cubicBezTo>
                  <a:lnTo>
                    <a:pt x="25" y="224"/>
                  </a:lnTo>
                  <a:lnTo>
                    <a:pt x="25" y="25"/>
                  </a:lnTo>
                  <a:lnTo>
                    <a:pt x="196" y="25"/>
                  </a:lnTo>
                </a:path>
              </a:pathLst>
            </a:custGeom>
            <a:solidFill>
              <a:srgbClr val="097D8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6" name="Freeform 8">
              <a:extLst>
                <a:ext uri="{FF2B5EF4-FFF2-40B4-BE49-F238E27FC236}">
                  <a16:creationId xmlns:a16="http://schemas.microsoft.com/office/drawing/2014/main" id="{71B91FCF-8B58-498D-82E2-7B102DCF1F1B}"/>
                </a:ext>
              </a:extLst>
            </p:cNvPr>
            <p:cNvSpPr>
              <a:spLocks/>
            </p:cNvSpPr>
            <p:nvPr userDrawn="1"/>
          </p:nvSpPr>
          <p:spPr bwMode="auto">
            <a:xfrm>
              <a:off x="6148" y="512"/>
              <a:ext cx="239" cy="433"/>
            </a:xfrm>
            <a:custGeom>
              <a:avLst/>
              <a:gdLst>
                <a:gd name="T0" fmla="*/ 160 w 302"/>
                <a:gd name="T1" fmla="*/ 25 h 549"/>
                <a:gd name="T2" fmla="*/ 277 w 302"/>
                <a:gd name="T3" fmla="*/ 150 h 549"/>
                <a:gd name="T4" fmla="*/ 292 w 302"/>
                <a:gd name="T5" fmla="*/ 158 h 549"/>
                <a:gd name="T6" fmla="*/ 300 w 302"/>
                <a:gd name="T7" fmla="*/ 143 h 549"/>
                <a:gd name="T8" fmla="*/ 160 w 302"/>
                <a:gd name="T9" fmla="*/ 0 h 549"/>
                <a:gd name="T10" fmla="*/ 0 w 302"/>
                <a:gd name="T11" fmla="*/ 275 h 549"/>
                <a:gd name="T12" fmla="*/ 160 w 302"/>
                <a:gd name="T13" fmla="*/ 549 h 549"/>
                <a:gd name="T14" fmla="*/ 298 w 302"/>
                <a:gd name="T15" fmla="*/ 415 h 549"/>
                <a:gd name="T16" fmla="*/ 290 w 302"/>
                <a:gd name="T17" fmla="*/ 399 h 549"/>
                <a:gd name="T18" fmla="*/ 274 w 302"/>
                <a:gd name="T19" fmla="*/ 407 h 549"/>
                <a:gd name="T20" fmla="*/ 160 w 302"/>
                <a:gd name="T21" fmla="*/ 525 h 549"/>
                <a:gd name="T22" fmla="*/ 25 w 302"/>
                <a:gd name="T23" fmla="*/ 275 h 549"/>
                <a:gd name="T24" fmla="*/ 160 w 302"/>
                <a:gd name="T25" fmla="*/ 25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2" h="549">
                  <a:moveTo>
                    <a:pt x="160" y="25"/>
                  </a:moveTo>
                  <a:cubicBezTo>
                    <a:pt x="207" y="25"/>
                    <a:pt x="252" y="73"/>
                    <a:pt x="277" y="150"/>
                  </a:cubicBezTo>
                  <a:cubicBezTo>
                    <a:pt x="279" y="157"/>
                    <a:pt x="286" y="160"/>
                    <a:pt x="292" y="158"/>
                  </a:cubicBezTo>
                  <a:cubicBezTo>
                    <a:pt x="299" y="156"/>
                    <a:pt x="302" y="149"/>
                    <a:pt x="300" y="143"/>
                  </a:cubicBezTo>
                  <a:cubicBezTo>
                    <a:pt x="272" y="55"/>
                    <a:pt x="219" y="0"/>
                    <a:pt x="160" y="0"/>
                  </a:cubicBezTo>
                  <a:cubicBezTo>
                    <a:pt x="70" y="0"/>
                    <a:pt x="0" y="121"/>
                    <a:pt x="0" y="275"/>
                  </a:cubicBezTo>
                  <a:cubicBezTo>
                    <a:pt x="0" y="429"/>
                    <a:pt x="70" y="549"/>
                    <a:pt x="160" y="549"/>
                  </a:cubicBezTo>
                  <a:cubicBezTo>
                    <a:pt x="217" y="549"/>
                    <a:pt x="269" y="499"/>
                    <a:pt x="298" y="415"/>
                  </a:cubicBezTo>
                  <a:cubicBezTo>
                    <a:pt x="300" y="409"/>
                    <a:pt x="296" y="402"/>
                    <a:pt x="290" y="399"/>
                  </a:cubicBezTo>
                  <a:cubicBezTo>
                    <a:pt x="283" y="397"/>
                    <a:pt x="276" y="401"/>
                    <a:pt x="274" y="407"/>
                  </a:cubicBezTo>
                  <a:cubicBezTo>
                    <a:pt x="249" y="480"/>
                    <a:pt x="205" y="525"/>
                    <a:pt x="160" y="525"/>
                  </a:cubicBezTo>
                  <a:cubicBezTo>
                    <a:pt x="85" y="525"/>
                    <a:pt x="25" y="412"/>
                    <a:pt x="25" y="275"/>
                  </a:cubicBezTo>
                  <a:cubicBezTo>
                    <a:pt x="25" y="137"/>
                    <a:pt x="85" y="25"/>
                    <a:pt x="160" y="25"/>
                  </a:cubicBezTo>
                </a:path>
              </a:pathLst>
            </a:custGeom>
            <a:solidFill>
              <a:srgbClr val="097D8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7" name="Freeform 9">
              <a:extLst>
                <a:ext uri="{FF2B5EF4-FFF2-40B4-BE49-F238E27FC236}">
                  <a16:creationId xmlns:a16="http://schemas.microsoft.com/office/drawing/2014/main" id="{15206B02-3EC2-4330-B1FE-41A1C6B904FC}"/>
                </a:ext>
              </a:extLst>
            </p:cNvPr>
            <p:cNvSpPr>
              <a:spLocks noEditPoints="1"/>
            </p:cNvSpPr>
            <p:nvPr userDrawn="1"/>
          </p:nvSpPr>
          <p:spPr bwMode="auto">
            <a:xfrm>
              <a:off x="5528" y="-412"/>
              <a:ext cx="1654" cy="1651"/>
            </a:xfrm>
            <a:custGeom>
              <a:avLst/>
              <a:gdLst>
                <a:gd name="T0" fmla="*/ 1046 w 2091"/>
                <a:gd name="T1" fmla="*/ 2067 h 2092"/>
                <a:gd name="T2" fmla="*/ 25 w 2091"/>
                <a:gd name="T3" fmla="*/ 1047 h 2092"/>
                <a:gd name="T4" fmla="*/ 2067 w 2091"/>
                <a:gd name="T5" fmla="*/ 1047 h 2092"/>
                <a:gd name="T6" fmla="*/ 1046 w 2091"/>
                <a:gd name="T7" fmla="*/ 2067 h 2092"/>
                <a:gd name="T8" fmla="*/ 1506 w 2091"/>
                <a:gd name="T9" fmla="*/ 567 h 2092"/>
                <a:gd name="T10" fmla="*/ 1913 w 2091"/>
                <a:gd name="T11" fmla="*/ 1022 h 2092"/>
                <a:gd name="T12" fmla="*/ 1506 w 2091"/>
                <a:gd name="T13" fmla="*/ 1022 h 2092"/>
                <a:gd name="T14" fmla="*/ 1506 w 2091"/>
                <a:gd name="T15" fmla="*/ 567 h 2092"/>
                <a:gd name="T16" fmla="*/ 614 w 2091"/>
                <a:gd name="T17" fmla="*/ 567 h 2092"/>
                <a:gd name="T18" fmla="*/ 1020 w 2091"/>
                <a:gd name="T19" fmla="*/ 1022 h 2092"/>
                <a:gd name="T20" fmla="*/ 614 w 2091"/>
                <a:gd name="T21" fmla="*/ 1022 h 2092"/>
                <a:gd name="T22" fmla="*/ 614 w 2091"/>
                <a:gd name="T23" fmla="*/ 567 h 2092"/>
                <a:gd name="T24" fmla="*/ 179 w 2091"/>
                <a:gd name="T25" fmla="*/ 1022 h 2092"/>
                <a:gd name="T26" fmla="*/ 589 w 2091"/>
                <a:gd name="T27" fmla="*/ 563 h 2092"/>
                <a:gd name="T28" fmla="*/ 589 w 2091"/>
                <a:gd name="T29" fmla="*/ 1022 h 2092"/>
                <a:gd name="T30" fmla="*/ 179 w 2091"/>
                <a:gd name="T31" fmla="*/ 1022 h 2092"/>
                <a:gd name="T32" fmla="*/ 1075 w 2091"/>
                <a:gd name="T33" fmla="*/ 1022 h 2092"/>
                <a:gd name="T34" fmla="*/ 1482 w 2091"/>
                <a:gd name="T35" fmla="*/ 567 h 2092"/>
                <a:gd name="T36" fmla="*/ 1482 w 2091"/>
                <a:gd name="T37" fmla="*/ 1022 h 2092"/>
                <a:gd name="T38" fmla="*/ 1075 w 2091"/>
                <a:gd name="T39" fmla="*/ 1022 h 2092"/>
                <a:gd name="T40" fmla="*/ 1046 w 2091"/>
                <a:gd name="T41" fmla="*/ 25 h 2092"/>
                <a:gd name="T42" fmla="*/ 2066 w 2091"/>
                <a:gd name="T43" fmla="*/ 1022 h 2092"/>
                <a:gd name="T44" fmla="*/ 1946 w 2091"/>
                <a:gd name="T45" fmla="*/ 1022 h 2092"/>
                <a:gd name="T46" fmla="*/ 1503 w 2091"/>
                <a:gd name="T47" fmla="*/ 527 h 2092"/>
                <a:gd name="T48" fmla="*/ 1503 w 2091"/>
                <a:gd name="T49" fmla="*/ 526 h 2092"/>
                <a:gd name="T50" fmla="*/ 1502 w 2091"/>
                <a:gd name="T51" fmla="*/ 526 h 2092"/>
                <a:gd name="T52" fmla="*/ 1502 w 2091"/>
                <a:gd name="T53" fmla="*/ 526 h 2092"/>
                <a:gd name="T54" fmla="*/ 1501 w 2091"/>
                <a:gd name="T55" fmla="*/ 525 h 2092"/>
                <a:gd name="T56" fmla="*/ 1499 w 2091"/>
                <a:gd name="T57" fmla="*/ 524 h 2092"/>
                <a:gd name="T58" fmla="*/ 1498 w 2091"/>
                <a:gd name="T59" fmla="*/ 523 h 2092"/>
                <a:gd name="T60" fmla="*/ 1496 w 2091"/>
                <a:gd name="T61" fmla="*/ 523 h 2092"/>
                <a:gd name="T62" fmla="*/ 1494 w 2091"/>
                <a:gd name="T63" fmla="*/ 523 h 2092"/>
                <a:gd name="T64" fmla="*/ 1494 w 2091"/>
                <a:gd name="T65" fmla="*/ 523 h 2092"/>
                <a:gd name="T66" fmla="*/ 1494 w 2091"/>
                <a:gd name="T67" fmla="*/ 523 h 2092"/>
                <a:gd name="T68" fmla="*/ 1492 w 2091"/>
                <a:gd name="T69" fmla="*/ 523 h 2092"/>
                <a:gd name="T70" fmla="*/ 1489 w 2091"/>
                <a:gd name="T71" fmla="*/ 523 h 2092"/>
                <a:gd name="T72" fmla="*/ 1489 w 2091"/>
                <a:gd name="T73" fmla="*/ 524 h 2092"/>
                <a:gd name="T74" fmla="*/ 1487 w 2091"/>
                <a:gd name="T75" fmla="*/ 525 h 2092"/>
                <a:gd name="T76" fmla="*/ 1486 w 2091"/>
                <a:gd name="T77" fmla="*/ 526 h 2092"/>
                <a:gd name="T78" fmla="*/ 1485 w 2091"/>
                <a:gd name="T79" fmla="*/ 526 h 2092"/>
                <a:gd name="T80" fmla="*/ 1485 w 2091"/>
                <a:gd name="T81" fmla="*/ 526 h 2092"/>
                <a:gd name="T82" fmla="*/ 1485 w 2091"/>
                <a:gd name="T83" fmla="*/ 527 h 2092"/>
                <a:gd name="T84" fmla="*/ 1048 w 2091"/>
                <a:gd name="T85" fmla="*/ 1016 h 2092"/>
                <a:gd name="T86" fmla="*/ 610 w 2091"/>
                <a:gd name="T87" fmla="*/ 527 h 2092"/>
                <a:gd name="T88" fmla="*/ 610 w 2091"/>
                <a:gd name="T89" fmla="*/ 526 h 2092"/>
                <a:gd name="T90" fmla="*/ 608 w 2091"/>
                <a:gd name="T91" fmla="*/ 525 h 2092"/>
                <a:gd name="T92" fmla="*/ 606 w 2091"/>
                <a:gd name="T93" fmla="*/ 524 h 2092"/>
                <a:gd name="T94" fmla="*/ 604 w 2091"/>
                <a:gd name="T95" fmla="*/ 523 h 2092"/>
                <a:gd name="T96" fmla="*/ 602 w 2091"/>
                <a:gd name="T97" fmla="*/ 523 h 2092"/>
                <a:gd name="T98" fmla="*/ 601 w 2091"/>
                <a:gd name="T99" fmla="*/ 523 h 2092"/>
                <a:gd name="T100" fmla="*/ 600 w 2091"/>
                <a:gd name="T101" fmla="*/ 523 h 2092"/>
                <a:gd name="T102" fmla="*/ 599 w 2091"/>
                <a:gd name="T103" fmla="*/ 523 h 2092"/>
                <a:gd name="T104" fmla="*/ 588 w 2091"/>
                <a:gd name="T105" fmla="*/ 527 h 2092"/>
                <a:gd name="T106" fmla="*/ 146 w 2091"/>
                <a:gd name="T107" fmla="*/ 1022 h 2092"/>
                <a:gd name="T108" fmla="*/ 25 w 2091"/>
                <a:gd name="T109" fmla="*/ 1022 h 2092"/>
                <a:gd name="T110" fmla="*/ 1046 w 2091"/>
                <a:gd name="T111" fmla="*/ 25 h 2092"/>
                <a:gd name="T112" fmla="*/ 1046 w 2091"/>
                <a:gd name="T113" fmla="*/ 0 h 2092"/>
                <a:gd name="T114" fmla="*/ 0 w 2091"/>
                <a:gd name="T115" fmla="*/ 1046 h 2092"/>
                <a:gd name="T116" fmla="*/ 1046 w 2091"/>
                <a:gd name="T117" fmla="*/ 2092 h 2092"/>
                <a:gd name="T118" fmla="*/ 2091 w 2091"/>
                <a:gd name="T119" fmla="*/ 1046 h 2092"/>
                <a:gd name="T120" fmla="*/ 1046 w 2091"/>
                <a:gd name="T121" fmla="*/ 0 h 2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91" h="2092">
                  <a:moveTo>
                    <a:pt x="1046" y="2067"/>
                  </a:moveTo>
                  <a:cubicBezTo>
                    <a:pt x="483" y="2067"/>
                    <a:pt x="25" y="1609"/>
                    <a:pt x="25" y="1047"/>
                  </a:cubicBezTo>
                  <a:lnTo>
                    <a:pt x="2067" y="1047"/>
                  </a:lnTo>
                  <a:cubicBezTo>
                    <a:pt x="2066" y="1609"/>
                    <a:pt x="1608" y="2067"/>
                    <a:pt x="1046" y="2067"/>
                  </a:cubicBezTo>
                  <a:close/>
                  <a:moveTo>
                    <a:pt x="1506" y="567"/>
                  </a:moveTo>
                  <a:lnTo>
                    <a:pt x="1913" y="1022"/>
                  </a:lnTo>
                  <a:lnTo>
                    <a:pt x="1506" y="1022"/>
                  </a:lnTo>
                  <a:lnTo>
                    <a:pt x="1506" y="567"/>
                  </a:lnTo>
                  <a:close/>
                  <a:moveTo>
                    <a:pt x="614" y="567"/>
                  </a:moveTo>
                  <a:lnTo>
                    <a:pt x="1020" y="1022"/>
                  </a:lnTo>
                  <a:lnTo>
                    <a:pt x="614" y="1022"/>
                  </a:lnTo>
                  <a:lnTo>
                    <a:pt x="614" y="567"/>
                  </a:lnTo>
                  <a:close/>
                  <a:moveTo>
                    <a:pt x="179" y="1022"/>
                  </a:moveTo>
                  <a:lnTo>
                    <a:pt x="589" y="563"/>
                  </a:lnTo>
                  <a:lnTo>
                    <a:pt x="589" y="1022"/>
                  </a:lnTo>
                  <a:lnTo>
                    <a:pt x="179" y="1022"/>
                  </a:lnTo>
                  <a:close/>
                  <a:moveTo>
                    <a:pt x="1075" y="1022"/>
                  </a:moveTo>
                  <a:lnTo>
                    <a:pt x="1482" y="567"/>
                  </a:lnTo>
                  <a:lnTo>
                    <a:pt x="1482" y="1022"/>
                  </a:lnTo>
                  <a:lnTo>
                    <a:pt x="1075" y="1022"/>
                  </a:lnTo>
                  <a:close/>
                  <a:moveTo>
                    <a:pt x="1046" y="25"/>
                  </a:moveTo>
                  <a:cubicBezTo>
                    <a:pt x="1601" y="25"/>
                    <a:pt x="2053" y="470"/>
                    <a:pt x="2066" y="1022"/>
                  </a:cubicBezTo>
                  <a:lnTo>
                    <a:pt x="1946" y="1022"/>
                  </a:lnTo>
                  <a:lnTo>
                    <a:pt x="1503" y="527"/>
                  </a:lnTo>
                  <a:cubicBezTo>
                    <a:pt x="1503" y="527"/>
                    <a:pt x="1503" y="527"/>
                    <a:pt x="1503" y="526"/>
                  </a:cubicBezTo>
                  <a:cubicBezTo>
                    <a:pt x="1503" y="526"/>
                    <a:pt x="1502" y="526"/>
                    <a:pt x="1502" y="526"/>
                  </a:cubicBezTo>
                  <a:cubicBezTo>
                    <a:pt x="1502" y="526"/>
                    <a:pt x="1502" y="526"/>
                    <a:pt x="1502" y="526"/>
                  </a:cubicBezTo>
                  <a:cubicBezTo>
                    <a:pt x="1502" y="525"/>
                    <a:pt x="1501" y="525"/>
                    <a:pt x="1501" y="525"/>
                  </a:cubicBezTo>
                  <a:cubicBezTo>
                    <a:pt x="1500" y="524"/>
                    <a:pt x="1499" y="524"/>
                    <a:pt x="1499" y="524"/>
                  </a:cubicBezTo>
                  <a:cubicBezTo>
                    <a:pt x="1499" y="524"/>
                    <a:pt x="1498" y="524"/>
                    <a:pt x="1498" y="523"/>
                  </a:cubicBezTo>
                  <a:cubicBezTo>
                    <a:pt x="1498" y="523"/>
                    <a:pt x="1497" y="523"/>
                    <a:pt x="1496" y="523"/>
                  </a:cubicBezTo>
                  <a:cubicBezTo>
                    <a:pt x="1496" y="523"/>
                    <a:pt x="1495" y="523"/>
                    <a:pt x="1494" y="523"/>
                  </a:cubicBezTo>
                  <a:cubicBezTo>
                    <a:pt x="1494" y="523"/>
                    <a:pt x="1494" y="523"/>
                    <a:pt x="1494" y="523"/>
                  </a:cubicBezTo>
                  <a:cubicBezTo>
                    <a:pt x="1494" y="523"/>
                    <a:pt x="1494" y="523"/>
                    <a:pt x="1494" y="523"/>
                  </a:cubicBezTo>
                  <a:cubicBezTo>
                    <a:pt x="1493" y="523"/>
                    <a:pt x="1492" y="523"/>
                    <a:pt x="1492" y="523"/>
                  </a:cubicBezTo>
                  <a:cubicBezTo>
                    <a:pt x="1491" y="523"/>
                    <a:pt x="1490" y="523"/>
                    <a:pt x="1489" y="523"/>
                  </a:cubicBezTo>
                  <a:cubicBezTo>
                    <a:pt x="1489" y="524"/>
                    <a:pt x="1489" y="524"/>
                    <a:pt x="1489" y="524"/>
                  </a:cubicBezTo>
                  <a:cubicBezTo>
                    <a:pt x="1488" y="524"/>
                    <a:pt x="1488" y="524"/>
                    <a:pt x="1487" y="525"/>
                  </a:cubicBezTo>
                  <a:cubicBezTo>
                    <a:pt x="1487" y="525"/>
                    <a:pt x="1486" y="525"/>
                    <a:pt x="1486" y="526"/>
                  </a:cubicBezTo>
                  <a:cubicBezTo>
                    <a:pt x="1486" y="526"/>
                    <a:pt x="1485" y="526"/>
                    <a:pt x="1485" y="526"/>
                  </a:cubicBezTo>
                  <a:cubicBezTo>
                    <a:pt x="1485" y="526"/>
                    <a:pt x="1485" y="526"/>
                    <a:pt x="1485" y="526"/>
                  </a:cubicBezTo>
                  <a:cubicBezTo>
                    <a:pt x="1485" y="527"/>
                    <a:pt x="1485" y="527"/>
                    <a:pt x="1485" y="527"/>
                  </a:cubicBezTo>
                  <a:lnTo>
                    <a:pt x="1048" y="1016"/>
                  </a:lnTo>
                  <a:lnTo>
                    <a:pt x="610" y="527"/>
                  </a:lnTo>
                  <a:cubicBezTo>
                    <a:pt x="610" y="527"/>
                    <a:pt x="610" y="527"/>
                    <a:pt x="610" y="526"/>
                  </a:cubicBezTo>
                  <a:cubicBezTo>
                    <a:pt x="610" y="526"/>
                    <a:pt x="609" y="525"/>
                    <a:pt x="608" y="525"/>
                  </a:cubicBezTo>
                  <a:cubicBezTo>
                    <a:pt x="607" y="524"/>
                    <a:pt x="607" y="524"/>
                    <a:pt x="606" y="524"/>
                  </a:cubicBezTo>
                  <a:cubicBezTo>
                    <a:pt x="606" y="523"/>
                    <a:pt x="605" y="523"/>
                    <a:pt x="604" y="523"/>
                  </a:cubicBezTo>
                  <a:cubicBezTo>
                    <a:pt x="603" y="523"/>
                    <a:pt x="603" y="523"/>
                    <a:pt x="602" y="523"/>
                  </a:cubicBezTo>
                  <a:cubicBezTo>
                    <a:pt x="601" y="523"/>
                    <a:pt x="601" y="523"/>
                    <a:pt x="601" y="523"/>
                  </a:cubicBezTo>
                  <a:cubicBezTo>
                    <a:pt x="601" y="523"/>
                    <a:pt x="600" y="523"/>
                    <a:pt x="600" y="523"/>
                  </a:cubicBezTo>
                  <a:cubicBezTo>
                    <a:pt x="600" y="523"/>
                    <a:pt x="599" y="523"/>
                    <a:pt x="599" y="523"/>
                  </a:cubicBezTo>
                  <a:cubicBezTo>
                    <a:pt x="595" y="522"/>
                    <a:pt x="591" y="523"/>
                    <a:pt x="588" y="527"/>
                  </a:cubicBezTo>
                  <a:lnTo>
                    <a:pt x="146" y="1022"/>
                  </a:lnTo>
                  <a:lnTo>
                    <a:pt x="25" y="1022"/>
                  </a:lnTo>
                  <a:cubicBezTo>
                    <a:pt x="38" y="470"/>
                    <a:pt x="491" y="25"/>
                    <a:pt x="1046" y="25"/>
                  </a:cubicBezTo>
                  <a:close/>
                  <a:moveTo>
                    <a:pt x="1046" y="0"/>
                  </a:moveTo>
                  <a:cubicBezTo>
                    <a:pt x="469" y="0"/>
                    <a:pt x="0" y="469"/>
                    <a:pt x="0" y="1046"/>
                  </a:cubicBezTo>
                  <a:cubicBezTo>
                    <a:pt x="0" y="1622"/>
                    <a:pt x="469" y="2092"/>
                    <a:pt x="1046" y="2092"/>
                  </a:cubicBezTo>
                  <a:cubicBezTo>
                    <a:pt x="1622" y="2092"/>
                    <a:pt x="2091" y="1622"/>
                    <a:pt x="2091" y="1046"/>
                  </a:cubicBezTo>
                  <a:cubicBezTo>
                    <a:pt x="2091" y="469"/>
                    <a:pt x="1622" y="0"/>
                    <a:pt x="1046" y="0"/>
                  </a:cubicBezTo>
                  <a:close/>
                </a:path>
              </a:pathLst>
            </a:custGeom>
            <a:solidFill>
              <a:srgbClr val="097D8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60" name="Group 4" hidden="1">
            <a:extLst>
              <a:ext uri="{FF2B5EF4-FFF2-40B4-BE49-F238E27FC236}">
                <a16:creationId xmlns:a16="http://schemas.microsoft.com/office/drawing/2014/main" id="{FE0B3BDE-7BE5-47E9-A66D-E3536CB2730C}"/>
              </a:ext>
            </a:extLst>
          </p:cNvPr>
          <p:cNvGrpSpPr>
            <a:grpSpLocks noChangeAspect="1"/>
          </p:cNvGrpSpPr>
          <p:nvPr userDrawn="1"/>
        </p:nvGrpSpPr>
        <p:grpSpPr bwMode="auto">
          <a:xfrm>
            <a:off x="3092696" y="2050283"/>
            <a:ext cx="8216561" cy="8201660"/>
            <a:chOff x="5528" y="-412"/>
            <a:chExt cx="1654" cy="1651"/>
          </a:xfrm>
        </p:grpSpPr>
        <p:sp>
          <p:nvSpPr>
            <p:cNvPr id="61" name="Freeform 5">
              <a:extLst>
                <a:ext uri="{FF2B5EF4-FFF2-40B4-BE49-F238E27FC236}">
                  <a16:creationId xmlns:a16="http://schemas.microsoft.com/office/drawing/2014/main" id="{6A0AFC5E-1BAC-42D9-9AA3-4CE702C69C4D}"/>
                </a:ext>
              </a:extLst>
            </p:cNvPr>
            <p:cNvSpPr>
              <a:spLocks/>
            </p:cNvSpPr>
            <p:nvPr userDrawn="1"/>
          </p:nvSpPr>
          <p:spPr bwMode="auto">
            <a:xfrm>
              <a:off x="5877" y="511"/>
              <a:ext cx="196" cy="421"/>
            </a:xfrm>
            <a:custGeom>
              <a:avLst/>
              <a:gdLst>
                <a:gd name="T0" fmla="*/ 236 w 248"/>
                <a:gd name="T1" fmla="*/ 1 h 533"/>
                <a:gd name="T2" fmla="*/ 224 w 248"/>
                <a:gd name="T3" fmla="*/ 14 h 533"/>
                <a:gd name="T4" fmla="*/ 224 w 248"/>
                <a:gd name="T5" fmla="*/ 462 h 533"/>
                <a:gd name="T6" fmla="*/ 24 w 248"/>
                <a:gd name="T7" fmla="*/ 9 h 533"/>
                <a:gd name="T8" fmla="*/ 10 w 248"/>
                <a:gd name="T9" fmla="*/ 2 h 533"/>
                <a:gd name="T10" fmla="*/ 0 w 248"/>
                <a:gd name="T11" fmla="*/ 14 h 533"/>
                <a:gd name="T12" fmla="*/ 0 w 248"/>
                <a:gd name="T13" fmla="*/ 521 h 533"/>
                <a:gd name="T14" fmla="*/ 12 w 248"/>
                <a:gd name="T15" fmla="*/ 533 h 533"/>
                <a:gd name="T16" fmla="*/ 25 w 248"/>
                <a:gd name="T17" fmla="*/ 521 h 533"/>
                <a:gd name="T18" fmla="*/ 25 w 248"/>
                <a:gd name="T19" fmla="*/ 72 h 533"/>
                <a:gd name="T20" fmla="*/ 225 w 248"/>
                <a:gd name="T21" fmla="*/ 526 h 533"/>
                <a:gd name="T22" fmla="*/ 236 w 248"/>
                <a:gd name="T23" fmla="*/ 533 h 533"/>
                <a:gd name="T24" fmla="*/ 239 w 248"/>
                <a:gd name="T25" fmla="*/ 533 h 533"/>
                <a:gd name="T26" fmla="*/ 248 w 248"/>
                <a:gd name="T27" fmla="*/ 521 h 533"/>
                <a:gd name="T28" fmla="*/ 248 w 248"/>
                <a:gd name="T29" fmla="*/ 14 h 533"/>
                <a:gd name="T30" fmla="*/ 236 w 248"/>
                <a:gd name="T31" fmla="*/ 1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533">
                  <a:moveTo>
                    <a:pt x="236" y="1"/>
                  </a:moveTo>
                  <a:cubicBezTo>
                    <a:pt x="229" y="1"/>
                    <a:pt x="224" y="7"/>
                    <a:pt x="224" y="14"/>
                  </a:cubicBezTo>
                  <a:lnTo>
                    <a:pt x="224" y="462"/>
                  </a:lnTo>
                  <a:lnTo>
                    <a:pt x="24" y="9"/>
                  </a:lnTo>
                  <a:cubicBezTo>
                    <a:pt x="21" y="3"/>
                    <a:pt x="16" y="0"/>
                    <a:pt x="10" y="2"/>
                  </a:cubicBezTo>
                  <a:cubicBezTo>
                    <a:pt x="4" y="3"/>
                    <a:pt x="0" y="8"/>
                    <a:pt x="0" y="14"/>
                  </a:cubicBezTo>
                  <a:lnTo>
                    <a:pt x="0" y="521"/>
                  </a:lnTo>
                  <a:cubicBezTo>
                    <a:pt x="0" y="527"/>
                    <a:pt x="6" y="533"/>
                    <a:pt x="12" y="533"/>
                  </a:cubicBezTo>
                  <a:cubicBezTo>
                    <a:pt x="19" y="533"/>
                    <a:pt x="25" y="527"/>
                    <a:pt x="25" y="521"/>
                  </a:cubicBezTo>
                  <a:lnTo>
                    <a:pt x="25" y="72"/>
                  </a:lnTo>
                  <a:lnTo>
                    <a:pt x="225" y="526"/>
                  </a:lnTo>
                  <a:cubicBezTo>
                    <a:pt x="227" y="530"/>
                    <a:pt x="231" y="533"/>
                    <a:pt x="236" y="533"/>
                  </a:cubicBezTo>
                  <a:cubicBezTo>
                    <a:pt x="237" y="533"/>
                    <a:pt x="238" y="533"/>
                    <a:pt x="239" y="533"/>
                  </a:cubicBezTo>
                  <a:cubicBezTo>
                    <a:pt x="244" y="531"/>
                    <a:pt x="248" y="526"/>
                    <a:pt x="248" y="521"/>
                  </a:cubicBezTo>
                  <a:lnTo>
                    <a:pt x="248" y="14"/>
                  </a:lnTo>
                  <a:cubicBezTo>
                    <a:pt x="248" y="7"/>
                    <a:pt x="243" y="1"/>
                    <a:pt x="236" y="1"/>
                  </a:cubicBezTo>
                </a:path>
              </a:pathLst>
            </a:custGeom>
            <a:solidFill>
              <a:srgbClr val="002727">
                <a:alpha val="60000"/>
              </a:srgb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2" name="Freeform 6">
              <a:extLst>
                <a:ext uri="{FF2B5EF4-FFF2-40B4-BE49-F238E27FC236}">
                  <a16:creationId xmlns:a16="http://schemas.microsoft.com/office/drawing/2014/main" id="{70A3AFD5-1096-4B31-A5B6-31EEB29C71D4}"/>
                </a:ext>
              </a:extLst>
            </p:cNvPr>
            <p:cNvSpPr>
              <a:spLocks/>
            </p:cNvSpPr>
            <p:nvPr userDrawn="1"/>
          </p:nvSpPr>
          <p:spPr bwMode="auto">
            <a:xfrm>
              <a:off x="6464" y="512"/>
              <a:ext cx="163" cy="433"/>
            </a:xfrm>
            <a:custGeom>
              <a:avLst/>
              <a:gdLst>
                <a:gd name="T0" fmla="*/ 195 w 207"/>
                <a:gd name="T1" fmla="*/ 25 h 549"/>
                <a:gd name="T2" fmla="*/ 207 w 207"/>
                <a:gd name="T3" fmla="*/ 13 h 549"/>
                <a:gd name="T4" fmla="*/ 195 w 207"/>
                <a:gd name="T5" fmla="*/ 0 h 549"/>
                <a:gd name="T6" fmla="*/ 12 w 207"/>
                <a:gd name="T7" fmla="*/ 0 h 549"/>
                <a:gd name="T8" fmla="*/ 0 w 207"/>
                <a:gd name="T9" fmla="*/ 13 h 549"/>
                <a:gd name="T10" fmla="*/ 0 w 207"/>
                <a:gd name="T11" fmla="*/ 537 h 549"/>
                <a:gd name="T12" fmla="*/ 12 w 207"/>
                <a:gd name="T13" fmla="*/ 549 h 549"/>
                <a:gd name="T14" fmla="*/ 25 w 207"/>
                <a:gd name="T15" fmla="*/ 537 h 549"/>
                <a:gd name="T16" fmla="*/ 25 w 207"/>
                <a:gd name="T17" fmla="*/ 249 h 549"/>
                <a:gd name="T18" fmla="*/ 195 w 207"/>
                <a:gd name="T19" fmla="*/ 249 h 549"/>
                <a:gd name="T20" fmla="*/ 207 w 207"/>
                <a:gd name="T21" fmla="*/ 237 h 549"/>
                <a:gd name="T22" fmla="*/ 195 w 207"/>
                <a:gd name="T23" fmla="*/ 224 h 549"/>
                <a:gd name="T24" fmla="*/ 25 w 207"/>
                <a:gd name="T25" fmla="*/ 224 h 549"/>
                <a:gd name="T26" fmla="*/ 25 w 207"/>
                <a:gd name="T27" fmla="*/ 25 h 549"/>
                <a:gd name="T28" fmla="*/ 195 w 207"/>
                <a:gd name="T29" fmla="*/ 25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7" h="549">
                  <a:moveTo>
                    <a:pt x="195" y="25"/>
                  </a:moveTo>
                  <a:cubicBezTo>
                    <a:pt x="202" y="25"/>
                    <a:pt x="207" y="20"/>
                    <a:pt x="207" y="13"/>
                  </a:cubicBezTo>
                  <a:cubicBezTo>
                    <a:pt x="207" y="6"/>
                    <a:pt x="202" y="0"/>
                    <a:pt x="195" y="0"/>
                  </a:cubicBezTo>
                  <a:lnTo>
                    <a:pt x="12" y="0"/>
                  </a:lnTo>
                  <a:cubicBezTo>
                    <a:pt x="5" y="0"/>
                    <a:pt x="0" y="6"/>
                    <a:pt x="0" y="13"/>
                  </a:cubicBezTo>
                  <a:lnTo>
                    <a:pt x="0" y="537"/>
                  </a:lnTo>
                  <a:cubicBezTo>
                    <a:pt x="0" y="544"/>
                    <a:pt x="5" y="549"/>
                    <a:pt x="12" y="549"/>
                  </a:cubicBezTo>
                  <a:cubicBezTo>
                    <a:pt x="19" y="549"/>
                    <a:pt x="25" y="544"/>
                    <a:pt x="25" y="537"/>
                  </a:cubicBezTo>
                  <a:lnTo>
                    <a:pt x="25" y="249"/>
                  </a:lnTo>
                  <a:lnTo>
                    <a:pt x="195" y="249"/>
                  </a:lnTo>
                  <a:cubicBezTo>
                    <a:pt x="202" y="249"/>
                    <a:pt x="207" y="243"/>
                    <a:pt x="207" y="237"/>
                  </a:cubicBezTo>
                  <a:cubicBezTo>
                    <a:pt x="207" y="230"/>
                    <a:pt x="202" y="224"/>
                    <a:pt x="195" y="224"/>
                  </a:cubicBezTo>
                  <a:lnTo>
                    <a:pt x="25" y="224"/>
                  </a:lnTo>
                  <a:lnTo>
                    <a:pt x="25" y="25"/>
                  </a:lnTo>
                  <a:lnTo>
                    <a:pt x="195" y="25"/>
                  </a:lnTo>
                </a:path>
              </a:pathLst>
            </a:custGeom>
            <a:solidFill>
              <a:srgbClr val="002727">
                <a:alpha val="60000"/>
              </a:srgb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3" name="Freeform 7">
              <a:extLst>
                <a:ext uri="{FF2B5EF4-FFF2-40B4-BE49-F238E27FC236}">
                  <a16:creationId xmlns:a16="http://schemas.microsoft.com/office/drawing/2014/main" id="{FEE06DD8-0812-4F8D-84CA-044B79C9C2E3}"/>
                </a:ext>
              </a:extLst>
            </p:cNvPr>
            <p:cNvSpPr>
              <a:spLocks/>
            </p:cNvSpPr>
            <p:nvPr userDrawn="1"/>
          </p:nvSpPr>
          <p:spPr bwMode="auto">
            <a:xfrm>
              <a:off x="6708" y="512"/>
              <a:ext cx="164" cy="433"/>
            </a:xfrm>
            <a:custGeom>
              <a:avLst/>
              <a:gdLst>
                <a:gd name="T0" fmla="*/ 196 w 208"/>
                <a:gd name="T1" fmla="*/ 25 h 549"/>
                <a:gd name="T2" fmla="*/ 208 w 208"/>
                <a:gd name="T3" fmla="*/ 13 h 549"/>
                <a:gd name="T4" fmla="*/ 196 w 208"/>
                <a:gd name="T5" fmla="*/ 0 h 549"/>
                <a:gd name="T6" fmla="*/ 13 w 208"/>
                <a:gd name="T7" fmla="*/ 0 h 549"/>
                <a:gd name="T8" fmla="*/ 0 w 208"/>
                <a:gd name="T9" fmla="*/ 13 h 549"/>
                <a:gd name="T10" fmla="*/ 0 w 208"/>
                <a:gd name="T11" fmla="*/ 537 h 549"/>
                <a:gd name="T12" fmla="*/ 13 w 208"/>
                <a:gd name="T13" fmla="*/ 549 h 549"/>
                <a:gd name="T14" fmla="*/ 25 w 208"/>
                <a:gd name="T15" fmla="*/ 537 h 549"/>
                <a:gd name="T16" fmla="*/ 25 w 208"/>
                <a:gd name="T17" fmla="*/ 249 h 549"/>
                <a:gd name="T18" fmla="*/ 196 w 208"/>
                <a:gd name="T19" fmla="*/ 249 h 549"/>
                <a:gd name="T20" fmla="*/ 208 w 208"/>
                <a:gd name="T21" fmla="*/ 237 h 549"/>
                <a:gd name="T22" fmla="*/ 196 w 208"/>
                <a:gd name="T23" fmla="*/ 224 h 549"/>
                <a:gd name="T24" fmla="*/ 25 w 208"/>
                <a:gd name="T25" fmla="*/ 224 h 549"/>
                <a:gd name="T26" fmla="*/ 25 w 208"/>
                <a:gd name="T27" fmla="*/ 25 h 549"/>
                <a:gd name="T28" fmla="*/ 196 w 208"/>
                <a:gd name="T29" fmla="*/ 25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8" h="549">
                  <a:moveTo>
                    <a:pt x="196" y="25"/>
                  </a:moveTo>
                  <a:cubicBezTo>
                    <a:pt x="202" y="25"/>
                    <a:pt x="208" y="20"/>
                    <a:pt x="208" y="13"/>
                  </a:cubicBezTo>
                  <a:cubicBezTo>
                    <a:pt x="208" y="6"/>
                    <a:pt x="202" y="0"/>
                    <a:pt x="196" y="0"/>
                  </a:cubicBezTo>
                  <a:lnTo>
                    <a:pt x="13" y="0"/>
                  </a:lnTo>
                  <a:cubicBezTo>
                    <a:pt x="6" y="0"/>
                    <a:pt x="0" y="6"/>
                    <a:pt x="0" y="13"/>
                  </a:cubicBezTo>
                  <a:lnTo>
                    <a:pt x="0" y="537"/>
                  </a:lnTo>
                  <a:cubicBezTo>
                    <a:pt x="0" y="544"/>
                    <a:pt x="6" y="549"/>
                    <a:pt x="13" y="549"/>
                  </a:cubicBezTo>
                  <a:cubicBezTo>
                    <a:pt x="19" y="549"/>
                    <a:pt x="25" y="544"/>
                    <a:pt x="25" y="537"/>
                  </a:cubicBezTo>
                  <a:lnTo>
                    <a:pt x="25" y="249"/>
                  </a:lnTo>
                  <a:lnTo>
                    <a:pt x="196" y="249"/>
                  </a:lnTo>
                  <a:cubicBezTo>
                    <a:pt x="202" y="249"/>
                    <a:pt x="208" y="243"/>
                    <a:pt x="208" y="237"/>
                  </a:cubicBezTo>
                  <a:cubicBezTo>
                    <a:pt x="208" y="230"/>
                    <a:pt x="202" y="224"/>
                    <a:pt x="196" y="224"/>
                  </a:cubicBezTo>
                  <a:lnTo>
                    <a:pt x="25" y="224"/>
                  </a:lnTo>
                  <a:lnTo>
                    <a:pt x="25" y="25"/>
                  </a:lnTo>
                  <a:lnTo>
                    <a:pt x="196" y="25"/>
                  </a:lnTo>
                </a:path>
              </a:pathLst>
            </a:custGeom>
            <a:solidFill>
              <a:srgbClr val="002727">
                <a:alpha val="60000"/>
              </a:srgb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4" name="Freeform 8">
              <a:extLst>
                <a:ext uri="{FF2B5EF4-FFF2-40B4-BE49-F238E27FC236}">
                  <a16:creationId xmlns:a16="http://schemas.microsoft.com/office/drawing/2014/main" id="{28D9968D-C169-49AC-975E-C83F546E2923}"/>
                </a:ext>
              </a:extLst>
            </p:cNvPr>
            <p:cNvSpPr>
              <a:spLocks/>
            </p:cNvSpPr>
            <p:nvPr userDrawn="1"/>
          </p:nvSpPr>
          <p:spPr bwMode="auto">
            <a:xfrm>
              <a:off x="6148" y="512"/>
              <a:ext cx="239" cy="433"/>
            </a:xfrm>
            <a:custGeom>
              <a:avLst/>
              <a:gdLst>
                <a:gd name="T0" fmla="*/ 160 w 302"/>
                <a:gd name="T1" fmla="*/ 25 h 549"/>
                <a:gd name="T2" fmla="*/ 277 w 302"/>
                <a:gd name="T3" fmla="*/ 150 h 549"/>
                <a:gd name="T4" fmla="*/ 292 w 302"/>
                <a:gd name="T5" fmla="*/ 158 h 549"/>
                <a:gd name="T6" fmla="*/ 300 w 302"/>
                <a:gd name="T7" fmla="*/ 143 h 549"/>
                <a:gd name="T8" fmla="*/ 160 w 302"/>
                <a:gd name="T9" fmla="*/ 0 h 549"/>
                <a:gd name="T10" fmla="*/ 0 w 302"/>
                <a:gd name="T11" fmla="*/ 275 h 549"/>
                <a:gd name="T12" fmla="*/ 160 w 302"/>
                <a:gd name="T13" fmla="*/ 549 h 549"/>
                <a:gd name="T14" fmla="*/ 298 w 302"/>
                <a:gd name="T15" fmla="*/ 415 h 549"/>
                <a:gd name="T16" fmla="*/ 290 w 302"/>
                <a:gd name="T17" fmla="*/ 399 h 549"/>
                <a:gd name="T18" fmla="*/ 274 w 302"/>
                <a:gd name="T19" fmla="*/ 407 h 549"/>
                <a:gd name="T20" fmla="*/ 160 w 302"/>
                <a:gd name="T21" fmla="*/ 525 h 549"/>
                <a:gd name="T22" fmla="*/ 25 w 302"/>
                <a:gd name="T23" fmla="*/ 275 h 549"/>
                <a:gd name="T24" fmla="*/ 160 w 302"/>
                <a:gd name="T25" fmla="*/ 25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2" h="549">
                  <a:moveTo>
                    <a:pt x="160" y="25"/>
                  </a:moveTo>
                  <a:cubicBezTo>
                    <a:pt x="207" y="25"/>
                    <a:pt x="252" y="73"/>
                    <a:pt x="277" y="150"/>
                  </a:cubicBezTo>
                  <a:cubicBezTo>
                    <a:pt x="279" y="157"/>
                    <a:pt x="286" y="160"/>
                    <a:pt x="292" y="158"/>
                  </a:cubicBezTo>
                  <a:cubicBezTo>
                    <a:pt x="299" y="156"/>
                    <a:pt x="302" y="149"/>
                    <a:pt x="300" y="143"/>
                  </a:cubicBezTo>
                  <a:cubicBezTo>
                    <a:pt x="272" y="55"/>
                    <a:pt x="219" y="0"/>
                    <a:pt x="160" y="0"/>
                  </a:cubicBezTo>
                  <a:cubicBezTo>
                    <a:pt x="70" y="0"/>
                    <a:pt x="0" y="121"/>
                    <a:pt x="0" y="275"/>
                  </a:cubicBezTo>
                  <a:cubicBezTo>
                    <a:pt x="0" y="429"/>
                    <a:pt x="70" y="549"/>
                    <a:pt x="160" y="549"/>
                  </a:cubicBezTo>
                  <a:cubicBezTo>
                    <a:pt x="217" y="549"/>
                    <a:pt x="269" y="499"/>
                    <a:pt x="298" y="415"/>
                  </a:cubicBezTo>
                  <a:cubicBezTo>
                    <a:pt x="300" y="409"/>
                    <a:pt x="296" y="402"/>
                    <a:pt x="290" y="399"/>
                  </a:cubicBezTo>
                  <a:cubicBezTo>
                    <a:pt x="283" y="397"/>
                    <a:pt x="276" y="401"/>
                    <a:pt x="274" y="407"/>
                  </a:cubicBezTo>
                  <a:cubicBezTo>
                    <a:pt x="249" y="480"/>
                    <a:pt x="205" y="525"/>
                    <a:pt x="160" y="525"/>
                  </a:cubicBezTo>
                  <a:cubicBezTo>
                    <a:pt x="85" y="525"/>
                    <a:pt x="25" y="412"/>
                    <a:pt x="25" y="275"/>
                  </a:cubicBezTo>
                  <a:cubicBezTo>
                    <a:pt x="25" y="137"/>
                    <a:pt x="85" y="25"/>
                    <a:pt x="160" y="25"/>
                  </a:cubicBezTo>
                </a:path>
              </a:pathLst>
            </a:custGeom>
            <a:solidFill>
              <a:srgbClr val="002727">
                <a:alpha val="60000"/>
              </a:srgb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5" name="Freeform 9">
              <a:extLst>
                <a:ext uri="{FF2B5EF4-FFF2-40B4-BE49-F238E27FC236}">
                  <a16:creationId xmlns:a16="http://schemas.microsoft.com/office/drawing/2014/main" id="{520E853F-E30C-41AD-8EE6-8FBBDBF5CD1F}"/>
                </a:ext>
              </a:extLst>
            </p:cNvPr>
            <p:cNvSpPr>
              <a:spLocks noEditPoints="1"/>
            </p:cNvSpPr>
            <p:nvPr userDrawn="1"/>
          </p:nvSpPr>
          <p:spPr bwMode="auto">
            <a:xfrm>
              <a:off x="5528" y="-412"/>
              <a:ext cx="1654" cy="1651"/>
            </a:xfrm>
            <a:custGeom>
              <a:avLst/>
              <a:gdLst>
                <a:gd name="T0" fmla="*/ 1046 w 2091"/>
                <a:gd name="T1" fmla="*/ 2067 h 2092"/>
                <a:gd name="T2" fmla="*/ 25 w 2091"/>
                <a:gd name="T3" fmla="*/ 1047 h 2092"/>
                <a:gd name="T4" fmla="*/ 2067 w 2091"/>
                <a:gd name="T5" fmla="*/ 1047 h 2092"/>
                <a:gd name="T6" fmla="*/ 1046 w 2091"/>
                <a:gd name="T7" fmla="*/ 2067 h 2092"/>
                <a:gd name="T8" fmla="*/ 1506 w 2091"/>
                <a:gd name="T9" fmla="*/ 567 h 2092"/>
                <a:gd name="T10" fmla="*/ 1913 w 2091"/>
                <a:gd name="T11" fmla="*/ 1022 h 2092"/>
                <a:gd name="T12" fmla="*/ 1506 w 2091"/>
                <a:gd name="T13" fmla="*/ 1022 h 2092"/>
                <a:gd name="T14" fmla="*/ 1506 w 2091"/>
                <a:gd name="T15" fmla="*/ 567 h 2092"/>
                <a:gd name="T16" fmla="*/ 614 w 2091"/>
                <a:gd name="T17" fmla="*/ 567 h 2092"/>
                <a:gd name="T18" fmla="*/ 1020 w 2091"/>
                <a:gd name="T19" fmla="*/ 1022 h 2092"/>
                <a:gd name="T20" fmla="*/ 614 w 2091"/>
                <a:gd name="T21" fmla="*/ 1022 h 2092"/>
                <a:gd name="T22" fmla="*/ 614 w 2091"/>
                <a:gd name="T23" fmla="*/ 567 h 2092"/>
                <a:gd name="T24" fmla="*/ 179 w 2091"/>
                <a:gd name="T25" fmla="*/ 1022 h 2092"/>
                <a:gd name="T26" fmla="*/ 589 w 2091"/>
                <a:gd name="T27" fmla="*/ 563 h 2092"/>
                <a:gd name="T28" fmla="*/ 589 w 2091"/>
                <a:gd name="T29" fmla="*/ 1022 h 2092"/>
                <a:gd name="T30" fmla="*/ 179 w 2091"/>
                <a:gd name="T31" fmla="*/ 1022 h 2092"/>
                <a:gd name="T32" fmla="*/ 1075 w 2091"/>
                <a:gd name="T33" fmla="*/ 1022 h 2092"/>
                <a:gd name="T34" fmla="*/ 1482 w 2091"/>
                <a:gd name="T35" fmla="*/ 567 h 2092"/>
                <a:gd name="T36" fmla="*/ 1482 w 2091"/>
                <a:gd name="T37" fmla="*/ 1022 h 2092"/>
                <a:gd name="T38" fmla="*/ 1075 w 2091"/>
                <a:gd name="T39" fmla="*/ 1022 h 2092"/>
                <a:gd name="T40" fmla="*/ 1046 w 2091"/>
                <a:gd name="T41" fmla="*/ 25 h 2092"/>
                <a:gd name="T42" fmla="*/ 2066 w 2091"/>
                <a:gd name="T43" fmla="*/ 1022 h 2092"/>
                <a:gd name="T44" fmla="*/ 1946 w 2091"/>
                <a:gd name="T45" fmla="*/ 1022 h 2092"/>
                <a:gd name="T46" fmla="*/ 1503 w 2091"/>
                <a:gd name="T47" fmla="*/ 527 h 2092"/>
                <a:gd name="T48" fmla="*/ 1503 w 2091"/>
                <a:gd name="T49" fmla="*/ 526 h 2092"/>
                <a:gd name="T50" fmla="*/ 1502 w 2091"/>
                <a:gd name="T51" fmla="*/ 526 h 2092"/>
                <a:gd name="T52" fmla="*/ 1502 w 2091"/>
                <a:gd name="T53" fmla="*/ 526 h 2092"/>
                <a:gd name="T54" fmla="*/ 1501 w 2091"/>
                <a:gd name="T55" fmla="*/ 525 h 2092"/>
                <a:gd name="T56" fmla="*/ 1499 w 2091"/>
                <a:gd name="T57" fmla="*/ 524 h 2092"/>
                <a:gd name="T58" fmla="*/ 1498 w 2091"/>
                <a:gd name="T59" fmla="*/ 523 h 2092"/>
                <a:gd name="T60" fmla="*/ 1496 w 2091"/>
                <a:gd name="T61" fmla="*/ 523 h 2092"/>
                <a:gd name="T62" fmla="*/ 1494 w 2091"/>
                <a:gd name="T63" fmla="*/ 523 h 2092"/>
                <a:gd name="T64" fmla="*/ 1494 w 2091"/>
                <a:gd name="T65" fmla="*/ 523 h 2092"/>
                <a:gd name="T66" fmla="*/ 1494 w 2091"/>
                <a:gd name="T67" fmla="*/ 523 h 2092"/>
                <a:gd name="T68" fmla="*/ 1492 w 2091"/>
                <a:gd name="T69" fmla="*/ 523 h 2092"/>
                <a:gd name="T70" fmla="*/ 1489 w 2091"/>
                <a:gd name="T71" fmla="*/ 523 h 2092"/>
                <a:gd name="T72" fmla="*/ 1489 w 2091"/>
                <a:gd name="T73" fmla="*/ 524 h 2092"/>
                <a:gd name="T74" fmla="*/ 1487 w 2091"/>
                <a:gd name="T75" fmla="*/ 525 h 2092"/>
                <a:gd name="T76" fmla="*/ 1486 w 2091"/>
                <a:gd name="T77" fmla="*/ 526 h 2092"/>
                <a:gd name="T78" fmla="*/ 1485 w 2091"/>
                <a:gd name="T79" fmla="*/ 526 h 2092"/>
                <a:gd name="T80" fmla="*/ 1485 w 2091"/>
                <a:gd name="T81" fmla="*/ 526 h 2092"/>
                <a:gd name="T82" fmla="*/ 1485 w 2091"/>
                <a:gd name="T83" fmla="*/ 527 h 2092"/>
                <a:gd name="T84" fmla="*/ 1048 w 2091"/>
                <a:gd name="T85" fmla="*/ 1016 h 2092"/>
                <a:gd name="T86" fmla="*/ 610 w 2091"/>
                <a:gd name="T87" fmla="*/ 527 h 2092"/>
                <a:gd name="T88" fmla="*/ 610 w 2091"/>
                <a:gd name="T89" fmla="*/ 526 h 2092"/>
                <a:gd name="T90" fmla="*/ 608 w 2091"/>
                <a:gd name="T91" fmla="*/ 525 h 2092"/>
                <a:gd name="T92" fmla="*/ 606 w 2091"/>
                <a:gd name="T93" fmla="*/ 524 h 2092"/>
                <a:gd name="T94" fmla="*/ 604 w 2091"/>
                <a:gd name="T95" fmla="*/ 523 h 2092"/>
                <a:gd name="T96" fmla="*/ 602 w 2091"/>
                <a:gd name="T97" fmla="*/ 523 h 2092"/>
                <a:gd name="T98" fmla="*/ 601 w 2091"/>
                <a:gd name="T99" fmla="*/ 523 h 2092"/>
                <a:gd name="T100" fmla="*/ 600 w 2091"/>
                <a:gd name="T101" fmla="*/ 523 h 2092"/>
                <a:gd name="T102" fmla="*/ 599 w 2091"/>
                <a:gd name="T103" fmla="*/ 523 h 2092"/>
                <a:gd name="T104" fmla="*/ 588 w 2091"/>
                <a:gd name="T105" fmla="*/ 527 h 2092"/>
                <a:gd name="T106" fmla="*/ 146 w 2091"/>
                <a:gd name="T107" fmla="*/ 1022 h 2092"/>
                <a:gd name="T108" fmla="*/ 25 w 2091"/>
                <a:gd name="T109" fmla="*/ 1022 h 2092"/>
                <a:gd name="T110" fmla="*/ 1046 w 2091"/>
                <a:gd name="T111" fmla="*/ 25 h 2092"/>
                <a:gd name="T112" fmla="*/ 1046 w 2091"/>
                <a:gd name="T113" fmla="*/ 0 h 2092"/>
                <a:gd name="T114" fmla="*/ 0 w 2091"/>
                <a:gd name="T115" fmla="*/ 1046 h 2092"/>
                <a:gd name="T116" fmla="*/ 1046 w 2091"/>
                <a:gd name="T117" fmla="*/ 2092 h 2092"/>
                <a:gd name="T118" fmla="*/ 2091 w 2091"/>
                <a:gd name="T119" fmla="*/ 1046 h 2092"/>
                <a:gd name="T120" fmla="*/ 1046 w 2091"/>
                <a:gd name="T121" fmla="*/ 0 h 2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91" h="2092">
                  <a:moveTo>
                    <a:pt x="1046" y="2067"/>
                  </a:moveTo>
                  <a:cubicBezTo>
                    <a:pt x="483" y="2067"/>
                    <a:pt x="25" y="1609"/>
                    <a:pt x="25" y="1047"/>
                  </a:cubicBezTo>
                  <a:lnTo>
                    <a:pt x="2067" y="1047"/>
                  </a:lnTo>
                  <a:cubicBezTo>
                    <a:pt x="2066" y="1609"/>
                    <a:pt x="1608" y="2067"/>
                    <a:pt x="1046" y="2067"/>
                  </a:cubicBezTo>
                  <a:close/>
                  <a:moveTo>
                    <a:pt x="1506" y="567"/>
                  </a:moveTo>
                  <a:lnTo>
                    <a:pt x="1913" y="1022"/>
                  </a:lnTo>
                  <a:lnTo>
                    <a:pt x="1506" y="1022"/>
                  </a:lnTo>
                  <a:lnTo>
                    <a:pt x="1506" y="567"/>
                  </a:lnTo>
                  <a:close/>
                  <a:moveTo>
                    <a:pt x="614" y="567"/>
                  </a:moveTo>
                  <a:lnTo>
                    <a:pt x="1020" y="1022"/>
                  </a:lnTo>
                  <a:lnTo>
                    <a:pt x="614" y="1022"/>
                  </a:lnTo>
                  <a:lnTo>
                    <a:pt x="614" y="567"/>
                  </a:lnTo>
                  <a:close/>
                  <a:moveTo>
                    <a:pt x="179" y="1022"/>
                  </a:moveTo>
                  <a:lnTo>
                    <a:pt x="589" y="563"/>
                  </a:lnTo>
                  <a:lnTo>
                    <a:pt x="589" y="1022"/>
                  </a:lnTo>
                  <a:lnTo>
                    <a:pt x="179" y="1022"/>
                  </a:lnTo>
                  <a:close/>
                  <a:moveTo>
                    <a:pt x="1075" y="1022"/>
                  </a:moveTo>
                  <a:lnTo>
                    <a:pt x="1482" y="567"/>
                  </a:lnTo>
                  <a:lnTo>
                    <a:pt x="1482" y="1022"/>
                  </a:lnTo>
                  <a:lnTo>
                    <a:pt x="1075" y="1022"/>
                  </a:lnTo>
                  <a:close/>
                  <a:moveTo>
                    <a:pt x="1046" y="25"/>
                  </a:moveTo>
                  <a:cubicBezTo>
                    <a:pt x="1601" y="25"/>
                    <a:pt x="2053" y="470"/>
                    <a:pt x="2066" y="1022"/>
                  </a:cubicBezTo>
                  <a:lnTo>
                    <a:pt x="1946" y="1022"/>
                  </a:lnTo>
                  <a:lnTo>
                    <a:pt x="1503" y="527"/>
                  </a:lnTo>
                  <a:cubicBezTo>
                    <a:pt x="1503" y="527"/>
                    <a:pt x="1503" y="527"/>
                    <a:pt x="1503" y="526"/>
                  </a:cubicBezTo>
                  <a:cubicBezTo>
                    <a:pt x="1503" y="526"/>
                    <a:pt x="1502" y="526"/>
                    <a:pt x="1502" y="526"/>
                  </a:cubicBezTo>
                  <a:cubicBezTo>
                    <a:pt x="1502" y="526"/>
                    <a:pt x="1502" y="526"/>
                    <a:pt x="1502" y="526"/>
                  </a:cubicBezTo>
                  <a:cubicBezTo>
                    <a:pt x="1502" y="525"/>
                    <a:pt x="1501" y="525"/>
                    <a:pt x="1501" y="525"/>
                  </a:cubicBezTo>
                  <a:cubicBezTo>
                    <a:pt x="1500" y="524"/>
                    <a:pt x="1499" y="524"/>
                    <a:pt x="1499" y="524"/>
                  </a:cubicBezTo>
                  <a:cubicBezTo>
                    <a:pt x="1499" y="524"/>
                    <a:pt x="1498" y="524"/>
                    <a:pt x="1498" y="523"/>
                  </a:cubicBezTo>
                  <a:cubicBezTo>
                    <a:pt x="1498" y="523"/>
                    <a:pt x="1497" y="523"/>
                    <a:pt x="1496" y="523"/>
                  </a:cubicBezTo>
                  <a:cubicBezTo>
                    <a:pt x="1496" y="523"/>
                    <a:pt x="1495" y="523"/>
                    <a:pt x="1494" y="523"/>
                  </a:cubicBezTo>
                  <a:cubicBezTo>
                    <a:pt x="1494" y="523"/>
                    <a:pt x="1494" y="523"/>
                    <a:pt x="1494" y="523"/>
                  </a:cubicBezTo>
                  <a:cubicBezTo>
                    <a:pt x="1494" y="523"/>
                    <a:pt x="1494" y="523"/>
                    <a:pt x="1494" y="523"/>
                  </a:cubicBezTo>
                  <a:cubicBezTo>
                    <a:pt x="1493" y="523"/>
                    <a:pt x="1492" y="523"/>
                    <a:pt x="1492" y="523"/>
                  </a:cubicBezTo>
                  <a:cubicBezTo>
                    <a:pt x="1491" y="523"/>
                    <a:pt x="1490" y="523"/>
                    <a:pt x="1489" y="523"/>
                  </a:cubicBezTo>
                  <a:cubicBezTo>
                    <a:pt x="1489" y="524"/>
                    <a:pt x="1489" y="524"/>
                    <a:pt x="1489" y="524"/>
                  </a:cubicBezTo>
                  <a:cubicBezTo>
                    <a:pt x="1488" y="524"/>
                    <a:pt x="1488" y="524"/>
                    <a:pt x="1487" y="525"/>
                  </a:cubicBezTo>
                  <a:cubicBezTo>
                    <a:pt x="1487" y="525"/>
                    <a:pt x="1486" y="525"/>
                    <a:pt x="1486" y="526"/>
                  </a:cubicBezTo>
                  <a:cubicBezTo>
                    <a:pt x="1486" y="526"/>
                    <a:pt x="1485" y="526"/>
                    <a:pt x="1485" y="526"/>
                  </a:cubicBezTo>
                  <a:cubicBezTo>
                    <a:pt x="1485" y="526"/>
                    <a:pt x="1485" y="526"/>
                    <a:pt x="1485" y="526"/>
                  </a:cubicBezTo>
                  <a:cubicBezTo>
                    <a:pt x="1485" y="527"/>
                    <a:pt x="1485" y="527"/>
                    <a:pt x="1485" y="527"/>
                  </a:cubicBezTo>
                  <a:lnTo>
                    <a:pt x="1048" y="1016"/>
                  </a:lnTo>
                  <a:lnTo>
                    <a:pt x="610" y="527"/>
                  </a:lnTo>
                  <a:cubicBezTo>
                    <a:pt x="610" y="527"/>
                    <a:pt x="610" y="527"/>
                    <a:pt x="610" y="526"/>
                  </a:cubicBezTo>
                  <a:cubicBezTo>
                    <a:pt x="610" y="526"/>
                    <a:pt x="609" y="525"/>
                    <a:pt x="608" y="525"/>
                  </a:cubicBezTo>
                  <a:cubicBezTo>
                    <a:pt x="607" y="524"/>
                    <a:pt x="607" y="524"/>
                    <a:pt x="606" y="524"/>
                  </a:cubicBezTo>
                  <a:cubicBezTo>
                    <a:pt x="606" y="523"/>
                    <a:pt x="605" y="523"/>
                    <a:pt x="604" y="523"/>
                  </a:cubicBezTo>
                  <a:cubicBezTo>
                    <a:pt x="603" y="523"/>
                    <a:pt x="603" y="523"/>
                    <a:pt x="602" y="523"/>
                  </a:cubicBezTo>
                  <a:cubicBezTo>
                    <a:pt x="601" y="523"/>
                    <a:pt x="601" y="523"/>
                    <a:pt x="601" y="523"/>
                  </a:cubicBezTo>
                  <a:cubicBezTo>
                    <a:pt x="601" y="523"/>
                    <a:pt x="600" y="523"/>
                    <a:pt x="600" y="523"/>
                  </a:cubicBezTo>
                  <a:cubicBezTo>
                    <a:pt x="600" y="523"/>
                    <a:pt x="599" y="523"/>
                    <a:pt x="599" y="523"/>
                  </a:cubicBezTo>
                  <a:cubicBezTo>
                    <a:pt x="595" y="522"/>
                    <a:pt x="591" y="523"/>
                    <a:pt x="588" y="527"/>
                  </a:cubicBezTo>
                  <a:lnTo>
                    <a:pt x="146" y="1022"/>
                  </a:lnTo>
                  <a:lnTo>
                    <a:pt x="25" y="1022"/>
                  </a:lnTo>
                  <a:cubicBezTo>
                    <a:pt x="38" y="470"/>
                    <a:pt x="491" y="25"/>
                    <a:pt x="1046" y="25"/>
                  </a:cubicBezTo>
                  <a:close/>
                  <a:moveTo>
                    <a:pt x="1046" y="0"/>
                  </a:moveTo>
                  <a:cubicBezTo>
                    <a:pt x="469" y="0"/>
                    <a:pt x="0" y="469"/>
                    <a:pt x="0" y="1046"/>
                  </a:cubicBezTo>
                  <a:cubicBezTo>
                    <a:pt x="0" y="1622"/>
                    <a:pt x="469" y="2092"/>
                    <a:pt x="1046" y="2092"/>
                  </a:cubicBezTo>
                  <a:cubicBezTo>
                    <a:pt x="1622" y="2092"/>
                    <a:pt x="2091" y="1622"/>
                    <a:pt x="2091" y="1046"/>
                  </a:cubicBezTo>
                  <a:cubicBezTo>
                    <a:pt x="2091" y="469"/>
                    <a:pt x="1622" y="0"/>
                    <a:pt x="1046" y="0"/>
                  </a:cubicBezTo>
                  <a:close/>
                </a:path>
              </a:pathLst>
            </a:custGeom>
            <a:solidFill>
              <a:srgbClr val="002727">
                <a:alpha val="60000"/>
              </a:srgb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66" name="Group 4" hidden="1">
            <a:extLst>
              <a:ext uri="{FF2B5EF4-FFF2-40B4-BE49-F238E27FC236}">
                <a16:creationId xmlns:a16="http://schemas.microsoft.com/office/drawing/2014/main" id="{FABF9FC7-A433-4F0D-B8E1-9A6A8C187529}"/>
              </a:ext>
            </a:extLst>
          </p:cNvPr>
          <p:cNvGrpSpPr>
            <a:grpSpLocks noChangeAspect="1"/>
          </p:cNvGrpSpPr>
          <p:nvPr userDrawn="1"/>
        </p:nvGrpSpPr>
        <p:grpSpPr bwMode="auto">
          <a:xfrm>
            <a:off x="-590076" y="3283548"/>
            <a:ext cx="4748156" cy="4739545"/>
            <a:chOff x="5528" y="-412"/>
            <a:chExt cx="1654" cy="1651"/>
          </a:xfrm>
        </p:grpSpPr>
        <p:sp>
          <p:nvSpPr>
            <p:cNvPr id="67" name="Freeform 5">
              <a:extLst>
                <a:ext uri="{FF2B5EF4-FFF2-40B4-BE49-F238E27FC236}">
                  <a16:creationId xmlns:a16="http://schemas.microsoft.com/office/drawing/2014/main" id="{347543F8-0F4D-49FF-9327-5FBC12F8A087}"/>
                </a:ext>
              </a:extLst>
            </p:cNvPr>
            <p:cNvSpPr>
              <a:spLocks/>
            </p:cNvSpPr>
            <p:nvPr userDrawn="1"/>
          </p:nvSpPr>
          <p:spPr bwMode="auto">
            <a:xfrm>
              <a:off x="5877" y="511"/>
              <a:ext cx="196" cy="421"/>
            </a:xfrm>
            <a:custGeom>
              <a:avLst/>
              <a:gdLst>
                <a:gd name="T0" fmla="*/ 236 w 248"/>
                <a:gd name="T1" fmla="*/ 1 h 533"/>
                <a:gd name="T2" fmla="*/ 224 w 248"/>
                <a:gd name="T3" fmla="*/ 14 h 533"/>
                <a:gd name="T4" fmla="*/ 224 w 248"/>
                <a:gd name="T5" fmla="*/ 462 h 533"/>
                <a:gd name="T6" fmla="*/ 24 w 248"/>
                <a:gd name="T7" fmla="*/ 9 h 533"/>
                <a:gd name="T8" fmla="*/ 10 w 248"/>
                <a:gd name="T9" fmla="*/ 2 h 533"/>
                <a:gd name="T10" fmla="*/ 0 w 248"/>
                <a:gd name="T11" fmla="*/ 14 h 533"/>
                <a:gd name="T12" fmla="*/ 0 w 248"/>
                <a:gd name="T13" fmla="*/ 521 h 533"/>
                <a:gd name="T14" fmla="*/ 12 w 248"/>
                <a:gd name="T15" fmla="*/ 533 h 533"/>
                <a:gd name="T16" fmla="*/ 25 w 248"/>
                <a:gd name="T17" fmla="*/ 521 h 533"/>
                <a:gd name="T18" fmla="*/ 25 w 248"/>
                <a:gd name="T19" fmla="*/ 72 h 533"/>
                <a:gd name="T20" fmla="*/ 225 w 248"/>
                <a:gd name="T21" fmla="*/ 526 h 533"/>
                <a:gd name="T22" fmla="*/ 236 w 248"/>
                <a:gd name="T23" fmla="*/ 533 h 533"/>
                <a:gd name="T24" fmla="*/ 239 w 248"/>
                <a:gd name="T25" fmla="*/ 533 h 533"/>
                <a:gd name="T26" fmla="*/ 248 w 248"/>
                <a:gd name="T27" fmla="*/ 521 h 533"/>
                <a:gd name="T28" fmla="*/ 248 w 248"/>
                <a:gd name="T29" fmla="*/ 14 h 533"/>
                <a:gd name="T30" fmla="*/ 236 w 248"/>
                <a:gd name="T31" fmla="*/ 1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533">
                  <a:moveTo>
                    <a:pt x="236" y="1"/>
                  </a:moveTo>
                  <a:cubicBezTo>
                    <a:pt x="229" y="1"/>
                    <a:pt x="224" y="7"/>
                    <a:pt x="224" y="14"/>
                  </a:cubicBezTo>
                  <a:lnTo>
                    <a:pt x="224" y="462"/>
                  </a:lnTo>
                  <a:lnTo>
                    <a:pt x="24" y="9"/>
                  </a:lnTo>
                  <a:cubicBezTo>
                    <a:pt x="21" y="3"/>
                    <a:pt x="16" y="0"/>
                    <a:pt x="10" y="2"/>
                  </a:cubicBezTo>
                  <a:cubicBezTo>
                    <a:pt x="4" y="3"/>
                    <a:pt x="0" y="8"/>
                    <a:pt x="0" y="14"/>
                  </a:cubicBezTo>
                  <a:lnTo>
                    <a:pt x="0" y="521"/>
                  </a:lnTo>
                  <a:cubicBezTo>
                    <a:pt x="0" y="527"/>
                    <a:pt x="6" y="533"/>
                    <a:pt x="12" y="533"/>
                  </a:cubicBezTo>
                  <a:cubicBezTo>
                    <a:pt x="19" y="533"/>
                    <a:pt x="25" y="527"/>
                    <a:pt x="25" y="521"/>
                  </a:cubicBezTo>
                  <a:lnTo>
                    <a:pt x="25" y="72"/>
                  </a:lnTo>
                  <a:lnTo>
                    <a:pt x="225" y="526"/>
                  </a:lnTo>
                  <a:cubicBezTo>
                    <a:pt x="227" y="530"/>
                    <a:pt x="231" y="533"/>
                    <a:pt x="236" y="533"/>
                  </a:cubicBezTo>
                  <a:cubicBezTo>
                    <a:pt x="237" y="533"/>
                    <a:pt x="238" y="533"/>
                    <a:pt x="239" y="533"/>
                  </a:cubicBezTo>
                  <a:cubicBezTo>
                    <a:pt x="244" y="531"/>
                    <a:pt x="248" y="526"/>
                    <a:pt x="248" y="521"/>
                  </a:cubicBezTo>
                  <a:lnTo>
                    <a:pt x="248" y="14"/>
                  </a:lnTo>
                  <a:cubicBezTo>
                    <a:pt x="248" y="7"/>
                    <a:pt x="243" y="1"/>
                    <a:pt x="236" y="1"/>
                  </a:cubicBezTo>
                </a:path>
              </a:pathLst>
            </a:custGeom>
            <a:solidFill>
              <a:srgbClr val="427472">
                <a:alpha val="60000"/>
              </a:srgb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8" name="Freeform 6">
              <a:extLst>
                <a:ext uri="{FF2B5EF4-FFF2-40B4-BE49-F238E27FC236}">
                  <a16:creationId xmlns:a16="http://schemas.microsoft.com/office/drawing/2014/main" id="{028B4E88-C710-4604-9BC6-BA0810A92420}"/>
                </a:ext>
              </a:extLst>
            </p:cNvPr>
            <p:cNvSpPr>
              <a:spLocks/>
            </p:cNvSpPr>
            <p:nvPr userDrawn="1"/>
          </p:nvSpPr>
          <p:spPr bwMode="auto">
            <a:xfrm>
              <a:off x="6464" y="512"/>
              <a:ext cx="163" cy="433"/>
            </a:xfrm>
            <a:custGeom>
              <a:avLst/>
              <a:gdLst>
                <a:gd name="T0" fmla="*/ 195 w 207"/>
                <a:gd name="T1" fmla="*/ 25 h 549"/>
                <a:gd name="T2" fmla="*/ 207 w 207"/>
                <a:gd name="T3" fmla="*/ 13 h 549"/>
                <a:gd name="T4" fmla="*/ 195 w 207"/>
                <a:gd name="T5" fmla="*/ 0 h 549"/>
                <a:gd name="T6" fmla="*/ 12 w 207"/>
                <a:gd name="T7" fmla="*/ 0 h 549"/>
                <a:gd name="T8" fmla="*/ 0 w 207"/>
                <a:gd name="T9" fmla="*/ 13 h 549"/>
                <a:gd name="T10" fmla="*/ 0 w 207"/>
                <a:gd name="T11" fmla="*/ 537 h 549"/>
                <a:gd name="T12" fmla="*/ 12 w 207"/>
                <a:gd name="T13" fmla="*/ 549 h 549"/>
                <a:gd name="T14" fmla="*/ 25 w 207"/>
                <a:gd name="T15" fmla="*/ 537 h 549"/>
                <a:gd name="T16" fmla="*/ 25 w 207"/>
                <a:gd name="T17" fmla="*/ 249 h 549"/>
                <a:gd name="T18" fmla="*/ 195 w 207"/>
                <a:gd name="T19" fmla="*/ 249 h 549"/>
                <a:gd name="T20" fmla="*/ 207 w 207"/>
                <a:gd name="T21" fmla="*/ 237 h 549"/>
                <a:gd name="T22" fmla="*/ 195 w 207"/>
                <a:gd name="T23" fmla="*/ 224 h 549"/>
                <a:gd name="T24" fmla="*/ 25 w 207"/>
                <a:gd name="T25" fmla="*/ 224 h 549"/>
                <a:gd name="T26" fmla="*/ 25 w 207"/>
                <a:gd name="T27" fmla="*/ 25 h 549"/>
                <a:gd name="T28" fmla="*/ 195 w 207"/>
                <a:gd name="T29" fmla="*/ 25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7" h="549">
                  <a:moveTo>
                    <a:pt x="195" y="25"/>
                  </a:moveTo>
                  <a:cubicBezTo>
                    <a:pt x="202" y="25"/>
                    <a:pt x="207" y="20"/>
                    <a:pt x="207" y="13"/>
                  </a:cubicBezTo>
                  <a:cubicBezTo>
                    <a:pt x="207" y="6"/>
                    <a:pt x="202" y="0"/>
                    <a:pt x="195" y="0"/>
                  </a:cubicBezTo>
                  <a:lnTo>
                    <a:pt x="12" y="0"/>
                  </a:lnTo>
                  <a:cubicBezTo>
                    <a:pt x="5" y="0"/>
                    <a:pt x="0" y="6"/>
                    <a:pt x="0" y="13"/>
                  </a:cubicBezTo>
                  <a:lnTo>
                    <a:pt x="0" y="537"/>
                  </a:lnTo>
                  <a:cubicBezTo>
                    <a:pt x="0" y="544"/>
                    <a:pt x="5" y="549"/>
                    <a:pt x="12" y="549"/>
                  </a:cubicBezTo>
                  <a:cubicBezTo>
                    <a:pt x="19" y="549"/>
                    <a:pt x="25" y="544"/>
                    <a:pt x="25" y="537"/>
                  </a:cubicBezTo>
                  <a:lnTo>
                    <a:pt x="25" y="249"/>
                  </a:lnTo>
                  <a:lnTo>
                    <a:pt x="195" y="249"/>
                  </a:lnTo>
                  <a:cubicBezTo>
                    <a:pt x="202" y="249"/>
                    <a:pt x="207" y="243"/>
                    <a:pt x="207" y="237"/>
                  </a:cubicBezTo>
                  <a:cubicBezTo>
                    <a:pt x="207" y="230"/>
                    <a:pt x="202" y="224"/>
                    <a:pt x="195" y="224"/>
                  </a:cubicBezTo>
                  <a:lnTo>
                    <a:pt x="25" y="224"/>
                  </a:lnTo>
                  <a:lnTo>
                    <a:pt x="25" y="25"/>
                  </a:lnTo>
                  <a:lnTo>
                    <a:pt x="195" y="25"/>
                  </a:lnTo>
                </a:path>
              </a:pathLst>
            </a:custGeom>
            <a:solidFill>
              <a:srgbClr val="427472">
                <a:alpha val="60000"/>
              </a:srgb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9" name="Freeform 7">
              <a:extLst>
                <a:ext uri="{FF2B5EF4-FFF2-40B4-BE49-F238E27FC236}">
                  <a16:creationId xmlns:a16="http://schemas.microsoft.com/office/drawing/2014/main" id="{EC92A813-1389-4EAB-8B79-AED803D0BE00}"/>
                </a:ext>
              </a:extLst>
            </p:cNvPr>
            <p:cNvSpPr>
              <a:spLocks/>
            </p:cNvSpPr>
            <p:nvPr userDrawn="1"/>
          </p:nvSpPr>
          <p:spPr bwMode="auto">
            <a:xfrm>
              <a:off x="6708" y="512"/>
              <a:ext cx="164" cy="433"/>
            </a:xfrm>
            <a:custGeom>
              <a:avLst/>
              <a:gdLst>
                <a:gd name="T0" fmla="*/ 196 w 208"/>
                <a:gd name="T1" fmla="*/ 25 h 549"/>
                <a:gd name="T2" fmla="*/ 208 w 208"/>
                <a:gd name="T3" fmla="*/ 13 h 549"/>
                <a:gd name="T4" fmla="*/ 196 w 208"/>
                <a:gd name="T5" fmla="*/ 0 h 549"/>
                <a:gd name="T6" fmla="*/ 13 w 208"/>
                <a:gd name="T7" fmla="*/ 0 h 549"/>
                <a:gd name="T8" fmla="*/ 0 w 208"/>
                <a:gd name="T9" fmla="*/ 13 h 549"/>
                <a:gd name="T10" fmla="*/ 0 w 208"/>
                <a:gd name="T11" fmla="*/ 537 h 549"/>
                <a:gd name="T12" fmla="*/ 13 w 208"/>
                <a:gd name="T13" fmla="*/ 549 h 549"/>
                <a:gd name="T14" fmla="*/ 25 w 208"/>
                <a:gd name="T15" fmla="*/ 537 h 549"/>
                <a:gd name="T16" fmla="*/ 25 w 208"/>
                <a:gd name="T17" fmla="*/ 249 h 549"/>
                <a:gd name="T18" fmla="*/ 196 w 208"/>
                <a:gd name="T19" fmla="*/ 249 h 549"/>
                <a:gd name="T20" fmla="*/ 208 w 208"/>
                <a:gd name="T21" fmla="*/ 237 h 549"/>
                <a:gd name="T22" fmla="*/ 196 w 208"/>
                <a:gd name="T23" fmla="*/ 224 h 549"/>
                <a:gd name="T24" fmla="*/ 25 w 208"/>
                <a:gd name="T25" fmla="*/ 224 h 549"/>
                <a:gd name="T26" fmla="*/ 25 w 208"/>
                <a:gd name="T27" fmla="*/ 25 h 549"/>
                <a:gd name="T28" fmla="*/ 196 w 208"/>
                <a:gd name="T29" fmla="*/ 25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8" h="549">
                  <a:moveTo>
                    <a:pt x="196" y="25"/>
                  </a:moveTo>
                  <a:cubicBezTo>
                    <a:pt x="202" y="25"/>
                    <a:pt x="208" y="20"/>
                    <a:pt x="208" y="13"/>
                  </a:cubicBezTo>
                  <a:cubicBezTo>
                    <a:pt x="208" y="6"/>
                    <a:pt x="202" y="0"/>
                    <a:pt x="196" y="0"/>
                  </a:cubicBezTo>
                  <a:lnTo>
                    <a:pt x="13" y="0"/>
                  </a:lnTo>
                  <a:cubicBezTo>
                    <a:pt x="6" y="0"/>
                    <a:pt x="0" y="6"/>
                    <a:pt x="0" y="13"/>
                  </a:cubicBezTo>
                  <a:lnTo>
                    <a:pt x="0" y="537"/>
                  </a:lnTo>
                  <a:cubicBezTo>
                    <a:pt x="0" y="544"/>
                    <a:pt x="6" y="549"/>
                    <a:pt x="13" y="549"/>
                  </a:cubicBezTo>
                  <a:cubicBezTo>
                    <a:pt x="19" y="549"/>
                    <a:pt x="25" y="544"/>
                    <a:pt x="25" y="537"/>
                  </a:cubicBezTo>
                  <a:lnTo>
                    <a:pt x="25" y="249"/>
                  </a:lnTo>
                  <a:lnTo>
                    <a:pt x="196" y="249"/>
                  </a:lnTo>
                  <a:cubicBezTo>
                    <a:pt x="202" y="249"/>
                    <a:pt x="208" y="243"/>
                    <a:pt x="208" y="237"/>
                  </a:cubicBezTo>
                  <a:cubicBezTo>
                    <a:pt x="208" y="230"/>
                    <a:pt x="202" y="224"/>
                    <a:pt x="196" y="224"/>
                  </a:cubicBezTo>
                  <a:lnTo>
                    <a:pt x="25" y="224"/>
                  </a:lnTo>
                  <a:lnTo>
                    <a:pt x="25" y="25"/>
                  </a:lnTo>
                  <a:lnTo>
                    <a:pt x="196" y="25"/>
                  </a:lnTo>
                </a:path>
              </a:pathLst>
            </a:custGeom>
            <a:solidFill>
              <a:srgbClr val="427472">
                <a:alpha val="60000"/>
              </a:srgb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0" name="Freeform 8">
              <a:extLst>
                <a:ext uri="{FF2B5EF4-FFF2-40B4-BE49-F238E27FC236}">
                  <a16:creationId xmlns:a16="http://schemas.microsoft.com/office/drawing/2014/main" id="{5AF9F256-154A-4A0C-8B9A-D61CAE1B092B}"/>
                </a:ext>
              </a:extLst>
            </p:cNvPr>
            <p:cNvSpPr>
              <a:spLocks/>
            </p:cNvSpPr>
            <p:nvPr userDrawn="1"/>
          </p:nvSpPr>
          <p:spPr bwMode="auto">
            <a:xfrm>
              <a:off x="6148" y="512"/>
              <a:ext cx="239" cy="433"/>
            </a:xfrm>
            <a:custGeom>
              <a:avLst/>
              <a:gdLst>
                <a:gd name="T0" fmla="*/ 160 w 302"/>
                <a:gd name="T1" fmla="*/ 25 h 549"/>
                <a:gd name="T2" fmla="*/ 277 w 302"/>
                <a:gd name="T3" fmla="*/ 150 h 549"/>
                <a:gd name="T4" fmla="*/ 292 w 302"/>
                <a:gd name="T5" fmla="*/ 158 h 549"/>
                <a:gd name="T6" fmla="*/ 300 w 302"/>
                <a:gd name="T7" fmla="*/ 143 h 549"/>
                <a:gd name="T8" fmla="*/ 160 w 302"/>
                <a:gd name="T9" fmla="*/ 0 h 549"/>
                <a:gd name="T10" fmla="*/ 0 w 302"/>
                <a:gd name="T11" fmla="*/ 275 h 549"/>
                <a:gd name="T12" fmla="*/ 160 w 302"/>
                <a:gd name="T13" fmla="*/ 549 h 549"/>
                <a:gd name="T14" fmla="*/ 298 w 302"/>
                <a:gd name="T15" fmla="*/ 415 h 549"/>
                <a:gd name="T16" fmla="*/ 290 w 302"/>
                <a:gd name="T17" fmla="*/ 399 h 549"/>
                <a:gd name="T18" fmla="*/ 274 w 302"/>
                <a:gd name="T19" fmla="*/ 407 h 549"/>
                <a:gd name="T20" fmla="*/ 160 w 302"/>
                <a:gd name="T21" fmla="*/ 525 h 549"/>
                <a:gd name="T22" fmla="*/ 25 w 302"/>
                <a:gd name="T23" fmla="*/ 275 h 549"/>
                <a:gd name="T24" fmla="*/ 160 w 302"/>
                <a:gd name="T25" fmla="*/ 25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2" h="549">
                  <a:moveTo>
                    <a:pt x="160" y="25"/>
                  </a:moveTo>
                  <a:cubicBezTo>
                    <a:pt x="207" y="25"/>
                    <a:pt x="252" y="73"/>
                    <a:pt x="277" y="150"/>
                  </a:cubicBezTo>
                  <a:cubicBezTo>
                    <a:pt x="279" y="157"/>
                    <a:pt x="286" y="160"/>
                    <a:pt x="292" y="158"/>
                  </a:cubicBezTo>
                  <a:cubicBezTo>
                    <a:pt x="299" y="156"/>
                    <a:pt x="302" y="149"/>
                    <a:pt x="300" y="143"/>
                  </a:cubicBezTo>
                  <a:cubicBezTo>
                    <a:pt x="272" y="55"/>
                    <a:pt x="219" y="0"/>
                    <a:pt x="160" y="0"/>
                  </a:cubicBezTo>
                  <a:cubicBezTo>
                    <a:pt x="70" y="0"/>
                    <a:pt x="0" y="121"/>
                    <a:pt x="0" y="275"/>
                  </a:cubicBezTo>
                  <a:cubicBezTo>
                    <a:pt x="0" y="429"/>
                    <a:pt x="70" y="549"/>
                    <a:pt x="160" y="549"/>
                  </a:cubicBezTo>
                  <a:cubicBezTo>
                    <a:pt x="217" y="549"/>
                    <a:pt x="269" y="499"/>
                    <a:pt x="298" y="415"/>
                  </a:cubicBezTo>
                  <a:cubicBezTo>
                    <a:pt x="300" y="409"/>
                    <a:pt x="296" y="402"/>
                    <a:pt x="290" y="399"/>
                  </a:cubicBezTo>
                  <a:cubicBezTo>
                    <a:pt x="283" y="397"/>
                    <a:pt x="276" y="401"/>
                    <a:pt x="274" y="407"/>
                  </a:cubicBezTo>
                  <a:cubicBezTo>
                    <a:pt x="249" y="480"/>
                    <a:pt x="205" y="525"/>
                    <a:pt x="160" y="525"/>
                  </a:cubicBezTo>
                  <a:cubicBezTo>
                    <a:pt x="85" y="525"/>
                    <a:pt x="25" y="412"/>
                    <a:pt x="25" y="275"/>
                  </a:cubicBezTo>
                  <a:cubicBezTo>
                    <a:pt x="25" y="137"/>
                    <a:pt x="85" y="25"/>
                    <a:pt x="160" y="25"/>
                  </a:cubicBezTo>
                </a:path>
              </a:pathLst>
            </a:custGeom>
            <a:solidFill>
              <a:srgbClr val="427472">
                <a:alpha val="60000"/>
              </a:srgb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1" name="Freeform 9">
              <a:extLst>
                <a:ext uri="{FF2B5EF4-FFF2-40B4-BE49-F238E27FC236}">
                  <a16:creationId xmlns:a16="http://schemas.microsoft.com/office/drawing/2014/main" id="{0528E618-0E97-40E2-9C50-CC2E6A5304D4}"/>
                </a:ext>
              </a:extLst>
            </p:cNvPr>
            <p:cNvSpPr>
              <a:spLocks noEditPoints="1"/>
            </p:cNvSpPr>
            <p:nvPr userDrawn="1"/>
          </p:nvSpPr>
          <p:spPr bwMode="auto">
            <a:xfrm>
              <a:off x="5528" y="-412"/>
              <a:ext cx="1654" cy="1651"/>
            </a:xfrm>
            <a:custGeom>
              <a:avLst/>
              <a:gdLst>
                <a:gd name="T0" fmla="*/ 1046 w 2091"/>
                <a:gd name="T1" fmla="*/ 2067 h 2092"/>
                <a:gd name="T2" fmla="*/ 25 w 2091"/>
                <a:gd name="T3" fmla="*/ 1047 h 2092"/>
                <a:gd name="T4" fmla="*/ 2067 w 2091"/>
                <a:gd name="T5" fmla="*/ 1047 h 2092"/>
                <a:gd name="T6" fmla="*/ 1046 w 2091"/>
                <a:gd name="T7" fmla="*/ 2067 h 2092"/>
                <a:gd name="T8" fmla="*/ 1506 w 2091"/>
                <a:gd name="T9" fmla="*/ 567 h 2092"/>
                <a:gd name="T10" fmla="*/ 1913 w 2091"/>
                <a:gd name="T11" fmla="*/ 1022 h 2092"/>
                <a:gd name="T12" fmla="*/ 1506 w 2091"/>
                <a:gd name="T13" fmla="*/ 1022 h 2092"/>
                <a:gd name="T14" fmla="*/ 1506 w 2091"/>
                <a:gd name="T15" fmla="*/ 567 h 2092"/>
                <a:gd name="T16" fmla="*/ 614 w 2091"/>
                <a:gd name="T17" fmla="*/ 567 h 2092"/>
                <a:gd name="T18" fmla="*/ 1020 w 2091"/>
                <a:gd name="T19" fmla="*/ 1022 h 2092"/>
                <a:gd name="T20" fmla="*/ 614 w 2091"/>
                <a:gd name="T21" fmla="*/ 1022 h 2092"/>
                <a:gd name="T22" fmla="*/ 614 w 2091"/>
                <a:gd name="T23" fmla="*/ 567 h 2092"/>
                <a:gd name="T24" fmla="*/ 179 w 2091"/>
                <a:gd name="T25" fmla="*/ 1022 h 2092"/>
                <a:gd name="T26" fmla="*/ 589 w 2091"/>
                <a:gd name="T27" fmla="*/ 563 h 2092"/>
                <a:gd name="T28" fmla="*/ 589 w 2091"/>
                <a:gd name="T29" fmla="*/ 1022 h 2092"/>
                <a:gd name="T30" fmla="*/ 179 w 2091"/>
                <a:gd name="T31" fmla="*/ 1022 h 2092"/>
                <a:gd name="T32" fmla="*/ 1075 w 2091"/>
                <a:gd name="T33" fmla="*/ 1022 h 2092"/>
                <a:gd name="T34" fmla="*/ 1482 w 2091"/>
                <a:gd name="T35" fmla="*/ 567 h 2092"/>
                <a:gd name="T36" fmla="*/ 1482 w 2091"/>
                <a:gd name="T37" fmla="*/ 1022 h 2092"/>
                <a:gd name="T38" fmla="*/ 1075 w 2091"/>
                <a:gd name="T39" fmla="*/ 1022 h 2092"/>
                <a:gd name="T40" fmla="*/ 1046 w 2091"/>
                <a:gd name="T41" fmla="*/ 25 h 2092"/>
                <a:gd name="T42" fmla="*/ 2066 w 2091"/>
                <a:gd name="T43" fmla="*/ 1022 h 2092"/>
                <a:gd name="T44" fmla="*/ 1946 w 2091"/>
                <a:gd name="T45" fmla="*/ 1022 h 2092"/>
                <a:gd name="T46" fmla="*/ 1503 w 2091"/>
                <a:gd name="T47" fmla="*/ 527 h 2092"/>
                <a:gd name="T48" fmla="*/ 1503 w 2091"/>
                <a:gd name="T49" fmla="*/ 526 h 2092"/>
                <a:gd name="T50" fmla="*/ 1502 w 2091"/>
                <a:gd name="T51" fmla="*/ 526 h 2092"/>
                <a:gd name="T52" fmla="*/ 1502 w 2091"/>
                <a:gd name="T53" fmla="*/ 526 h 2092"/>
                <a:gd name="T54" fmla="*/ 1501 w 2091"/>
                <a:gd name="T55" fmla="*/ 525 h 2092"/>
                <a:gd name="T56" fmla="*/ 1499 w 2091"/>
                <a:gd name="T57" fmla="*/ 524 h 2092"/>
                <a:gd name="T58" fmla="*/ 1498 w 2091"/>
                <a:gd name="T59" fmla="*/ 523 h 2092"/>
                <a:gd name="T60" fmla="*/ 1496 w 2091"/>
                <a:gd name="T61" fmla="*/ 523 h 2092"/>
                <a:gd name="T62" fmla="*/ 1494 w 2091"/>
                <a:gd name="T63" fmla="*/ 523 h 2092"/>
                <a:gd name="T64" fmla="*/ 1494 w 2091"/>
                <a:gd name="T65" fmla="*/ 523 h 2092"/>
                <a:gd name="T66" fmla="*/ 1494 w 2091"/>
                <a:gd name="T67" fmla="*/ 523 h 2092"/>
                <a:gd name="T68" fmla="*/ 1492 w 2091"/>
                <a:gd name="T69" fmla="*/ 523 h 2092"/>
                <a:gd name="T70" fmla="*/ 1489 w 2091"/>
                <a:gd name="T71" fmla="*/ 523 h 2092"/>
                <a:gd name="T72" fmla="*/ 1489 w 2091"/>
                <a:gd name="T73" fmla="*/ 524 h 2092"/>
                <a:gd name="T74" fmla="*/ 1487 w 2091"/>
                <a:gd name="T75" fmla="*/ 525 h 2092"/>
                <a:gd name="T76" fmla="*/ 1486 w 2091"/>
                <a:gd name="T77" fmla="*/ 526 h 2092"/>
                <a:gd name="T78" fmla="*/ 1485 w 2091"/>
                <a:gd name="T79" fmla="*/ 526 h 2092"/>
                <a:gd name="T80" fmla="*/ 1485 w 2091"/>
                <a:gd name="T81" fmla="*/ 526 h 2092"/>
                <a:gd name="T82" fmla="*/ 1485 w 2091"/>
                <a:gd name="T83" fmla="*/ 527 h 2092"/>
                <a:gd name="T84" fmla="*/ 1048 w 2091"/>
                <a:gd name="T85" fmla="*/ 1016 h 2092"/>
                <a:gd name="T86" fmla="*/ 610 w 2091"/>
                <a:gd name="T87" fmla="*/ 527 h 2092"/>
                <a:gd name="T88" fmla="*/ 610 w 2091"/>
                <a:gd name="T89" fmla="*/ 526 h 2092"/>
                <a:gd name="T90" fmla="*/ 608 w 2091"/>
                <a:gd name="T91" fmla="*/ 525 h 2092"/>
                <a:gd name="T92" fmla="*/ 606 w 2091"/>
                <a:gd name="T93" fmla="*/ 524 h 2092"/>
                <a:gd name="T94" fmla="*/ 604 w 2091"/>
                <a:gd name="T95" fmla="*/ 523 h 2092"/>
                <a:gd name="T96" fmla="*/ 602 w 2091"/>
                <a:gd name="T97" fmla="*/ 523 h 2092"/>
                <a:gd name="T98" fmla="*/ 601 w 2091"/>
                <a:gd name="T99" fmla="*/ 523 h 2092"/>
                <a:gd name="T100" fmla="*/ 600 w 2091"/>
                <a:gd name="T101" fmla="*/ 523 h 2092"/>
                <a:gd name="T102" fmla="*/ 599 w 2091"/>
                <a:gd name="T103" fmla="*/ 523 h 2092"/>
                <a:gd name="T104" fmla="*/ 588 w 2091"/>
                <a:gd name="T105" fmla="*/ 527 h 2092"/>
                <a:gd name="T106" fmla="*/ 146 w 2091"/>
                <a:gd name="T107" fmla="*/ 1022 h 2092"/>
                <a:gd name="T108" fmla="*/ 25 w 2091"/>
                <a:gd name="T109" fmla="*/ 1022 h 2092"/>
                <a:gd name="T110" fmla="*/ 1046 w 2091"/>
                <a:gd name="T111" fmla="*/ 25 h 2092"/>
                <a:gd name="T112" fmla="*/ 1046 w 2091"/>
                <a:gd name="T113" fmla="*/ 0 h 2092"/>
                <a:gd name="T114" fmla="*/ 0 w 2091"/>
                <a:gd name="T115" fmla="*/ 1046 h 2092"/>
                <a:gd name="T116" fmla="*/ 1046 w 2091"/>
                <a:gd name="T117" fmla="*/ 2092 h 2092"/>
                <a:gd name="T118" fmla="*/ 2091 w 2091"/>
                <a:gd name="T119" fmla="*/ 1046 h 2092"/>
                <a:gd name="T120" fmla="*/ 1046 w 2091"/>
                <a:gd name="T121" fmla="*/ 0 h 2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91" h="2092">
                  <a:moveTo>
                    <a:pt x="1046" y="2067"/>
                  </a:moveTo>
                  <a:cubicBezTo>
                    <a:pt x="483" y="2067"/>
                    <a:pt x="25" y="1609"/>
                    <a:pt x="25" y="1047"/>
                  </a:cubicBezTo>
                  <a:lnTo>
                    <a:pt x="2067" y="1047"/>
                  </a:lnTo>
                  <a:cubicBezTo>
                    <a:pt x="2066" y="1609"/>
                    <a:pt x="1608" y="2067"/>
                    <a:pt x="1046" y="2067"/>
                  </a:cubicBezTo>
                  <a:close/>
                  <a:moveTo>
                    <a:pt x="1506" y="567"/>
                  </a:moveTo>
                  <a:lnTo>
                    <a:pt x="1913" y="1022"/>
                  </a:lnTo>
                  <a:lnTo>
                    <a:pt x="1506" y="1022"/>
                  </a:lnTo>
                  <a:lnTo>
                    <a:pt x="1506" y="567"/>
                  </a:lnTo>
                  <a:close/>
                  <a:moveTo>
                    <a:pt x="614" y="567"/>
                  </a:moveTo>
                  <a:lnTo>
                    <a:pt x="1020" y="1022"/>
                  </a:lnTo>
                  <a:lnTo>
                    <a:pt x="614" y="1022"/>
                  </a:lnTo>
                  <a:lnTo>
                    <a:pt x="614" y="567"/>
                  </a:lnTo>
                  <a:close/>
                  <a:moveTo>
                    <a:pt x="179" y="1022"/>
                  </a:moveTo>
                  <a:lnTo>
                    <a:pt x="589" y="563"/>
                  </a:lnTo>
                  <a:lnTo>
                    <a:pt x="589" y="1022"/>
                  </a:lnTo>
                  <a:lnTo>
                    <a:pt x="179" y="1022"/>
                  </a:lnTo>
                  <a:close/>
                  <a:moveTo>
                    <a:pt x="1075" y="1022"/>
                  </a:moveTo>
                  <a:lnTo>
                    <a:pt x="1482" y="567"/>
                  </a:lnTo>
                  <a:lnTo>
                    <a:pt x="1482" y="1022"/>
                  </a:lnTo>
                  <a:lnTo>
                    <a:pt x="1075" y="1022"/>
                  </a:lnTo>
                  <a:close/>
                  <a:moveTo>
                    <a:pt x="1046" y="25"/>
                  </a:moveTo>
                  <a:cubicBezTo>
                    <a:pt x="1601" y="25"/>
                    <a:pt x="2053" y="470"/>
                    <a:pt x="2066" y="1022"/>
                  </a:cubicBezTo>
                  <a:lnTo>
                    <a:pt x="1946" y="1022"/>
                  </a:lnTo>
                  <a:lnTo>
                    <a:pt x="1503" y="527"/>
                  </a:lnTo>
                  <a:cubicBezTo>
                    <a:pt x="1503" y="527"/>
                    <a:pt x="1503" y="527"/>
                    <a:pt x="1503" y="526"/>
                  </a:cubicBezTo>
                  <a:cubicBezTo>
                    <a:pt x="1503" y="526"/>
                    <a:pt x="1502" y="526"/>
                    <a:pt x="1502" y="526"/>
                  </a:cubicBezTo>
                  <a:cubicBezTo>
                    <a:pt x="1502" y="526"/>
                    <a:pt x="1502" y="526"/>
                    <a:pt x="1502" y="526"/>
                  </a:cubicBezTo>
                  <a:cubicBezTo>
                    <a:pt x="1502" y="525"/>
                    <a:pt x="1501" y="525"/>
                    <a:pt x="1501" y="525"/>
                  </a:cubicBezTo>
                  <a:cubicBezTo>
                    <a:pt x="1500" y="524"/>
                    <a:pt x="1499" y="524"/>
                    <a:pt x="1499" y="524"/>
                  </a:cubicBezTo>
                  <a:cubicBezTo>
                    <a:pt x="1499" y="524"/>
                    <a:pt x="1498" y="524"/>
                    <a:pt x="1498" y="523"/>
                  </a:cubicBezTo>
                  <a:cubicBezTo>
                    <a:pt x="1498" y="523"/>
                    <a:pt x="1497" y="523"/>
                    <a:pt x="1496" y="523"/>
                  </a:cubicBezTo>
                  <a:cubicBezTo>
                    <a:pt x="1496" y="523"/>
                    <a:pt x="1495" y="523"/>
                    <a:pt x="1494" y="523"/>
                  </a:cubicBezTo>
                  <a:cubicBezTo>
                    <a:pt x="1494" y="523"/>
                    <a:pt x="1494" y="523"/>
                    <a:pt x="1494" y="523"/>
                  </a:cubicBezTo>
                  <a:cubicBezTo>
                    <a:pt x="1494" y="523"/>
                    <a:pt x="1494" y="523"/>
                    <a:pt x="1494" y="523"/>
                  </a:cubicBezTo>
                  <a:cubicBezTo>
                    <a:pt x="1493" y="523"/>
                    <a:pt x="1492" y="523"/>
                    <a:pt x="1492" y="523"/>
                  </a:cubicBezTo>
                  <a:cubicBezTo>
                    <a:pt x="1491" y="523"/>
                    <a:pt x="1490" y="523"/>
                    <a:pt x="1489" y="523"/>
                  </a:cubicBezTo>
                  <a:cubicBezTo>
                    <a:pt x="1489" y="524"/>
                    <a:pt x="1489" y="524"/>
                    <a:pt x="1489" y="524"/>
                  </a:cubicBezTo>
                  <a:cubicBezTo>
                    <a:pt x="1488" y="524"/>
                    <a:pt x="1488" y="524"/>
                    <a:pt x="1487" y="525"/>
                  </a:cubicBezTo>
                  <a:cubicBezTo>
                    <a:pt x="1487" y="525"/>
                    <a:pt x="1486" y="525"/>
                    <a:pt x="1486" y="526"/>
                  </a:cubicBezTo>
                  <a:cubicBezTo>
                    <a:pt x="1486" y="526"/>
                    <a:pt x="1485" y="526"/>
                    <a:pt x="1485" y="526"/>
                  </a:cubicBezTo>
                  <a:cubicBezTo>
                    <a:pt x="1485" y="526"/>
                    <a:pt x="1485" y="526"/>
                    <a:pt x="1485" y="526"/>
                  </a:cubicBezTo>
                  <a:cubicBezTo>
                    <a:pt x="1485" y="527"/>
                    <a:pt x="1485" y="527"/>
                    <a:pt x="1485" y="527"/>
                  </a:cubicBezTo>
                  <a:lnTo>
                    <a:pt x="1048" y="1016"/>
                  </a:lnTo>
                  <a:lnTo>
                    <a:pt x="610" y="527"/>
                  </a:lnTo>
                  <a:cubicBezTo>
                    <a:pt x="610" y="527"/>
                    <a:pt x="610" y="527"/>
                    <a:pt x="610" y="526"/>
                  </a:cubicBezTo>
                  <a:cubicBezTo>
                    <a:pt x="610" y="526"/>
                    <a:pt x="609" y="525"/>
                    <a:pt x="608" y="525"/>
                  </a:cubicBezTo>
                  <a:cubicBezTo>
                    <a:pt x="607" y="524"/>
                    <a:pt x="607" y="524"/>
                    <a:pt x="606" y="524"/>
                  </a:cubicBezTo>
                  <a:cubicBezTo>
                    <a:pt x="606" y="523"/>
                    <a:pt x="605" y="523"/>
                    <a:pt x="604" y="523"/>
                  </a:cubicBezTo>
                  <a:cubicBezTo>
                    <a:pt x="603" y="523"/>
                    <a:pt x="603" y="523"/>
                    <a:pt x="602" y="523"/>
                  </a:cubicBezTo>
                  <a:cubicBezTo>
                    <a:pt x="601" y="523"/>
                    <a:pt x="601" y="523"/>
                    <a:pt x="601" y="523"/>
                  </a:cubicBezTo>
                  <a:cubicBezTo>
                    <a:pt x="601" y="523"/>
                    <a:pt x="600" y="523"/>
                    <a:pt x="600" y="523"/>
                  </a:cubicBezTo>
                  <a:cubicBezTo>
                    <a:pt x="600" y="523"/>
                    <a:pt x="599" y="523"/>
                    <a:pt x="599" y="523"/>
                  </a:cubicBezTo>
                  <a:cubicBezTo>
                    <a:pt x="595" y="522"/>
                    <a:pt x="591" y="523"/>
                    <a:pt x="588" y="527"/>
                  </a:cubicBezTo>
                  <a:lnTo>
                    <a:pt x="146" y="1022"/>
                  </a:lnTo>
                  <a:lnTo>
                    <a:pt x="25" y="1022"/>
                  </a:lnTo>
                  <a:cubicBezTo>
                    <a:pt x="38" y="470"/>
                    <a:pt x="491" y="25"/>
                    <a:pt x="1046" y="25"/>
                  </a:cubicBezTo>
                  <a:close/>
                  <a:moveTo>
                    <a:pt x="1046" y="0"/>
                  </a:moveTo>
                  <a:cubicBezTo>
                    <a:pt x="469" y="0"/>
                    <a:pt x="0" y="469"/>
                    <a:pt x="0" y="1046"/>
                  </a:cubicBezTo>
                  <a:cubicBezTo>
                    <a:pt x="0" y="1622"/>
                    <a:pt x="469" y="2092"/>
                    <a:pt x="1046" y="2092"/>
                  </a:cubicBezTo>
                  <a:cubicBezTo>
                    <a:pt x="1622" y="2092"/>
                    <a:pt x="2091" y="1622"/>
                    <a:pt x="2091" y="1046"/>
                  </a:cubicBezTo>
                  <a:cubicBezTo>
                    <a:pt x="2091" y="469"/>
                    <a:pt x="1622" y="0"/>
                    <a:pt x="1046" y="0"/>
                  </a:cubicBezTo>
                  <a:close/>
                </a:path>
              </a:pathLst>
            </a:custGeom>
            <a:solidFill>
              <a:srgbClr val="427472">
                <a:alpha val="60000"/>
              </a:srgb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sp>
        <p:nvSpPr>
          <p:cNvPr id="78" name="Rektangel 77">
            <a:extLst>
              <a:ext uri="{FF2B5EF4-FFF2-40B4-BE49-F238E27FC236}">
                <a16:creationId xmlns:a16="http://schemas.microsoft.com/office/drawing/2014/main" id="{4729DA61-1171-4E94-A67B-AA18790A6C3A}"/>
              </a:ext>
            </a:extLst>
          </p:cNvPr>
          <p:cNvSpPr/>
          <p:nvPr userDrawn="1"/>
        </p:nvSpPr>
        <p:spPr>
          <a:xfrm flipV="1">
            <a:off x="0" y="5874014"/>
            <a:ext cx="12191999" cy="9839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Pladsholder til dato 3">
            <a:extLst>
              <a:ext uri="{FF2B5EF4-FFF2-40B4-BE49-F238E27FC236}">
                <a16:creationId xmlns:a16="http://schemas.microsoft.com/office/drawing/2014/main" id="{FEEFE852-377C-490B-8AB9-7DE612C35B62}"/>
              </a:ext>
            </a:extLst>
          </p:cNvPr>
          <p:cNvSpPr>
            <a:spLocks noGrp="1"/>
          </p:cNvSpPr>
          <p:nvPr>
            <p:ph type="dt" sz="half" idx="10"/>
          </p:nvPr>
        </p:nvSpPr>
        <p:spPr>
          <a:xfrm>
            <a:off x="838200" y="7016746"/>
            <a:ext cx="2743200" cy="365125"/>
          </a:xfrm>
        </p:spPr>
        <p:txBody>
          <a:bodyPr/>
          <a:lstStyle/>
          <a:p>
            <a:fld id="{11EA927C-A824-48BB-9277-C361ED3A5838}" type="datetimeFigureOut">
              <a:rPr lang="en-GB" smtClean="0"/>
              <a:t>03/06/2019</a:t>
            </a:fld>
            <a:endParaRPr lang="en-GB" dirty="0"/>
          </a:p>
        </p:txBody>
      </p:sp>
      <p:sp>
        <p:nvSpPr>
          <p:cNvPr id="5" name="Pladsholder til sidefod 4">
            <a:extLst>
              <a:ext uri="{FF2B5EF4-FFF2-40B4-BE49-F238E27FC236}">
                <a16:creationId xmlns:a16="http://schemas.microsoft.com/office/drawing/2014/main" id="{D3B44F11-9C36-43D2-ACFB-92F46A9BB52E}"/>
              </a:ext>
            </a:extLst>
          </p:cNvPr>
          <p:cNvSpPr>
            <a:spLocks noGrp="1"/>
          </p:cNvSpPr>
          <p:nvPr>
            <p:ph type="ftr" sz="quarter" idx="11"/>
          </p:nvPr>
        </p:nvSpPr>
        <p:spPr>
          <a:xfrm>
            <a:off x="4038600" y="7016746"/>
            <a:ext cx="4114800" cy="365125"/>
          </a:xfrm>
        </p:spPr>
        <p:txBody>
          <a:bodyPr/>
          <a:lstStyle/>
          <a:p>
            <a:endParaRPr lang="en-GB" dirty="0"/>
          </a:p>
        </p:txBody>
      </p:sp>
      <p:sp>
        <p:nvSpPr>
          <p:cNvPr id="6" name="Pladsholder til slidenummer 5">
            <a:extLst>
              <a:ext uri="{FF2B5EF4-FFF2-40B4-BE49-F238E27FC236}">
                <a16:creationId xmlns:a16="http://schemas.microsoft.com/office/drawing/2014/main" id="{21E2DA54-F508-4A93-83E0-8A1AAEDAE7DB}"/>
              </a:ext>
            </a:extLst>
          </p:cNvPr>
          <p:cNvSpPr>
            <a:spLocks noGrp="1"/>
          </p:cNvSpPr>
          <p:nvPr>
            <p:ph type="sldNum" sz="quarter" idx="12"/>
          </p:nvPr>
        </p:nvSpPr>
        <p:spPr>
          <a:xfrm>
            <a:off x="8610600" y="7016746"/>
            <a:ext cx="2743200" cy="365125"/>
          </a:xfrm>
        </p:spPr>
        <p:txBody>
          <a:bodyPr/>
          <a:lstStyle/>
          <a:p>
            <a:fld id="{24AB2521-AD47-43AD-91E0-81AD48DB32F6}" type="slidenum">
              <a:rPr lang="en-GB" smtClean="0"/>
              <a:t>‹#›</a:t>
            </a:fld>
            <a:endParaRPr lang="en-GB" dirty="0"/>
          </a:p>
        </p:txBody>
      </p:sp>
      <p:sp>
        <p:nvSpPr>
          <p:cNvPr id="2" name="Titel 1">
            <a:extLst>
              <a:ext uri="{FF2B5EF4-FFF2-40B4-BE49-F238E27FC236}">
                <a16:creationId xmlns:a16="http://schemas.microsoft.com/office/drawing/2014/main" id="{56DD4813-D0D6-41E0-B4B2-C11E41D3AD2F}"/>
              </a:ext>
            </a:extLst>
          </p:cNvPr>
          <p:cNvSpPr>
            <a:spLocks noGrp="1"/>
          </p:cNvSpPr>
          <p:nvPr>
            <p:ph type="ctrTitle" hasCustomPrompt="1"/>
          </p:nvPr>
        </p:nvSpPr>
        <p:spPr>
          <a:xfrm>
            <a:off x="1524000" y="209550"/>
            <a:ext cx="9144000" cy="2401315"/>
          </a:xfrm>
          <a:noFill/>
        </p:spPr>
        <p:txBody>
          <a:bodyPr anchor="t"/>
          <a:lstStyle>
            <a:lvl1pPr algn="l">
              <a:defRPr sz="6000">
                <a:solidFill>
                  <a:schemeClr val="bg1"/>
                </a:solidFill>
              </a:defRPr>
            </a:lvl1pPr>
          </a:lstStyle>
          <a:p>
            <a:r>
              <a:rPr lang="en-GB" dirty="0" err="1"/>
              <a:t>Det</a:t>
            </a:r>
            <a:r>
              <a:rPr lang="en-GB" dirty="0"/>
              <a:t> </a:t>
            </a:r>
            <a:r>
              <a:rPr lang="en-GB" dirty="0" err="1"/>
              <a:t>Nationale</a:t>
            </a:r>
            <a:r>
              <a:rPr lang="en-GB" dirty="0"/>
              <a:t> </a:t>
            </a:r>
            <a:r>
              <a:rPr lang="en-GB" dirty="0" err="1"/>
              <a:t>Center</a:t>
            </a:r>
            <a:r>
              <a:rPr lang="en-GB" dirty="0"/>
              <a:t> for </a:t>
            </a:r>
            <a:r>
              <a:rPr lang="en-GB" dirty="0" err="1"/>
              <a:t>Fremmedsprog</a:t>
            </a:r>
            <a:endParaRPr lang="en-GB" dirty="0"/>
          </a:p>
        </p:txBody>
      </p:sp>
      <p:pic>
        <p:nvPicPr>
          <p:cNvPr id="12" name="Billede 11">
            <a:extLst>
              <a:ext uri="{FF2B5EF4-FFF2-40B4-BE49-F238E27FC236}">
                <a16:creationId xmlns:a16="http://schemas.microsoft.com/office/drawing/2014/main" id="{729C385C-75DD-4FEC-A546-DEE08ACA0524}"/>
              </a:ext>
            </a:extLst>
          </p:cNvPr>
          <p:cNvPicPr>
            <a:picLocks noChangeAspect="1"/>
          </p:cNvPicPr>
          <p:nvPr userDrawn="1"/>
        </p:nvPicPr>
        <p:blipFill rotWithShape="1">
          <a:blip r:embed="rId2"/>
          <a:srcRect l="4275" r="17505" b="47441"/>
          <a:stretch/>
        </p:blipFill>
        <p:spPr>
          <a:xfrm>
            <a:off x="0" y="945886"/>
            <a:ext cx="12192000" cy="4921199"/>
          </a:xfrm>
          <a:prstGeom prst="rect">
            <a:avLst/>
          </a:prstGeom>
        </p:spPr>
      </p:pic>
    </p:spTree>
    <p:extLst>
      <p:ext uri="{BB962C8B-B14F-4D97-AF65-F5344CB8AC3E}">
        <p14:creationId xmlns:p14="http://schemas.microsoft.com/office/powerpoint/2010/main" val="40863121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rside med baggrundsbillede">
    <p:spTree>
      <p:nvGrpSpPr>
        <p:cNvPr id="1" name=""/>
        <p:cNvGrpSpPr/>
        <p:nvPr/>
      </p:nvGrpSpPr>
      <p:grpSpPr>
        <a:xfrm>
          <a:off x="0" y="0"/>
          <a:ext cx="0" cy="0"/>
          <a:chOff x="0" y="0"/>
          <a:chExt cx="0" cy="0"/>
        </a:xfrm>
      </p:grpSpPr>
      <p:sp>
        <p:nvSpPr>
          <p:cNvPr id="10" name="Pladsholder til billede 9">
            <a:extLst>
              <a:ext uri="{FF2B5EF4-FFF2-40B4-BE49-F238E27FC236}">
                <a16:creationId xmlns:a16="http://schemas.microsoft.com/office/drawing/2014/main" id="{69D3812F-5C0A-44CD-8403-B82B771126B0}"/>
              </a:ext>
            </a:extLst>
          </p:cNvPr>
          <p:cNvSpPr>
            <a:spLocks noGrp="1"/>
          </p:cNvSpPr>
          <p:nvPr>
            <p:ph type="pic" sz="quarter" idx="13"/>
          </p:nvPr>
        </p:nvSpPr>
        <p:spPr>
          <a:xfrm>
            <a:off x="-2667" y="0"/>
            <a:ext cx="12194667" cy="6858000"/>
          </a:xfrm>
          <a:solidFill>
            <a:schemeClr val="accent3">
              <a:lumMod val="95000"/>
            </a:schemeClr>
          </a:solidFill>
        </p:spPr>
        <p:txBody>
          <a:bodyPr anchor="ctr"/>
          <a:lstStyle>
            <a:lvl1pPr marL="0" indent="0" algn="r">
              <a:buNone/>
              <a:defRPr/>
            </a:lvl1pPr>
          </a:lstStyle>
          <a:p>
            <a:r>
              <a:rPr lang="en-GB" dirty="0" err="1"/>
              <a:t>Klik</a:t>
            </a:r>
            <a:r>
              <a:rPr lang="en-GB" dirty="0"/>
              <a:t> </a:t>
            </a:r>
            <a:r>
              <a:rPr lang="en-GB" dirty="0" err="1"/>
              <a:t>på</a:t>
            </a:r>
            <a:r>
              <a:rPr lang="en-GB" dirty="0"/>
              <a:t> </a:t>
            </a:r>
            <a:r>
              <a:rPr lang="en-GB" dirty="0" err="1"/>
              <a:t>ikonet</a:t>
            </a:r>
            <a:r>
              <a:rPr lang="en-GB" dirty="0"/>
              <a:t> for at </a:t>
            </a:r>
            <a:r>
              <a:rPr lang="en-GB" dirty="0" err="1"/>
              <a:t>tilføje</a:t>
            </a:r>
            <a:r>
              <a:rPr lang="en-GB" dirty="0"/>
              <a:t> et </a:t>
            </a:r>
            <a:r>
              <a:rPr lang="en-GB" dirty="0" err="1"/>
              <a:t>billede</a:t>
            </a:r>
            <a:endParaRPr lang="en-GB" dirty="0"/>
          </a:p>
        </p:txBody>
      </p:sp>
      <p:sp>
        <p:nvSpPr>
          <p:cNvPr id="4" name="Pladsholder til dato 3">
            <a:extLst>
              <a:ext uri="{FF2B5EF4-FFF2-40B4-BE49-F238E27FC236}">
                <a16:creationId xmlns:a16="http://schemas.microsoft.com/office/drawing/2014/main" id="{FEEFE852-377C-490B-8AB9-7DE612C35B62}"/>
              </a:ext>
            </a:extLst>
          </p:cNvPr>
          <p:cNvSpPr>
            <a:spLocks noGrp="1"/>
          </p:cNvSpPr>
          <p:nvPr>
            <p:ph type="dt" sz="half" idx="10"/>
          </p:nvPr>
        </p:nvSpPr>
        <p:spPr>
          <a:xfrm>
            <a:off x="838200" y="7016746"/>
            <a:ext cx="2743200" cy="365125"/>
          </a:xfrm>
        </p:spPr>
        <p:txBody>
          <a:bodyPr/>
          <a:lstStyle/>
          <a:p>
            <a:fld id="{11EA927C-A824-48BB-9277-C361ED3A5838}" type="datetimeFigureOut">
              <a:rPr lang="en-GB" smtClean="0"/>
              <a:t>03/06/2019</a:t>
            </a:fld>
            <a:endParaRPr lang="en-GB" dirty="0"/>
          </a:p>
        </p:txBody>
      </p:sp>
      <p:sp>
        <p:nvSpPr>
          <p:cNvPr id="5" name="Pladsholder til sidefod 4">
            <a:extLst>
              <a:ext uri="{FF2B5EF4-FFF2-40B4-BE49-F238E27FC236}">
                <a16:creationId xmlns:a16="http://schemas.microsoft.com/office/drawing/2014/main" id="{D3B44F11-9C36-43D2-ACFB-92F46A9BB52E}"/>
              </a:ext>
            </a:extLst>
          </p:cNvPr>
          <p:cNvSpPr>
            <a:spLocks noGrp="1"/>
          </p:cNvSpPr>
          <p:nvPr>
            <p:ph type="ftr" sz="quarter" idx="11"/>
          </p:nvPr>
        </p:nvSpPr>
        <p:spPr>
          <a:xfrm>
            <a:off x="4038600" y="7016746"/>
            <a:ext cx="4114800" cy="365125"/>
          </a:xfrm>
        </p:spPr>
        <p:txBody>
          <a:bodyPr/>
          <a:lstStyle/>
          <a:p>
            <a:endParaRPr lang="en-GB" dirty="0"/>
          </a:p>
        </p:txBody>
      </p:sp>
      <p:sp>
        <p:nvSpPr>
          <p:cNvPr id="6" name="Pladsholder til slidenummer 5">
            <a:extLst>
              <a:ext uri="{FF2B5EF4-FFF2-40B4-BE49-F238E27FC236}">
                <a16:creationId xmlns:a16="http://schemas.microsoft.com/office/drawing/2014/main" id="{21E2DA54-F508-4A93-83E0-8A1AAEDAE7DB}"/>
              </a:ext>
            </a:extLst>
          </p:cNvPr>
          <p:cNvSpPr>
            <a:spLocks noGrp="1"/>
          </p:cNvSpPr>
          <p:nvPr>
            <p:ph type="sldNum" sz="quarter" idx="12"/>
          </p:nvPr>
        </p:nvSpPr>
        <p:spPr>
          <a:xfrm>
            <a:off x="8610600" y="7016746"/>
            <a:ext cx="2743200" cy="365125"/>
          </a:xfrm>
        </p:spPr>
        <p:txBody>
          <a:bodyPr/>
          <a:lstStyle/>
          <a:p>
            <a:fld id="{24AB2521-AD47-43AD-91E0-81AD48DB32F6}" type="slidenum">
              <a:rPr lang="en-GB" smtClean="0"/>
              <a:t>‹#›</a:t>
            </a:fld>
            <a:endParaRPr lang="en-GB" dirty="0"/>
          </a:p>
        </p:txBody>
      </p:sp>
      <p:sp>
        <p:nvSpPr>
          <p:cNvPr id="66" name="Pladsholder til tekst 65">
            <a:extLst>
              <a:ext uri="{FF2B5EF4-FFF2-40B4-BE49-F238E27FC236}">
                <a16:creationId xmlns:a16="http://schemas.microsoft.com/office/drawing/2014/main" id="{6B2ECC81-E778-4066-B43A-F29FFE838649}"/>
              </a:ext>
            </a:extLst>
          </p:cNvPr>
          <p:cNvSpPr>
            <a:spLocks noGrp="1"/>
          </p:cNvSpPr>
          <p:nvPr>
            <p:ph type="body" sz="quarter" idx="14" hasCustomPrompt="1"/>
          </p:nvPr>
        </p:nvSpPr>
        <p:spPr>
          <a:xfrm>
            <a:off x="0" y="581520"/>
            <a:ext cx="5046663" cy="5295900"/>
          </a:xfrm>
          <a:solidFill>
            <a:schemeClr val="bg1"/>
          </a:solidFill>
        </p:spPr>
        <p:txBody>
          <a:bodyPr/>
          <a:lstStyle>
            <a:lvl1pPr marL="0" indent="0">
              <a:buNone/>
              <a:defRPr/>
            </a:lvl1pPr>
          </a:lstStyle>
          <a:p>
            <a:pPr lvl="0"/>
            <a:r>
              <a:rPr lang="en-GB" dirty="0"/>
              <a:t> </a:t>
            </a:r>
          </a:p>
        </p:txBody>
      </p:sp>
      <p:sp>
        <p:nvSpPr>
          <p:cNvPr id="2" name="Titel 1">
            <a:extLst>
              <a:ext uri="{FF2B5EF4-FFF2-40B4-BE49-F238E27FC236}">
                <a16:creationId xmlns:a16="http://schemas.microsoft.com/office/drawing/2014/main" id="{56DD4813-D0D6-41E0-B4B2-C11E41D3AD2F}"/>
              </a:ext>
            </a:extLst>
          </p:cNvPr>
          <p:cNvSpPr>
            <a:spLocks noGrp="1"/>
          </p:cNvSpPr>
          <p:nvPr>
            <p:ph type="ctrTitle" hasCustomPrompt="1"/>
          </p:nvPr>
        </p:nvSpPr>
        <p:spPr>
          <a:xfrm>
            <a:off x="361950" y="833379"/>
            <a:ext cx="4400550" cy="1957941"/>
          </a:xfrm>
        </p:spPr>
        <p:txBody>
          <a:bodyPr anchor="t"/>
          <a:lstStyle>
            <a:lvl1pPr algn="l">
              <a:defRPr sz="3600">
                <a:solidFill>
                  <a:schemeClr val="accent1"/>
                </a:solidFill>
              </a:defRPr>
            </a:lvl1pPr>
          </a:lstStyle>
          <a:p>
            <a:r>
              <a:rPr lang="en-GB" dirty="0" err="1"/>
              <a:t>Det</a:t>
            </a:r>
            <a:r>
              <a:rPr lang="en-GB" dirty="0"/>
              <a:t> </a:t>
            </a:r>
            <a:r>
              <a:rPr lang="en-GB" dirty="0" err="1"/>
              <a:t>Nationale</a:t>
            </a:r>
            <a:r>
              <a:rPr lang="en-GB" dirty="0"/>
              <a:t> </a:t>
            </a:r>
            <a:r>
              <a:rPr lang="en-GB" dirty="0" err="1"/>
              <a:t>Center</a:t>
            </a:r>
            <a:r>
              <a:rPr lang="en-GB" dirty="0"/>
              <a:t> for </a:t>
            </a:r>
            <a:r>
              <a:rPr lang="en-GB" dirty="0" err="1"/>
              <a:t>Fremmedsprog</a:t>
            </a:r>
            <a:endParaRPr lang="en-GB" dirty="0"/>
          </a:p>
        </p:txBody>
      </p:sp>
      <p:sp>
        <p:nvSpPr>
          <p:cNvPr id="68" name="Pladsholder til tekst 67">
            <a:extLst>
              <a:ext uri="{FF2B5EF4-FFF2-40B4-BE49-F238E27FC236}">
                <a16:creationId xmlns:a16="http://schemas.microsoft.com/office/drawing/2014/main" id="{101E5508-DBE3-42CA-815F-AB55865A5D14}"/>
              </a:ext>
            </a:extLst>
          </p:cNvPr>
          <p:cNvSpPr>
            <a:spLocks noGrp="1"/>
          </p:cNvSpPr>
          <p:nvPr>
            <p:ph type="body" sz="quarter" idx="15"/>
          </p:nvPr>
        </p:nvSpPr>
        <p:spPr>
          <a:xfrm>
            <a:off x="361950" y="3000870"/>
            <a:ext cx="4400550" cy="933450"/>
          </a:xfrm>
        </p:spPr>
        <p:txBody>
          <a:bodyPr/>
          <a:lstStyle>
            <a:lvl1pPr marL="0" indent="0">
              <a:buNone/>
              <a:defRPr sz="2400">
                <a:solidFill>
                  <a:schemeClr val="accent2"/>
                </a:solidFill>
              </a:defRPr>
            </a:lvl1pPr>
          </a:lstStyle>
          <a:p>
            <a:pPr lvl="0"/>
            <a:r>
              <a:rPr lang="en-GB" dirty="0" err="1"/>
              <a:t>Rediger</a:t>
            </a:r>
            <a:r>
              <a:rPr lang="en-GB" dirty="0"/>
              <a:t> </a:t>
            </a:r>
            <a:r>
              <a:rPr lang="en-GB" dirty="0" err="1"/>
              <a:t>typografien</a:t>
            </a:r>
            <a:r>
              <a:rPr lang="en-GB" dirty="0"/>
              <a:t> </a:t>
            </a:r>
            <a:r>
              <a:rPr lang="en-GB" dirty="0" err="1"/>
              <a:t>i</a:t>
            </a:r>
            <a:r>
              <a:rPr lang="en-GB" dirty="0"/>
              <a:t> </a:t>
            </a:r>
            <a:r>
              <a:rPr lang="en-GB" dirty="0" err="1"/>
              <a:t>masterens</a:t>
            </a:r>
            <a:endParaRPr lang="en-GB" dirty="0"/>
          </a:p>
        </p:txBody>
      </p:sp>
      <p:sp>
        <p:nvSpPr>
          <p:cNvPr id="69" name="Pladsholder til tekst 67">
            <a:extLst>
              <a:ext uri="{FF2B5EF4-FFF2-40B4-BE49-F238E27FC236}">
                <a16:creationId xmlns:a16="http://schemas.microsoft.com/office/drawing/2014/main" id="{3CC7E316-BC0B-4DB9-8C86-3D363E733F5A}"/>
              </a:ext>
            </a:extLst>
          </p:cNvPr>
          <p:cNvSpPr>
            <a:spLocks noGrp="1"/>
          </p:cNvSpPr>
          <p:nvPr>
            <p:ph type="body" sz="quarter" idx="16" hasCustomPrompt="1"/>
          </p:nvPr>
        </p:nvSpPr>
        <p:spPr>
          <a:xfrm>
            <a:off x="361950" y="4143870"/>
            <a:ext cx="4400550" cy="933450"/>
          </a:xfrm>
        </p:spPr>
        <p:txBody>
          <a:bodyPr/>
          <a:lstStyle>
            <a:lvl1pPr marL="0" indent="0">
              <a:buNone/>
              <a:defRPr sz="2400">
                <a:solidFill>
                  <a:schemeClr val="accent2"/>
                </a:solidFill>
              </a:defRPr>
            </a:lvl1pPr>
          </a:lstStyle>
          <a:p>
            <a:pPr lvl="0"/>
            <a:r>
              <a:rPr lang="en-GB" dirty="0" err="1"/>
              <a:t>Navn</a:t>
            </a:r>
            <a:r>
              <a:rPr lang="en-GB" dirty="0"/>
              <a:t> </a:t>
            </a:r>
            <a:r>
              <a:rPr lang="en-GB" dirty="0" err="1"/>
              <a:t>på</a:t>
            </a:r>
            <a:r>
              <a:rPr lang="en-GB" dirty="0"/>
              <a:t> </a:t>
            </a:r>
            <a:r>
              <a:rPr lang="en-GB" dirty="0" err="1"/>
              <a:t>oplægsholder</a:t>
            </a:r>
            <a:r>
              <a:rPr lang="en-GB" dirty="0"/>
              <a:t>, </a:t>
            </a:r>
            <a:r>
              <a:rPr lang="en-GB" dirty="0" err="1"/>
              <a:t>sted</a:t>
            </a:r>
            <a:r>
              <a:rPr lang="en-GB" dirty="0"/>
              <a:t> </a:t>
            </a:r>
            <a:r>
              <a:rPr lang="en-GB" dirty="0" err="1"/>
              <a:t>og</a:t>
            </a:r>
            <a:r>
              <a:rPr lang="en-GB" dirty="0"/>
              <a:t> </a:t>
            </a:r>
            <a:r>
              <a:rPr lang="en-GB" dirty="0" err="1"/>
              <a:t>dato</a:t>
            </a:r>
            <a:endParaRPr lang="en-GB" dirty="0"/>
          </a:p>
        </p:txBody>
      </p:sp>
      <p:sp>
        <p:nvSpPr>
          <p:cNvPr id="172" name="Pladsholder til billede 171">
            <a:extLst>
              <a:ext uri="{FF2B5EF4-FFF2-40B4-BE49-F238E27FC236}">
                <a16:creationId xmlns:a16="http://schemas.microsoft.com/office/drawing/2014/main" id="{D576F9BC-E1AC-47B0-838B-C822A6A0C13A}"/>
              </a:ext>
            </a:extLst>
          </p:cNvPr>
          <p:cNvSpPr>
            <a:spLocks noGrp="1"/>
          </p:cNvSpPr>
          <p:nvPr>
            <p:ph type="pic" sz="quarter" idx="17" hasCustomPrompt="1"/>
          </p:nvPr>
        </p:nvSpPr>
        <p:spPr>
          <a:xfrm>
            <a:off x="3249630" y="5224957"/>
            <a:ext cx="1527158" cy="522282"/>
          </a:xfrm>
          <a:blipFill>
            <a:blip r:embed="rId2"/>
            <a:stretch>
              <a:fillRect/>
            </a:stretch>
          </a:blipFill>
        </p:spPr>
        <p:txBody>
          <a:bodyPr/>
          <a:lstStyle>
            <a:lvl1pPr marL="0" indent="0">
              <a:buNone/>
              <a:defRPr/>
            </a:lvl1pPr>
          </a:lstStyle>
          <a:p>
            <a:r>
              <a:rPr lang="en-GB" dirty="0"/>
              <a:t> </a:t>
            </a:r>
          </a:p>
        </p:txBody>
      </p:sp>
    </p:spTree>
    <p:extLst>
      <p:ext uri="{BB962C8B-B14F-4D97-AF65-F5344CB8AC3E}">
        <p14:creationId xmlns:p14="http://schemas.microsoft.com/office/powerpoint/2010/main" val="16805531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og pun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99FBCB-FE56-4302-8AB3-271846B28F98}"/>
              </a:ext>
            </a:extLst>
          </p:cNvPr>
          <p:cNvSpPr>
            <a:spLocks noGrp="1"/>
          </p:cNvSpPr>
          <p:nvPr>
            <p:ph type="title"/>
          </p:nvPr>
        </p:nvSpPr>
        <p:spPr>
          <a:xfrm>
            <a:off x="838200" y="365125"/>
            <a:ext cx="10515600" cy="1325563"/>
          </a:xfrm>
        </p:spPr>
        <p:txBody>
          <a:bodyPr/>
          <a:lstStyle/>
          <a:p>
            <a:r>
              <a:rPr lang="en-GB" dirty="0" err="1"/>
              <a:t>Klik</a:t>
            </a:r>
            <a:r>
              <a:rPr lang="en-GB" dirty="0"/>
              <a:t> for at </a:t>
            </a:r>
            <a:r>
              <a:rPr lang="en-GB" dirty="0" err="1"/>
              <a:t>redigere</a:t>
            </a:r>
            <a:r>
              <a:rPr lang="en-GB" dirty="0"/>
              <a:t> </a:t>
            </a:r>
            <a:r>
              <a:rPr lang="en-GB" dirty="0" err="1"/>
              <a:t>i</a:t>
            </a:r>
            <a:r>
              <a:rPr lang="en-GB" dirty="0"/>
              <a:t> master</a:t>
            </a:r>
          </a:p>
        </p:txBody>
      </p:sp>
      <p:sp>
        <p:nvSpPr>
          <p:cNvPr id="4" name="Pladsholder til dato 3">
            <a:extLst>
              <a:ext uri="{FF2B5EF4-FFF2-40B4-BE49-F238E27FC236}">
                <a16:creationId xmlns:a16="http://schemas.microsoft.com/office/drawing/2014/main" id="{CC7543D9-B0FC-46CA-9BF3-D0CF6B963F7B}"/>
              </a:ext>
            </a:extLst>
          </p:cNvPr>
          <p:cNvSpPr>
            <a:spLocks noGrp="1"/>
          </p:cNvSpPr>
          <p:nvPr>
            <p:ph type="dt" sz="half" idx="10"/>
          </p:nvPr>
        </p:nvSpPr>
        <p:spPr/>
        <p:txBody>
          <a:bodyPr/>
          <a:lstStyle/>
          <a:p>
            <a:fld id="{11EA927C-A824-48BB-9277-C361ED3A5838}" type="datetimeFigureOut">
              <a:rPr lang="en-GB" smtClean="0"/>
              <a:t>03/06/2019</a:t>
            </a:fld>
            <a:endParaRPr lang="en-GB" dirty="0"/>
          </a:p>
        </p:txBody>
      </p:sp>
      <p:sp>
        <p:nvSpPr>
          <p:cNvPr id="5" name="Pladsholder til sidefod 4">
            <a:extLst>
              <a:ext uri="{FF2B5EF4-FFF2-40B4-BE49-F238E27FC236}">
                <a16:creationId xmlns:a16="http://schemas.microsoft.com/office/drawing/2014/main" id="{1892222D-B005-4249-9EE5-39A06E327F98}"/>
              </a:ext>
            </a:extLst>
          </p:cNvPr>
          <p:cNvSpPr>
            <a:spLocks noGrp="1"/>
          </p:cNvSpPr>
          <p:nvPr>
            <p:ph type="ftr" sz="quarter" idx="11"/>
          </p:nvPr>
        </p:nvSpPr>
        <p:spPr/>
        <p:txBody>
          <a:bodyPr/>
          <a:lstStyle/>
          <a:p>
            <a:endParaRPr lang="en-GB" dirty="0"/>
          </a:p>
        </p:txBody>
      </p:sp>
      <p:sp>
        <p:nvSpPr>
          <p:cNvPr id="6" name="Pladsholder til slidenummer 5">
            <a:extLst>
              <a:ext uri="{FF2B5EF4-FFF2-40B4-BE49-F238E27FC236}">
                <a16:creationId xmlns:a16="http://schemas.microsoft.com/office/drawing/2014/main" id="{C094FDF7-CD54-463C-8423-6A6A9EE59593}"/>
              </a:ext>
            </a:extLst>
          </p:cNvPr>
          <p:cNvSpPr>
            <a:spLocks noGrp="1"/>
          </p:cNvSpPr>
          <p:nvPr>
            <p:ph type="sldNum" sz="quarter" idx="12"/>
          </p:nvPr>
        </p:nvSpPr>
        <p:spPr/>
        <p:txBody>
          <a:bodyPr/>
          <a:lstStyle/>
          <a:p>
            <a:fld id="{24AB2521-AD47-43AD-91E0-81AD48DB32F6}" type="slidenum">
              <a:rPr lang="en-GB" smtClean="0"/>
              <a:t>‹#›</a:t>
            </a:fld>
            <a:endParaRPr lang="en-GB" dirty="0"/>
          </a:p>
        </p:txBody>
      </p:sp>
      <p:sp>
        <p:nvSpPr>
          <p:cNvPr id="8" name="Pladsholder til tekst 7">
            <a:extLst>
              <a:ext uri="{FF2B5EF4-FFF2-40B4-BE49-F238E27FC236}">
                <a16:creationId xmlns:a16="http://schemas.microsoft.com/office/drawing/2014/main" id="{3227C5CF-F8DD-4122-8D39-CF3F46B91999}"/>
              </a:ext>
            </a:extLst>
          </p:cNvPr>
          <p:cNvSpPr>
            <a:spLocks noGrp="1"/>
          </p:cNvSpPr>
          <p:nvPr>
            <p:ph type="body" sz="quarter" idx="13"/>
          </p:nvPr>
        </p:nvSpPr>
        <p:spPr>
          <a:xfrm>
            <a:off x="838200" y="2082800"/>
            <a:ext cx="10515600" cy="3471863"/>
          </a:xfrm>
        </p:spPr>
        <p:txBody>
          <a:bodyPr>
            <a:noAutofit/>
          </a:bodyPr>
          <a:lstStyle/>
          <a:p>
            <a:pPr lvl="0"/>
            <a:r>
              <a:rPr lang="en-GB" dirty="0" err="1"/>
              <a:t>Rediger</a:t>
            </a:r>
            <a:r>
              <a:rPr lang="en-GB" dirty="0"/>
              <a:t> </a:t>
            </a:r>
            <a:r>
              <a:rPr lang="en-GB" dirty="0" err="1"/>
              <a:t>typografien</a:t>
            </a:r>
            <a:r>
              <a:rPr lang="en-GB" dirty="0"/>
              <a:t> </a:t>
            </a:r>
            <a:r>
              <a:rPr lang="en-GB" dirty="0" err="1"/>
              <a:t>i</a:t>
            </a:r>
            <a:r>
              <a:rPr lang="en-GB" dirty="0"/>
              <a:t> </a:t>
            </a:r>
            <a:r>
              <a:rPr lang="en-GB" dirty="0" err="1"/>
              <a:t>masterens</a:t>
            </a:r>
            <a:endParaRPr lang="en-GB" dirty="0"/>
          </a:p>
          <a:p>
            <a:pPr lvl="1"/>
            <a:r>
              <a:rPr lang="en-GB" dirty="0" err="1"/>
              <a:t>Andet</a:t>
            </a:r>
            <a:r>
              <a:rPr lang="en-GB" dirty="0"/>
              <a:t> </a:t>
            </a:r>
            <a:r>
              <a:rPr lang="en-GB" dirty="0" err="1"/>
              <a:t>niveau</a:t>
            </a:r>
            <a:endParaRPr lang="en-GB" dirty="0"/>
          </a:p>
          <a:p>
            <a:pPr lvl="2"/>
            <a:r>
              <a:rPr lang="en-GB" dirty="0" err="1"/>
              <a:t>Tredje</a:t>
            </a:r>
            <a:r>
              <a:rPr lang="en-GB" dirty="0"/>
              <a:t> </a:t>
            </a:r>
            <a:r>
              <a:rPr lang="en-GB" dirty="0" err="1"/>
              <a:t>niveau</a:t>
            </a:r>
            <a:endParaRPr lang="en-GB" dirty="0"/>
          </a:p>
          <a:p>
            <a:pPr lvl="3"/>
            <a:r>
              <a:rPr lang="en-GB" dirty="0" err="1"/>
              <a:t>Fjerde</a:t>
            </a:r>
            <a:r>
              <a:rPr lang="en-GB" dirty="0"/>
              <a:t> </a:t>
            </a:r>
            <a:r>
              <a:rPr lang="en-GB" dirty="0" err="1"/>
              <a:t>niveau</a:t>
            </a:r>
            <a:endParaRPr lang="en-GB" dirty="0"/>
          </a:p>
          <a:p>
            <a:pPr lvl="4"/>
            <a:r>
              <a:rPr lang="en-GB" dirty="0" err="1"/>
              <a:t>Femte</a:t>
            </a:r>
            <a:r>
              <a:rPr lang="en-GB" dirty="0"/>
              <a:t> </a:t>
            </a:r>
            <a:r>
              <a:rPr lang="en-GB" dirty="0" err="1"/>
              <a:t>niveau</a:t>
            </a:r>
            <a:endParaRPr lang="en-GB" dirty="0"/>
          </a:p>
        </p:txBody>
      </p:sp>
    </p:spTree>
    <p:extLst>
      <p:ext uri="{BB962C8B-B14F-4D97-AF65-F5344CB8AC3E}">
        <p14:creationId xmlns:p14="http://schemas.microsoft.com/office/powerpoint/2010/main" val="28716632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og indholdsobjekt i spal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99FBCB-FE56-4302-8AB3-271846B28F98}"/>
              </a:ext>
            </a:extLst>
          </p:cNvPr>
          <p:cNvSpPr>
            <a:spLocks noGrp="1"/>
          </p:cNvSpPr>
          <p:nvPr>
            <p:ph type="title"/>
          </p:nvPr>
        </p:nvSpPr>
        <p:spPr>
          <a:xfrm>
            <a:off x="838200" y="365125"/>
            <a:ext cx="10515600" cy="1325563"/>
          </a:xfrm>
        </p:spPr>
        <p:txBody>
          <a:bodyPr/>
          <a:lstStyle/>
          <a:p>
            <a:r>
              <a:rPr lang="en-GB" dirty="0" err="1"/>
              <a:t>Klik</a:t>
            </a:r>
            <a:r>
              <a:rPr lang="en-GB" dirty="0"/>
              <a:t> for at </a:t>
            </a:r>
            <a:r>
              <a:rPr lang="en-GB" dirty="0" err="1"/>
              <a:t>redigere</a:t>
            </a:r>
            <a:r>
              <a:rPr lang="en-GB" dirty="0"/>
              <a:t> </a:t>
            </a:r>
            <a:r>
              <a:rPr lang="en-GB" dirty="0" err="1"/>
              <a:t>i</a:t>
            </a:r>
            <a:r>
              <a:rPr lang="en-GB" dirty="0"/>
              <a:t> master</a:t>
            </a:r>
          </a:p>
        </p:txBody>
      </p:sp>
      <p:sp>
        <p:nvSpPr>
          <p:cNvPr id="4" name="Pladsholder til dato 3">
            <a:extLst>
              <a:ext uri="{FF2B5EF4-FFF2-40B4-BE49-F238E27FC236}">
                <a16:creationId xmlns:a16="http://schemas.microsoft.com/office/drawing/2014/main" id="{CC7543D9-B0FC-46CA-9BF3-D0CF6B963F7B}"/>
              </a:ext>
            </a:extLst>
          </p:cNvPr>
          <p:cNvSpPr>
            <a:spLocks noGrp="1"/>
          </p:cNvSpPr>
          <p:nvPr>
            <p:ph type="dt" sz="half" idx="10"/>
          </p:nvPr>
        </p:nvSpPr>
        <p:spPr/>
        <p:txBody>
          <a:bodyPr/>
          <a:lstStyle/>
          <a:p>
            <a:fld id="{11EA927C-A824-48BB-9277-C361ED3A5838}" type="datetimeFigureOut">
              <a:rPr lang="en-GB" smtClean="0"/>
              <a:t>03/06/2019</a:t>
            </a:fld>
            <a:endParaRPr lang="en-GB" dirty="0"/>
          </a:p>
        </p:txBody>
      </p:sp>
      <p:sp>
        <p:nvSpPr>
          <p:cNvPr id="5" name="Pladsholder til sidefod 4">
            <a:extLst>
              <a:ext uri="{FF2B5EF4-FFF2-40B4-BE49-F238E27FC236}">
                <a16:creationId xmlns:a16="http://schemas.microsoft.com/office/drawing/2014/main" id="{1892222D-B005-4249-9EE5-39A06E327F98}"/>
              </a:ext>
            </a:extLst>
          </p:cNvPr>
          <p:cNvSpPr>
            <a:spLocks noGrp="1"/>
          </p:cNvSpPr>
          <p:nvPr>
            <p:ph type="ftr" sz="quarter" idx="11"/>
          </p:nvPr>
        </p:nvSpPr>
        <p:spPr/>
        <p:txBody>
          <a:bodyPr/>
          <a:lstStyle/>
          <a:p>
            <a:endParaRPr lang="en-GB" dirty="0"/>
          </a:p>
        </p:txBody>
      </p:sp>
      <p:sp>
        <p:nvSpPr>
          <p:cNvPr id="6" name="Pladsholder til slidenummer 5">
            <a:extLst>
              <a:ext uri="{FF2B5EF4-FFF2-40B4-BE49-F238E27FC236}">
                <a16:creationId xmlns:a16="http://schemas.microsoft.com/office/drawing/2014/main" id="{C094FDF7-CD54-463C-8423-6A6A9EE59593}"/>
              </a:ext>
            </a:extLst>
          </p:cNvPr>
          <p:cNvSpPr>
            <a:spLocks noGrp="1"/>
          </p:cNvSpPr>
          <p:nvPr>
            <p:ph type="sldNum" sz="quarter" idx="12"/>
          </p:nvPr>
        </p:nvSpPr>
        <p:spPr/>
        <p:txBody>
          <a:bodyPr/>
          <a:lstStyle/>
          <a:p>
            <a:fld id="{24AB2521-AD47-43AD-91E0-81AD48DB32F6}" type="slidenum">
              <a:rPr lang="en-GB" smtClean="0"/>
              <a:t>‹#›</a:t>
            </a:fld>
            <a:endParaRPr lang="en-GB" dirty="0"/>
          </a:p>
        </p:txBody>
      </p:sp>
      <p:sp>
        <p:nvSpPr>
          <p:cNvPr id="8" name="Pladsholder til tekst 7">
            <a:extLst>
              <a:ext uri="{FF2B5EF4-FFF2-40B4-BE49-F238E27FC236}">
                <a16:creationId xmlns:a16="http://schemas.microsoft.com/office/drawing/2014/main" id="{3227C5CF-F8DD-4122-8D39-CF3F46B91999}"/>
              </a:ext>
            </a:extLst>
          </p:cNvPr>
          <p:cNvSpPr>
            <a:spLocks noGrp="1"/>
          </p:cNvSpPr>
          <p:nvPr>
            <p:ph type="body" sz="quarter" idx="13"/>
          </p:nvPr>
        </p:nvSpPr>
        <p:spPr>
          <a:xfrm>
            <a:off x="838200" y="2082800"/>
            <a:ext cx="10515600" cy="3471863"/>
          </a:xfrm>
        </p:spPr>
        <p:txBody>
          <a:bodyPr numCol="2">
            <a:noAutofit/>
          </a:bodyPr>
          <a:lstStyle/>
          <a:p>
            <a:pPr lvl="0"/>
            <a:r>
              <a:rPr lang="en-GB" dirty="0" err="1"/>
              <a:t>Rediger</a:t>
            </a:r>
            <a:r>
              <a:rPr lang="en-GB" dirty="0"/>
              <a:t> </a:t>
            </a:r>
            <a:r>
              <a:rPr lang="en-GB" dirty="0" err="1"/>
              <a:t>typografien</a:t>
            </a:r>
            <a:r>
              <a:rPr lang="en-GB" dirty="0"/>
              <a:t> </a:t>
            </a:r>
            <a:r>
              <a:rPr lang="en-GB" dirty="0" err="1"/>
              <a:t>i</a:t>
            </a:r>
            <a:r>
              <a:rPr lang="en-GB" dirty="0"/>
              <a:t> </a:t>
            </a:r>
            <a:r>
              <a:rPr lang="en-GB" dirty="0" err="1"/>
              <a:t>masterens</a:t>
            </a:r>
            <a:endParaRPr lang="en-GB" dirty="0"/>
          </a:p>
          <a:p>
            <a:pPr lvl="1"/>
            <a:r>
              <a:rPr lang="en-GB" dirty="0" err="1"/>
              <a:t>Andet</a:t>
            </a:r>
            <a:r>
              <a:rPr lang="en-GB" dirty="0"/>
              <a:t> </a:t>
            </a:r>
            <a:r>
              <a:rPr lang="en-GB" dirty="0" err="1"/>
              <a:t>niveau</a:t>
            </a:r>
            <a:endParaRPr lang="en-GB" dirty="0"/>
          </a:p>
          <a:p>
            <a:pPr lvl="2"/>
            <a:r>
              <a:rPr lang="en-GB" dirty="0" err="1"/>
              <a:t>Tredje</a:t>
            </a:r>
            <a:r>
              <a:rPr lang="en-GB" dirty="0"/>
              <a:t> </a:t>
            </a:r>
            <a:r>
              <a:rPr lang="en-GB" dirty="0" err="1"/>
              <a:t>niveau</a:t>
            </a:r>
            <a:endParaRPr lang="en-GB" dirty="0"/>
          </a:p>
          <a:p>
            <a:pPr lvl="3"/>
            <a:r>
              <a:rPr lang="en-GB" dirty="0" err="1"/>
              <a:t>Fjerde</a:t>
            </a:r>
            <a:r>
              <a:rPr lang="en-GB" dirty="0"/>
              <a:t> </a:t>
            </a:r>
            <a:r>
              <a:rPr lang="en-GB" dirty="0" err="1"/>
              <a:t>niveau</a:t>
            </a:r>
            <a:endParaRPr lang="en-GB" dirty="0"/>
          </a:p>
          <a:p>
            <a:pPr lvl="4"/>
            <a:r>
              <a:rPr lang="en-GB" dirty="0" err="1"/>
              <a:t>Femte</a:t>
            </a:r>
            <a:r>
              <a:rPr lang="en-GB" dirty="0"/>
              <a:t> </a:t>
            </a:r>
            <a:r>
              <a:rPr lang="en-GB" dirty="0" err="1"/>
              <a:t>niveau</a:t>
            </a:r>
            <a:endParaRPr lang="en-GB" dirty="0"/>
          </a:p>
        </p:txBody>
      </p:sp>
    </p:spTree>
    <p:extLst>
      <p:ext uri="{BB962C8B-B14F-4D97-AF65-F5344CB8AC3E}">
        <p14:creationId xmlns:p14="http://schemas.microsoft.com/office/powerpoint/2010/main" val="1494436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punkter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99FBCB-FE56-4302-8AB3-271846B28F98}"/>
              </a:ext>
            </a:extLst>
          </p:cNvPr>
          <p:cNvSpPr>
            <a:spLocks noGrp="1"/>
          </p:cNvSpPr>
          <p:nvPr>
            <p:ph type="title"/>
          </p:nvPr>
        </p:nvSpPr>
        <p:spPr>
          <a:xfrm>
            <a:off x="838200" y="365125"/>
            <a:ext cx="10515600" cy="1325563"/>
          </a:xfrm>
        </p:spPr>
        <p:txBody>
          <a:bodyPr/>
          <a:lstStyle/>
          <a:p>
            <a:r>
              <a:rPr lang="en-GB" dirty="0" err="1"/>
              <a:t>Klik</a:t>
            </a:r>
            <a:r>
              <a:rPr lang="en-GB" dirty="0"/>
              <a:t> for at </a:t>
            </a:r>
            <a:r>
              <a:rPr lang="en-GB" dirty="0" err="1"/>
              <a:t>redigere</a:t>
            </a:r>
            <a:r>
              <a:rPr lang="en-GB" dirty="0"/>
              <a:t> </a:t>
            </a:r>
            <a:r>
              <a:rPr lang="en-GB" dirty="0" err="1"/>
              <a:t>i</a:t>
            </a:r>
            <a:r>
              <a:rPr lang="en-GB" dirty="0"/>
              <a:t> master</a:t>
            </a:r>
          </a:p>
        </p:txBody>
      </p:sp>
      <p:sp>
        <p:nvSpPr>
          <p:cNvPr id="4" name="Pladsholder til dato 3">
            <a:extLst>
              <a:ext uri="{FF2B5EF4-FFF2-40B4-BE49-F238E27FC236}">
                <a16:creationId xmlns:a16="http://schemas.microsoft.com/office/drawing/2014/main" id="{CC7543D9-B0FC-46CA-9BF3-D0CF6B963F7B}"/>
              </a:ext>
            </a:extLst>
          </p:cNvPr>
          <p:cNvSpPr>
            <a:spLocks noGrp="1"/>
          </p:cNvSpPr>
          <p:nvPr>
            <p:ph type="dt" sz="half" idx="10"/>
          </p:nvPr>
        </p:nvSpPr>
        <p:spPr/>
        <p:txBody>
          <a:bodyPr/>
          <a:lstStyle/>
          <a:p>
            <a:fld id="{11EA927C-A824-48BB-9277-C361ED3A5838}" type="datetimeFigureOut">
              <a:rPr lang="en-GB" smtClean="0"/>
              <a:t>03/06/2019</a:t>
            </a:fld>
            <a:endParaRPr lang="en-GB" dirty="0"/>
          </a:p>
        </p:txBody>
      </p:sp>
      <p:sp>
        <p:nvSpPr>
          <p:cNvPr id="5" name="Pladsholder til sidefod 4">
            <a:extLst>
              <a:ext uri="{FF2B5EF4-FFF2-40B4-BE49-F238E27FC236}">
                <a16:creationId xmlns:a16="http://schemas.microsoft.com/office/drawing/2014/main" id="{1892222D-B005-4249-9EE5-39A06E327F98}"/>
              </a:ext>
            </a:extLst>
          </p:cNvPr>
          <p:cNvSpPr>
            <a:spLocks noGrp="1"/>
          </p:cNvSpPr>
          <p:nvPr>
            <p:ph type="ftr" sz="quarter" idx="11"/>
          </p:nvPr>
        </p:nvSpPr>
        <p:spPr/>
        <p:txBody>
          <a:bodyPr/>
          <a:lstStyle/>
          <a:p>
            <a:endParaRPr lang="en-GB" dirty="0"/>
          </a:p>
        </p:txBody>
      </p:sp>
      <p:sp>
        <p:nvSpPr>
          <p:cNvPr id="6" name="Pladsholder til slidenummer 5">
            <a:extLst>
              <a:ext uri="{FF2B5EF4-FFF2-40B4-BE49-F238E27FC236}">
                <a16:creationId xmlns:a16="http://schemas.microsoft.com/office/drawing/2014/main" id="{C094FDF7-CD54-463C-8423-6A6A9EE59593}"/>
              </a:ext>
            </a:extLst>
          </p:cNvPr>
          <p:cNvSpPr>
            <a:spLocks noGrp="1"/>
          </p:cNvSpPr>
          <p:nvPr>
            <p:ph type="sldNum" sz="quarter" idx="12"/>
          </p:nvPr>
        </p:nvSpPr>
        <p:spPr/>
        <p:txBody>
          <a:bodyPr/>
          <a:lstStyle/>
          <a:p>
            <a:fld id="{24AB2521-AD47-43AD-91E0-81AD48DB32F6}" type="slidenum">
              <a:rPr lang="en-GB" smtClean="0"/>
              <a:t>‹#›</a:t>
            </a:fld>
            <a:endParaRPr lang="en-GB" dirty="0"/>
          </a:p>
        </p:txBody>
      </p:sp>
      <p:sp>
        <p:nvSpPr>
          <p:cNvPr id="8" name="Pladsholder til tekst 7">
            <a:extLst>
              <a:ext uri="{FF2B5EF4-FFF2-40B4-BE49-F238E27FC236}">
                <a16:creationId xmlns:a16="http://schemas.microsoft.com/office/drawing/2014/main" id="{3227C5CF-F8DD-4122-8D39-CF3F46B91999}"/>
              </a:ext>
            </a:extLst>
          </p:cNvPr>
          <p:cNvSpPr>
            <a:spLocks noGrp="1"/>
          </p:cNvSpPr>
          <p:nvPr>
            <p:ph type="body" sz="quarter" idx="13"/>
          </p:nvPr>
        </p:nvSpPr>
        <p:spPr>
          <a:xfrm>
            <a:off x="838200" y="2082800"/>
            <a:ext cx="5088467" cy="3471863"/>
          </a:xfrm>
        </p:spPr>
        <p:txBody>
          <a:bodyPr>
            <a:noAutofit/>
          </a:bodyPr>
          <a:lstStyle/>
          <a:p>
            <a:pPr lvl="0"/>
            <a:r>
              <a:rPr lang="en-GB" dirty="0" err="1"/>
              <a:t>Rediger</a:t>
            </a:r>
            <a:r>
              <a:rPr lang="en-GB" dirty="0"/>
              <a:t> </a:t>
            </a:r>
            <a:r>
              <a:rPr lang="en-GB" dirty="0" err="1"/>
              <a:t>typografien</a:t>
            </a:r>
            <a:r>
              <a:rPr lang="en-GB" dirty="0"/>
              <a:t> </a:t>
            </a:r>
            <a:r>
              <a:rPr lang="en-GB" dirty="0" err="1"/>
              <a:t>i</a:t>
            </a:r>
            <a:r>
              <a:rPr lang="en-GB" dirty="0"/>
              <a:t> </a:t>
            </a:r>
            <a:r>
              <a:rPr lang="en-GB" dirty="0" err="1"/>
              <a:t>masterens</a:t>
            </a:r>
            <a:endParaRPr lang="en-GB" dirty="0"/>
          </a:p>
          <a:p>
            <a:pPr lvl="1"/>
            <a:r>
              <a:rPr lang="en-GB" dirty="0" err="1"/>
              <a:t>Andet</a:t>
            </a:r>
            <a:r>
              <a:rPr lang="en-GB" dirty="0"/>
              <a:t> </a:t>
            </a:r>
            <a:r>
              <a:rPr lang="en-GB" dirty="0" err="1"/>
              <a:t>niveau</a:t>
            </a:r>
            <a:endParaRPr lang="en-GB" dirty="0"/>
          </a:p>
          <a:p>
            <a:pPr lvl="2"/>
            <a:r>
              <a:rPr lang="en-GB" dirty="0" err="1"/>
              <a:t>Tredje</a:t>
            </a:r>
            <a:r>
              <a:rPr lang="en-GB" dirty="0"/>
              <a:t> </a:t>
            </a:r>
            <a:r>
              <a:rPr lang="en-GB" dirty="0" err="1"/>
              <a:t>niveau</a:t>
            </a:r>
            <a:endParaRPr lang="en-GB" dirty="0"/>
          </a:p>
          <a:p>
            <a:pPr lvl="3"/>
            <a:r>
              <a:rPr lang="en-GB" dirty="0" err="1"/>
              <a:t>Fjerde</a:t>
            </a:r>
            <a:r>
              <a:rPr lang="en-GB" dirty="0"/>
              <a:t> </a:t>
            </a:r>
            <a:r>
              <a:rPr lang="en-GB" dirty="0" err="1"/>
              <a:t>niveau</a:t>
            </a:r>
            <a:endParaRPr lang="en-GB" dirty="0"/>
          </a:p>
          <a:p>
            <a:pPr lvl="4"/>
            <a:r>
              <a:rPr lang="en-GB" dirty="0" err="1"/>
              <a:t>Femte</a:t>
            </a:r>
            <a:r>
              <a:rPr lang="en-GB" dirty="0"/>
              <a:t> </a:t>
            </a:r>
            <a:r>
              <a:rPr lang="en-GB" dirty="0" err="1"/>
              <a:t>niveau</a:t>
            </a:r>
            <a:endParaRPr lang="en-GB" dirty="0"/>
          </a:p>
        </p:txBody>
      </p:sp>
      <p:sp>
        <p:nvSpPr>
          <p:cNvPr id="10" name="Pladsholder til indhold 9">
            <a:extLst>
              <a:ext uri="{FF2B5EF4-FFF2-40B4-BE49-F238E27FC236}">
                <a16:creationId xmlns:a16="http://schemas.microsoft.com/office/drawing/2014/main" id="{F700118E-6D59-4761-A26E-C6670CC03338}"/>
              </a:ext>
            </a:extLst>
          </p:cNvPr>
          <p:cNvSpPr>
            <a:spLocks noGrp="1"/>
          </p:cNvSpPr>
          <p:nvPr>
            <p:ph sz="quarter" idx="14"/>
          </p:nvPr>
        </p:nvSpPr>
        <p:spPr>
          <a:xfrm>
            <a:off x="6096000" y="2082800"/>
            <a:ext cx="5257799" cy="3471862"/>
          </a:xfrm>
        </p:spPr>
        <p:txBody>
          <a:bodyPr/>
          <a:lstStyle/>
          <a:p>
            <a:pPr lvl="0"/>
            <a:r>
              <a:rPr lang="en-GB" dirty="0" err="1"/>
              <a:t>Rediger</a:t>
            </a:r>
            <a:r>
              <a:rPr lang="en-GB" dirty="0"/>
              <a:t> </a:t>
            </a:r>
            <a:r>
              <a:rPr lang="en-GB" dirty="0" err="1"/>
              <a:t>typografien</a:t>
            </a:r>
            <a:r>
              <a:rPr lang="en-GB" dirty="0"/>
              <a:t> </a:t>
            </a:r>
            <a:r>
              <a:rPr lang="en-GB" dirty="0" err="1"/>
              <a:t>i</a:t>
            </a:r>
            <a:r>
              <a:rPr lang="en-GB" dirty="0"/>
              <a:t> </a:t>
            </a:r>
            <a:r>
              <a:rPr lang="en-GB" dirty="0" err="1"/>
              <a:t>masterens</a:t>
            </a:r>
            <a:endParaRPr lang="en-GB" dirty="0"/>
          </a:p>
          <a:p>
            <a:pPr lvl="1"/>
            <a:r>
              <a:rPr lang="en-GB" dirty="0" err="1"/>
              <a:t>Andet</a:t>
            </a:r>
            <a:r>
              <a:rPr lang="en-GB" dirty="0"/>
              <a:t> </a:t>
            </a:r>
            <a:r>
              <a:rPr lang="en-GB" dirty="0" err="1"/>
              <a:t>niveau</a:t>
            </a:r>
            <a:endParaRPr lang="en-GB" dirty="0"/>
          </a:p>
          <a:p>
            <a:pPr lvl="2"/>
            <a:r>
              <a:rPr lang="en-GB" dirty="0" err="1"/>
              <a:t>Tredje</a:t>
            </a:r>
            <a:r>
              <a:rPr lang="en-GB" dirty="0"/>
              <a:t> </a:t>
            </a:r>
            <a:r>
              <a:rPr lang="en-GB" dirty="0" err="1"/>
              <a:t>niveau</a:t>
            </a:r>
            <a:endParaRPr lang="en-GB" dirty="0"/>
          </a:p>
          <a:p>
            <a:pPr lvl="3"/>
            <a:r>
              <a:rPr lang="en-GB" dirty="0" err="1"/>
              <a:t>Fjerde</a:t>
            </a:r>
            <a:r>
              <a:rPr lang="en-GB" dirty="0"/>
              <a:t> </a:t>
            </a:r>
            <a:r>
              <a:rPr lang="en-GB" dirty="0" err="1"/>
              <a:t>niveau</a:t>
            </a:r>
            <a:endParaRPr lang="en-GB" dirty="0"/>
          </a:p>
          <a:p>
            <a:pPr lvl="4"/>
            <a:r>
              <a:rPr lang="en-GB" dirty="0" err="1"/>
              <a:t>Femte</a:t>
            </a:r>
            <a:r>
              <a:rPr lang="en-GB" dirty="0"/>
              <a:t> </a:t>
            </a:r>
            <a:r>
              <a:rPr lang="en-GB" dirty="0" err="1"/>
              <a:t>niveau</a:t>
            </a:r>
            <a:endParaRPr lang="en-GB" dirty="0"/>
          </a:p>
        </p:txBody>
      </p:sp>
    </p:spTree>
    <p:extLst>
      <p:ext uri="{BB962C8B-B14F-4D97-AF65-F5344CB8AC3E}">
        <p14:creationId xmlns:p14="http://schemas.microsoft.com/office/powerpoint/2010/main" val="32562933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og stort indholdsobjekt">
    <p:spTree>
      <p:nvGrpSpPr>
        <p:cNvPr id="1" name=""/>
        <p:cNvGrpSpPr/>
        <p:nvPr/>
      </p:nvGrpSpPr>
      <p:grpSpPr>
        <a:xfrm>
          <a:off x="0" y="0"/>
          <a:ext cx="0" cy="0"/>
          <a:chOff x="0" y="0"/>
          <a:chExt cx="0" cy="0"/>
        </a:xfrm>
      </p:grpSpPr>
      <p:sp>
        <p:nvSpPr>
          <p:cNvPr id="10" name="Pladsholder til indhold 9">
            <a:extLst>
              <a:ext uri="{FF2B5EF4-FFF2-40B4-BE49-F238E27FC236}">
                <a16:creationId xmlns:a16="http://schemas.microsoft.com/office/drawing/2014/main" id="{F700118E-6D59-4761-A26E-C6670CC03338}"/>
              </a:ext>
            </a:extLst>
          </p:cNvPr>
          <p:cNvSpPr>
            <a:spLocks noGrp="1"/>
          </p:cNvSpPr>
          <p:nvPr>
            <p:ph sz="quarter" idx="14"/>
          </p:nvPr>
        </p:nvSpPr>
        <p:spPr>
          <a:xfrm>
            <a:off x="838200" y="2082800"/>
            <a:ext cx="10515600" cy="3471862"/>
          </a:xfrm>
        </p:spPr>
        <p:txBody>
          <a:bodyPr/>
          <a:lstStyle/>
          <a:p>
            <a:pPr lvl="0"/>
            <a:r>
              <a:rPr lang="en-GB" dirty="0" err="1"/>
              <a:t>Rediger</a:t>
            </a:r>
            <a:r>
              <a:rPr lang="en-GB" dirty="0"/>
              <a:t> </a:t>
            </a:r>
            <a:r>
              <a:rPr lang="en-GB" dirty="0" err="1"/>
              <a:t>typografien</a:t>
            </a:r>
            <a:r>
              <a:rPr lang="en-GB" dirty="0"/>
              <a:t> </a:t>
            </a:r>
            <a:r>
              <a:rPr lang="en-GB" dirty="0" err="1"/>
              <a:t>i</a:t>
            </a:r>
            <a:r>
              <a:rPr lang="en-GB" dirty="0"/>
              <a:t> </a:t>
            </a:r>
            <a:r>
              <a:rPr lang="en-GB" dirty="0" err="1"/>
              <a:t>masterens</a:t>
            </a:r>
            <a:endParaRPr lang="en-GB" dirty="0"/>
          </a:p>
          <a:p>
            <a:pPr lvl="1"/>
            <a:r>
              <a:rPr lang="en-GB" dirty="0" err="1"/>
              <a:t>Andet</a:t>
            </a:r>
            <a:r>
              <a:rPr lang="en-GB" dirty="0"/>
              <a:t> </a:t>
            </a:r>
            <a:r>
              <a:rPr lang="en-GB" dirty="0" err="1"/>
              <a:t>niveau</a:t>
            </a:r>
            <a:endParaRPr lang="en-GB" dirty="0"/>
          </a:p>
          <a:p>
            <a:pPr lvl="2"/>
            <a:r>
              <a:rPr lang="en-GB" dirty="0" err="1"/>
              <a:t>Tredje</a:t>
            </a:r>
            <a:r>
              <a:rPr lang="en-GB" dirty="0"/>
              <a:t> </a:t>
            </a:r>
            <a:r>
              <a:rPr lang="en-GB" dirty="0" err="1"/>
              <a:t>niveau</a:t>
            </a:r>
            <a:endParaRPr lang="en-GB" dirty="0"/>
          </a:p>
          <a:p>
            <a:pPr lvl="3"/>
            <a:r>
              <a:rPr lang="en-GB" dirty="0" err="1"/>
              <a:t>Fjerde</a:t>
            </a:r>
            <a:r>
              <a:rPr lang="en-GB" dirty="0"/>
              <a:t> </a:t>
            </a:r>
            <a:r>
              <a:rPr lang="en-GB" dirty="0" err="1"/>
              <a:t>niveau</a:t>
            </a:r>
            <a:endParaRPr lang="en-GB" dirty="0"/>
          </a:p>
          <a:p>
            <a:pPr lvl="4"/>
            <a:r>
              <a:rPr lang="en-GB" dirty="0" err="1"/>
              <a:t>Femte</a:t>
            </a:r>
            <a:r>
              <a:rPr lang="en-GB" dirty="0"/>
              <a:t> </a:t>
            </a:r>
            <a:r>
              <a:rPr lang="en-GB" dirty="0" err="1"/>
              <a:t>niveau</a:t>
            </a:r>
            <a:endParaRPr lang="en-GB" dirty="0"/>
          </a:p>
        </p:txBody>
      </p:sp>
      <p:sp>
        <p:nvSpPr>
          <p:cNvPr id="2" name="Titel 1">
            <a:extLst>
              <a:ext uri="{FF2B5EF4-FFF2-40B4-BE49-F238E27FC236}">
                <a16:creationId xmlns:a16="http://schemas.microsoft.com/office/drawing/2014/main" id="{2999FBCB-FE56-4302-8AB3-271846B28F98}"/>
              </a:ext>
            </a:extLst>
          </p:cNvPr>
          <p:cNvSpPr>
            <a:spLocks noGrp="1"/>
          </p:cNvSpPr>
          <p:nvPr>
            <p:ph type="title"/>
          </p:nvPr>
        </p:nvSpPr>
        <p:spPr>
          <a:xfrm>
            <a:off x="838200" y="365125"/>
            <a:ext cx="10515600" cy="1325563"/>
          </a:xfrm>
        </p:spPr>
        <p:txBody>
          <a:bodyPr/>
          <a:lstStyle/>
          <a:p>
            <a:r>
              <a:rPr lang="en-GB" dirty="0" err="1"/>
              <a:t>Klik</a:t>
            </a:r>
            <a:r>
              <a:rPr lang="en-GB" dirty="0"/>
              <a:t> for at </a:t>
            </a:r>
            <a:r>
              <a:rPr lang="en-GB" dirty="0" err="1"/>
              <a:t>redigere</a:t>
            </a:r>
            <a:r>
              <a:rPr lang="en-GB" dirty="0"/>
              <a:t> </a:t>
            </a:r>
            <a:r>
              <a:rPr lang="en-GB" dirty="0" err="1"/>
              <a:t>i</a:t>
            </a:r>
            <a:r>
              <a:rPr lang="en-GB" dirty="0"/>
              <a:t> master</a:t>
            </a:r>
          </a:p>
        </p:txBody>
      </p:sp>
      <p:sp>
        <p:nvSpPr>
          <p:cNvPr id="4" name="Pladsholder til dato 3">
            <a:extLst>
              <a:ext uri="{FF2B5EF4-FFF2-40B4-BE49-F238E27FC236}">
                <a16:creationId xmlns:a16="http://schemas.microsoft.com/office/drawing/2014/main" id="{CC7543D9-B0FC-46CA-9BF3-D0CF6B963F7B}"/>
              </a:ext>
            </a:extLst>
          </p:cNvPr>
          <p:cNvSpPr>
            <a:spLocks noGrp="1"/>
          </p:cNvSpPr>
          <p:nvPr>
            <p:ph type="dt" sz="half" idx="10"/>
          </p:nvPr>
        </p:nvSpPr>
        <p:spPr/>
        <p:txBody>
          <a:bodyPr/>
          <a:lstStyle/>
          <a:p>
            <a:fld id="{11EA927C-A824-48BB-9277-C361ED3A5838}" type="datetimeFigureOut">
              <a:rPr lang="en-GB" smtClean="0"/>
              <a:t>03/06/2019</a:t>
            </a:fld>
            <a:endParaRPr lang="en-GB" dirty="0"/>
          </a:p>
        </p:txBody>
      </p:sp>
      <p:sp>
        <p:nvSpPr>
          <p:cNvPr id="5" name="Pladsholder til sidefod 4">
            <a:extLst>
              <a:ext uri="{FF2B5EF4-FFF2-40B4-BE49-F238E27FC236}">
                <a16:creationId xmlns:a16="http://schemas.microsoft.com/office/drawing/2014/main" id="{1892222D-B005-4249-9EE5-39A06E327F98}"/>
              </a:ext>
            </a:extLst>
          </p:cNvPr>
          <p:cNvSpPr>
            <a:spLocks noGrp="1"/>
          </p:cNvSpPr>
          <p:nvPr>
            <p:ph type="ftr" sz="quarter" idx="11"/>
          </p:nvPr>
        </p:nvSpPr>
        <p:spPr/>
        <p:txBody>
          <a:bodyPr/>
          <a:lstStyle/>
          <a:p>
            <a:endParaRPr lang="en-GB" dirty="0"/>
          </a:p>
        </p:txBody>
      </p:sp>
      <p:sp>
        <p:nvSpPr>
          <p:cNvPr id="6" name="Pladsholder til slidenummer 5">
            <a:extLst>
              <a:ext uri="{FF2B5EF4-FFF2-40B4-BE49-F238E27FC236}">
                <a16:creationId xmlns:a16="http://schemas.microsoft.com/office/drawing/2014/main" id="{C094FDF7-CD54-463C-8423-6A6A9EE59593}"/>
              </a:ext>
            </a:extLst>
          </p:cNvPr>
          <p:cNvSpPr>
            <a:spLocks noGrp="1"/>
          </p:cNvSpPr>
          <p:nvPr>
            <p:ph type="sldNum" sz="quarter" idx="12"/>
          </p:nvPr>
        </p:nvSpPr>
        <p:spPr/>
        <p:txBody>
          <a:bodyPr/>
          <a:lstStyle/>
          <a:p>
            <a:fld id="{24AB2521-AD47-43AD-91E0-81AD48DB32F6}" type="slidenum">
              <a:rPr lang="en-GB" smtClean="0"/>
              <a:t>‹#›</a:t>
            </a:fld>
            <a:endParaRPr lang="en-GB" dirty="0"/>
          </a:p>
        </p:txBody>
      </p:sp>
    </p:spTree>
    <p:extLst>
      <p:ext uri="{BB962C8B-B14F-4D97-AF65-F5344CB8AC3E}">
        <p14:creationId xmlns:p14="http://schemas.microsoft.com/office/powerpoint/2010/main" val="12683069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og to indholdsobjekter">
    <p:spTree>
      <p:nvGrpSpPr>
        <p:cNvPr id="1" name=""/>
        <p:cNvGrpSpPr/>
        <p:nvPr/>
      </p:nvGrpSpPr>
      <p:grpSpPr>
        <a:xfrm>
          <a:off x="0" y="0"/>
          <a:ext cx="0" cy="0"/>
          <a:chOff x="0" y="0"/>
          <a:chExt cx="0" cy="0"/>
        </a:xfrm>
      </p:grpSpPr>
      <p:sp>
        <p:nvSpPr>
          <p:cNvPr id="10" name="Pladsholder til indhold 9">
            <a:extLst>
              <a:ext uri="{FF2B5EF4-FFF2-40B4-BE49-F238E27FC236}">
                <a16:creationId xmlns:a16="http://schemas.microsoft.com/office/drawing/2014/main" id="{F700118E-6D59-4761-A26E-C6670CC03338}"/>
              </a:ext>
            </a:extLst>
          </p:cNvPr>
          <p:cNvSpPr>
            <a:spLocks noGrp="1"/>
          </p:cNvSpPr>
          <p:nvPr>
            <p:ph sz="quarter" idx="14"/>
          </p:nvPr>
        </p:nvSpPr>
        <p:spPr>
          <a:xfrm>
            <a:off x="838200" y="2082800"/>
            <a:ext cx="5088467" cy="3471862"/>
          </a:xfrm>
        </p:spPr>
        <p:txBody>
          <a:bodyPr/>
          <a:lstStyle/>
          <a:p>
            <a:pPr lvl="0"/>
            <a:r>
              <a:rPr lang="en-GB" dirty="0" err="1"/>
              <a:t>Rediger</a:t>
            </a:r>
            <a:r>
              <a:rPr lang="en-GB" dirty="0"/>
              <a:t> </a:t>
            </a:r>
            <a:r>
              <a:rPr lang="en-GB" dirty="0" err="1"/>
              <a:t>typografien</a:t>
            </a:r>
            <a:r>
              <a:rPr lang="en-GB" dirty="0"/>
              <a:t> </a:t>
            </a:r>
            <a:r>
              <a:rPr lang="en-GB" dirty="0" err="1"/>
              <a:t>i</a:t>
            </a:r>
            <a:r>
              <a:rPr lang="en-GB" dirty="0"/>
              <a:t> </a:t>
            </a:r>
            <a:r>
              <a:rPr lang="en-GB" dirty="0" err="1"/>
              <a:t>masterens</a:t>
            </a:r>
            <a:endParaRPr lang="en-GB" dirty="0"/>
          </a:p>
          <a:p>
            <a:pPr lvl="1"/>
            <a:r>
              <a:rPr lang="en-GB" dirty="0" err="1"/>
              <a:t>Andet</a:t>
            </a:r>
            <a:r>
              <a:rPr lang="en-GB" dirty="0"/>
              <a:t> </a:t>
            </a:r>
            <a:r>
              <a:rPr lang="en-GB" dirty="0" err="1"/>
              <a:t>niveau</a:t>
            </a:r>
            <a:endParaRPr lang="en-GB" dirty="0"/>
          </a:p>
          <a:p>
            <a:pPr lvl="2"/>
            <a:r>
              <a:rPr lang="en-GB" dirty="0" err="1"/>
              <a:t>Tredje</a:t>
            </a:r>
            <a:r>
              <a:rPr lang="en-GB" dirty="0"/>
              <a:t> </a:t>
            </a:r>
            <a:r>
              <a:rPr lang="en-GB" dirty="0" err="1"/>
              <a:t>niveau</a:t>
            </a:r>
            <a:endParaRPr lang="en-GB" dirty="0"/>
          </a:p>
          <a:p>
            <a:pPr lvl="3"/>
            <a:r>
              <a:rPr lang="en-GB" dirty="0" err="1"/>
              <a:t>Fjerde</a:t>
            </a:r>
            <a:r>
              <a:rPr lang="en-GB" dirty="0"/>
              <a:t> </a:t>
            </a:r>
            <a:r>
              <a:rPr lang="en-GB" dirty="0" err="1"/>
              <a:t>niveau</a:t>
            </a:r>
            <a:endParaRPr lang="en-GB" dirty="0"/>
          </a:p>
          <a:p>
            <a:pPr lvl="4"/>
            <a:r>
              <a:rPr lang="en-GB" dirty="0" err="1"/>
              <a:t>Femte</a:t>
            </a:r>
            <a:r>
              <a:rPr lang="en-GB" dirty="0"/>
              <a:t> </a:t>
            </a:r>
            <a:r>
              <a:rPr lang="en-GB" dirty="0" err="1"/>
              <a:t>niveau</a:t>
            </a:r>
            <a:endParaRPr lang="en-GB" dirty="0"/>
          </a:p>
        </p:txBody>
      </p:sp>
      <p:sp>
        <p:nvSpPr>
          <p:cNvPr id="2" name="Titel 1">
            <a:extLst>
              <a:ext uri="{FF2B5EF4-FFF2-40B4-BE49-F238E27FC236}">
                <a16:creationId xmlns:a16="http://schemas.microsoft.com/office/drawing/2014/main" id="{2999FBCB-FE56-4302-8AB3-271846B28F98}"/>
              </a:ext>
            </a:extLst>
          </p:cNvPr>
          <p:cNvSpPr>
            <a:spLocks noGrp="1"/>
          </p:cNvSpPr>
          <p:nvPr>
            <p:ph type="title"/>
          </p:nvPr>
        </p:nvSpPr>
        <p:spPr>
          <a:xfrm>
            <a:off x="838200" y="365125"/>
            <a:ext cx="10515600" cy="1325563"/>
          </a:xfrm>
        </p:spPr>
        <p:txBody>
          <a:bodyPr/>
          <a:lstStyle/>
          <a:p>
            <a:r>
              <a:rPr lang="en-GB" dirty="0" err="1"/>
              <a:t>Klik</a:t>
            </a:r>
            <a:r>
              <a:rPr lang="en-GB" dirty="0"/>
              <a:t> for at </a:t>
            </a:r>
            <a:r>
              <a:rPr lang="en-GB" dirty="0" err="1"/>
              <a:t>redigere</a:t>
            </a:r>
            <a:r>
              <a:rPr lang="en-GB" dirty="0"/>
              <a:t> </a:t>
            </a:r>
            <a:r>
              <a:rPr lang="en-GB" dirty="0" err="1"/>
              <a:t>i</a:t>
            </a:r>
            <a:r>
              <a:rPr lang="en-GB" dirty="0"/>
              <a:t> master</a:t>
            </a:r>
          </a:p>
        </p:txBody>
      </p:sp>
      <p:sp>
        <p:nvSpPr>
          <p:cNvPr id="4" name="Pladsholder til dato 3">
            <a:extLst>
              <a:ext uri="{FF2B5EF4-FFF2-40B4-BE49-F238E27FC236}">
                <a16:creationId xmlns:a16="http://schemas.microsoft.com/office/drawing/2014/main" id="{CC7543D9-B0FC-46CA-9BF3-D0CF6B963F7B}"/>
              </a:ext>
            </a:extLst>
          </p:cNvPr>
          <p:cNvSpPr>
            <a:spLocks noGrp="1"/>
          </p:cNvSpPr>
          <p:nvPr>
            <p:ph type="dt" sz="half" idx="10"/>
          </p:nvPr>
        </p:nvSpPr>
        <p:spPr/>
        <p:txBody>
          <a:bodyPr/>
          <a:lstStyle/>
          <a:p>
            <a:fld id="{11EA927C-A824-48BB-9277-C361ED3A5838}" type="datetimeFigureOut">
              <a:rPr lang="en-GB" smtClean="0"/>
              <a:t>03/06/2019</a:t>
            </a:fld>
            <a:endParaRPr lang="en-GB" dirty="0"/>
          </a:p>
        </p:txBody>
      </p:sp>
      <p:sp>
        <p:nvSpPr>
          <p:cNvPr id="5" name="Pladsholder til sidefod 4">
            <a:extLst>
              <a:ext uri="{FF2B5EF4-FFF2-40B4-BE49-F238E27FC236}">
                <a16:creationId xmlns:a16="http://schemas.microsoft.com/office/drawing/2014/main" id="{1892222D-B005-4249-9EE5-39A06E327F98}"/>
              </a:ext>
            </a:extLst>
          </p:cNvPr>
          <p:cNvSpPr>
            <a:spLocks noGrp="1"/>
          </p:cNvSpPr>
          <p:nvPr>
            <p:ph type="ftr" sz="quarter" idx="11"/>
          </p:nvPr>
        </p:nvSpPr>
        <p:spPr/>
        <p:txBody>
          <a:bodyPr/>
          <a:lstStyle/>
          <a:p>
            <a:endParaRPr lang="en-GB" dirty="0"/>
          </a:p>
        </p:txBody>
      </p:sp>
      <p:sp>
        <p:nvSpPr>
          <p:cNvPr id="6" name="Pladsholder til slidenummer 5">
            <a:extLst>
              <a:ext uri="{FF2B5EF4-FFF2-40B4-BE49-F238E27FC236}">
                <a16:creationId xmlns:a16="http://schemas.microsoft.com/office/drawing/2014/main" id="{C094FDF7-CD54-463C-8423-6A6A9EE59593}"/>
              </a:ext>
            </a:extLst>
          </p:cNvPr>
          <p:cNvSpPr>
            <a:spLocks noGrp="1"/>
          </p:cNvSpPr>
          <p:nvPr>
            <p:ph type="sldNum" sz="quarter" idx="12"/>
          </p:nvPr>
        </p:nvSpPr>
        <p:spPr/>
        <p:txBody>
          <a:bodyPr/>
          <a:lstStyle/>
          <a:p>
            <a:fld id="{24AB2521-AD47-43AD-91E0-81AD48DB32F6}" type="slidenum">
              <a:rPr lang="en-GB" smtClean="0"/>
              <a:t>‹#›</a:t>
            </a:fld>
            <a:endParaRPr lang="en-GB" dirty="0"/>
          </a:p>
        </p:txBody>
      </p:sp>
      <p:sp>
        <p:nvSpPr>
          <p:cNvPr id="7" name="Pladsholder til indhold 9">
            <a:extLst>
              <a:ext uri="{FF2B5EF4-FFF2-40B4-BE49-F238E27FC236}">
                <a16:creationId xmlns:a16="http://schemas.microsoft.com/office/drawing/2014/main" id="{5E96484A-65D7-47CB-82F8-B7AC4B1963E4}"/>
              </a:ext>
            </a:extLst>
          </p:cNvPr>
          <p:cNvSpPr>
            <a:spLocks noGrp="1"/>
          </p:cNvSpPr>
          <p:nvPr>
            <p:ph sz="quarter" idx="15"/>
          </p:nvPr>
        </p:nvSpPr>
        <p:spPr>
          <a:xfrm>
            <a:off x="6265332" y="2082800"/>
            <a:ext cx="5088468" cy="3471862"/>
          </a:xfrm>
        </p:spPr>
        <p:txBody>
          <a:bodyPr/>
          <a:lstStyle/>
          <a:p>
            <a:pPr lvl="0"/>
            <a:r>
              <a:rPr lang="en-GB" dirty="0" err="1"/>
              <a:t>Rediger</a:t>
            </a:r>
            <a:r>
              <a:rPr lang="en-GB" dirty="0"/>
              <a:t> </a:t>
            </a:r>
            <a:r>
              <a:rPr lang="en-GB" dirty="0" err="1"/>
              <a:t>typografien</a:t>
            </a:r>
            <a:r>
              <a:rPr lang="en-GB" dirty="0"/>
              <a:t> </a:t>
            </a:r>
            <a:r>
              <a:rPr lang="en-GB" dirty="0" err="1"/>
              <a:t>i</a:t>
            </a:r>
            <a:r>
              <a:rPr lang="en-GB" dirty="0"/>
              <a:t> </a:t>
            </a:r>
            <a:r>
              <a:rPr lang="en-GB" dirty="0" err="1"/>
              <a:t>masterens</a:t>
            </a:r>
            <a:endParaRPr lang="en-GB" dirty="0"/>
          </a:p>
          <a:p>
            <a:pPr lvl="1"/>
            <a:r>
              <a:rPr lang="en-GB" dirty="0" err="1"/>
              <a:t>Andet</a:t>
            </a:r>
            <a:r>
              <a:rPr lang="en-GB" dirty="0"/>
              <a:t> </a:t>
            </a:r>
            <a:r>
              <a:rPr lang="en-GB" dirty="0" err="1"/>
              <a:t>niveau</a:t>
            </a:r>
            <a:endParaRPr lang="en-GB" dirty="0"/>
          </a:p>
          <a:p>
            <a:pPr lvl="2"/>
            <a:r>
              <a:rPr lang="en-GB" dirty="0" err="1"/>
              <a:t>Tredje</a:t>
            </a:r>
            <a:r>
              <a:rPr lang="en-GB" dirty="0"/>
              <a:t> </a:t>
            </a:r>
            <a:r>
              <a:rPr lang="en-GB" dirty="0" err="1"/>
              <a:t>niveau</a:t>
            </a:r>
            <a:endParaRPr lang="en-GB" dirty="0"/>
          </a:p>
          <a:p>
            <a:pPr lvl="3"/>
            <a:r>
              <a:rPr lang="en-GB" dirty="0" err="1"/>
              <a:t>Fjerde</a:t>
            </a:r>
            <a:r>
              <a:rPr lang="en-GB" dirty="0"/>
              <a:t> </a:t>
            </a:r>
            <a:r>
              <a:rPr lang="en-GB" dirty="0" err="1"/>
              <a:t>niveau</a:t>
            </a:r>
            <a:endParaRPr lang="en-GB" dirty="0"/>
          </a:p>
          <a:p>
            <a:pPr lvl="4"/>
            <a:r>
              <a:rPr lang="en-GB" dirty="0" err="1"/>
              <a:t>Femte</a:t>
            </a:r>
            <a:r>
              <a:rPr lang="en-GB" dirty="0"/>
              <a:t> </a:t>
            </a:r>
            <a:r>
              <a:rPr lang="en-GB" dirty="0" err="1"/>
              <a:t>niveau</a:t>
            </a:r>
            <a:endParaRPr lang="en-GB" dirty="0"/>
          </a:p>
        </p:txBody>
      </p:sp>
    </p:spTree>
    <p:extLst>
      <p:ext uri="{BB962C8B-B14F-4D97-AF65-F5344CB8AC3E}">
        <p14:creationId xmlns:p14="http://schemas.microsoft.com/office/powerpoint/2010/main" val="1673026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F3C00B-C520-4F74-80EF-04CAB9DDD02F}" type="datetimeFigureOut">
              <a:rPr lang="da-DK" smtClean="0"/>
              <a:t>03-06-2019</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A7DB5B-96D4-4CF3-898A-78CE068160B3}" type="slidenum">
              <a:rPr lang="da-DK" smtClean="0"/>
              <a:t>‹#›</a:t>
            </a:fld>
            <a:endParaRPr lang="da-DK"/>
          </a:p>
        </p:txBody>
      </p:sp>
    </p:spTree>
    <p:extLst>
      <p:ext uri="{BB962C8B-B14F-4D97-AF65-F5344CB8AC3E}">
        <p14:creationId xmlns:p14="http://schemas.microsoft.com/office/powerpoint/2010/main" val="7205035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ktangel 37">
            <a:extLst>
              <a:ext uri="{FF2B5EF4-FFF2-40B4-BE49-F238E27FC236}">
                <a16:creationId xmlns:a16="http://schemas.microsoft.com/office/drawing/2014/main" id="{6DEF27FE-6FE8-48A8-B79C-EABE24CD30D1}"/>
              </a:ext>
            </a:extLst>
          </p:cNvPr>
          <p:cNvSpPr/>
          <p:nvPr userDrawn="1"/>
        </p:nvSpPr>
        <p:spPr>
          <a:xfrm>
            <a:off x="0" y="5874014"/>
            <a:ext cx="12192000" cy="9839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4" name="Billede 13">
            <a:extLst>
              <a:ext uri="{FF2B5EF4-FFF2-40B4-BE49-F238E27FC236}">
                <a16:creationId xmlns:a16="http://schemas.microsoft.com/office/drawing/2014/main" id="{D9672A2C-D22F-442E-B51D-C5CB5859C9F5}"/>
              </a:ext>
            </a:extLst>
          </p:cNvPr>
          <p:cNvPicPr>
            <a:picLocks noChangeAspect="1"/>
          </p:cNvPicPr>
          <p:nvPr userDrawn="1"/>
        </p:nvPicPr>
        <p:blipFill rotWithShape="1">
          <a:blip r:embed="rId9"/>
          <a:srcRect l="10987" r="9988" b="61992"/>
          <a:stretch/>
        </p:blipFill>
        <p:spPr>
          <a:xfrm>
            <a:off x="-1" y="3337867"/>
            <a:ext cx="12192001" cy="3520133"/>
          </a:xfrm>
          <a:prstGeom prst="rect">
            <a:avLst/>
          </a:prstGeom>
        </p:spPr>
      </p:pic>
      <p:sp>
        <p:nvSpPr>
          <p:cNvPr id="39" name="Rektangel 38">
            <a:extLst>
              <a:ext uri="{FF2B5EF4-FFF2-40B4-BE49-F238E27FC236}">
                <a16:creationId xmlns:a16="http://schemas.microsoft.com/office/drawing/2014/main" id="{2D1B06F9-4948-4626-8545-FB0BBB5AC5AB}"/>
              </a:ext>
            </a:extLst>
          </p:cNvPr>
          <p:cNvSpPr/>
          <p:nvPr userDrawn="1"/>
        </p:nvSpPr>
        <p:spPr>
          <a:xfrm flipV="1">
            <a:off x="0" y="-2"/>
            <a:ext cx="12192000" cy="587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Pladsholder til titel 1">
            <a:extLst>
              <a:ext uri="{FF2B5EF4-FFF2-40B4-BE49-F238E27FC236}">
                <a16:creationId xmlns:a16="http://schemas.microsoft.com/office/drawing/2014/main" id="{31A54960-E9E2-4533-AE79-BF3134A27E50}"/>
              </a:ext>
            </a:extLst>
          </p:cNvPr>
          <p:cNvSpPr>
            <a:spLocks noGrp="1"/>
          </p:cNvSpPr>
          <p:nvPr>
            <p:ph type="title"/>
          </p:nvPr>
        </p:nvSpPr>
        <p:spPr>
          <a:xfrm>
            <a:off x="838200" y="365125"/>
            <a:ext cx="10515600" cy="1325563"/>
          </a:xfrm>
          <a:prstGeom prst="rect">
            <a:avLst/>
          </a:prstGeom>
        </p:spPr>
        <p:txBody>
          <a:bodyPr vert="horz" lIns="91440" tIns="45720" rIns="91440" bIns="45720" rtlCol="0" anchor="t">
            <a:noAutofit/>
          </a:bodyPr>
          <a:lstStyle/>
          <a:p>
            <a:r>
              <a:rPr lang="en-GB" dirty="0" err="1"/>
              <a:t>Klik</a:t>
            </a:r>
            <a:r>
              <a:rPr lang="en-GB" dirty="0"/>
              <a:t> for at </a:t>
            </a:r>
            <a:r>
              <a:rPr lang="en-GB" dirty="0" err="1"/>
              <a:t>redigere</a:t>
            </a:r>
            <a:r>
              <a:rPr lang="en-GB" dirty="0"/>
              <a:t> </a:t>
            </a:r>
            <a:r>
              <a:rPr lang="en-GB" dirty="0" err="1"/>
              <a:t>titeltypografien</a:t>
            </a:r>
            <a:r>
              <a:rPr lang="en-GB" dirty="0"/>
              <a:t> </a:t>
            </a:r>
            <a:r>
              <a:rPr lang="en-GB" dirty="0" err="1"/>
              <a:t>i</a:t>
            </a:r>
            <a:r>
              <a:rPr lang="en-GB" dirty="0"/>
              <a:t> </a:t>
            </a:r>
            <a:r>
              <a:rPr lang="en-GB" dirty="0" err="1"/>
              <a:t>masteren</a:t>
            </a:r>
            <a:endParaRPr lang="en-GB" dirty="0"/>
          </a:p>
        </p:txBody>
      </p:sp>
      <p:sp>
        <p:nvSpPr>
          <p:cNvPr id="3" name="Pladsholder til tekst 2">
            <a:extLst>
              <a:ext uri="{FF2B5EF4-FFF2-40B4-BE49-F238E27FC236}">
                <a16:creationId xmlns:a16="http://schemas.microsoft.com/office/drawing/2014/main" id="{F01DDDA9-8FC9-4B52-A858-06382FDFFF9B}"/>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GB" dirty="0" err="1"/>
              <a:t>Rediger</a:t>
            </a:r>
            <a:r>
              <a:rPr lang="en-GB" dirty="0"/>
              <a:t> </a:t>
            </a:r>
            <a:r>
              <a:rPr lang="en-GB" dirty="0" err="1"/>
              <a:t>teksttypografien</a:t>
            </a:r>
            <a:r>
              <a:rPr lang="en-GB" dirty="0"/>
              <a:t> </a:t>
            </a:r>
            <a:r>
              <a:rPr lang="en-GB" dirty="0" err="1"/>
              <a:t>i</a:t>
            </a:r>
            <a:r>
              <a:rPr lang="en-GB" dirty="0"/>
              <a:t> </a:t>
            </a:r>
            <a:r>
              <a:rPr lang="en-GB" dirty="0" err="1"/>
              <a:t>masteren</a:t>
            </a:r>
            <a:endParaRPr lang="en-GB" dirty="0"/>
          </a:p>
          <a:p>
            <a:pPr lvl="1"/>
            <a:r>
              <a:rPr lang="en-GB" dirty="0" err="1"/>
              <a:t>Andet</a:t>
            </a:r>
            <a:r>
              <a:rPr lang="en-GB" dirty="0"/>
              <a:t> </a:t>
            </a:r>
            <a:r>
              <a:rPr lang="en-GB" dirty="0" err="1"/>
              <a:t>niveau</a:t>
            </a:r>
            <a:endParaRPr lang="en-GB" dirty="0"/>
          </a:p>
          <a:p>
            <a:pPr lvl="2"/>
            <a:r>
              <a:rPr lang="en-GB" dirty="0" err="1"/>
              <a:t>Tredje</a:t>
            </a:r>
            <a:r>
              <a:rPr lang="en-GB" dirty="0"/>
              <a:t> </a:t>
            </a:r>
            <a:r>
              <a:rPr lang="en-GB" dirty="0" err="1"/>
              <a:t>niveau</a:t>
            </a:r>
            <a:endParaRPr lang="en-GB" dirty="0"/>
          </a:p>
          <a:p>
            <a:pPr lvl="3"/>
            <a:r>
              <a:rPr lang="en-GB" dirty="0" err="1"/>
              <a:t>Fjerde</a:t>
            </a:r>
            <a:r>
              <a:rPr lang="en-GB" dirty="0"/>
              <a:t> </a:t>
            </a:r>
            <a:r>
              <a:rPr lang="en-GB" dirty="0" err="1"/>
              <a:t>niveau</a:t>
            </a:r>
            <a:endParaRPr lang="en-GB" dirty="0"/>
          </a:p>
          <a:p>
            <a:pPr lvl="4"/>
            <a:r>
              <a:rPr lang="en-GB" dirty="0" err="1"/>
              <a:t>Femte</a:t>
            </a:r>
            <a:r>
              <a:rPr lang="en-GB" dirty="0"/>
              <a:t> </a:t>
            </a:r>
            <a:r>
              <a:rPr lang="en-GB" dirty="0" err="1"/>
              <a:t>niveau</a:t>
            </a:r>
            <a:endParaRPr lang="en-GB" dirty="0"/>
          </a:p>
        </p:txBody>
      </p:sp>
      <p:sp>
        <p:nvSpPr>
          <p:cNvPr id="4" name="Pladsholder til dato 3">
            <a:extLst>
              <a:ext uri="{FF2B5EF4-FFF2-40B4-BE49-F238E27FC236}">
                <a16:creationId xmlns:a16="http://schemas.microsoft.com/office/drawing/2014/main" id="{B1797903-3534-4738-96D4-7C422F2DF316}"/>
              </a:ext>
            </a:extLst>
          </p:cNvPr>
          <p:cNvSpPr>
            <a:spLocks noGrp="1"/>
          </p:cNvSpPr>
          <p:nvPr>
            <p:ph type="dt" sz="half" idx="2"/>
          </p:nvPr>
        </p:nvSpPr>
        <p:spPr>
          <a:xfrm>
            <a:off x="8610600" y="6219349"/>
            <a:ext cx="1778000" cy="365125"/>
          </a:xfrm>
          <a:prstGeom prst="rect">
            <a:avLst/>
          </a:prstGeom>
        </p:spPr>
        <p:txBody>
          <a:bodyPr vert="horz" lIns="91440" tIns="45720" rIns="91440" bIns="45720" rtlCol="0" anchor="ctr"/>
          <a:lstStyle>
            <a:lvl1pPr algn="r">
              <a:defRPr sz="1200">
                <a:solidFill>
                  <a:schemeClr val="accent3">
                    <a:lumMod val="95000"/>
                  </a:schemeClr>
                </a:solidFill>
              </a:defRPr>
            </a:lvl1pPr>
          </a:lstStyle>
          <a:p>
            <a:fld id="{11EA927C-A824-48BB-9277-C361ED3A5838}" type="datetimeFigureOut">
              <a:rPr lang="en-GB" smtClean="0"/>
              <a:pPr/>
              <a:t>03/06/2019</a:t>
            </a:fld>
            <a:endParaRPr lang="en-GB" dirty="0"/>
          </a:p>
        </p:txBody>
      </p:sp>
      <p:sp>
        <p:nvSpPr>
          <p:cNvPr id="5" name="Pladsholder til sidefod 4">
            <a:extLst>
              <a:ext uri="{FF2B5EF4-FFF2-40B4-BE49-F238E27FC236}">
                <a16:creationId xmlns:a16="http://schemas.microsoft.com/office/drawing/2014/main" id="{A6730F6D-0B9D-4547-8854-CD829543BDAC}"/>
              </a:ext>
            </a:extLst>
          </p:cNvPr>
          <p:cNvSpPr>
            <a:spLocks noGrp="1"/>
          </p:cNvSpPr>
          <p:nvPr>
            <p:ph type="ftr" sz="quarter" idx="3"/>
          </p:nvPr>
        </p:nvSpPr>
        <p:spPr>
          <a:xfrm>
            <a:off x="4038600" y="701674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Pladsholder til slidenummer 5">
            <a:extLst>
              <a:ext uri="{FF2B5EF4-FFF2-40B4-BE49-F238E27FC236}">
                <a16:creationId xmlns:a16="http://schemas.microsoft.com/office/drawing/2014/main" id="{3821F9C0-E569-419E-8E3C-2CCBFAB9DD3F}"/>
              </a:ext>
            </a:extLst>
          </p:cNvPr>
          <p:cNvSpPr>
            <a:spLocks noGrp="1"/>
          </p:cNvSpPr>
          <p:nvPr>
            <p:ph type="sldNum" sz="quarter" idx="4"/>
          </p:nvPr>
        </p:nvSpPr>
        <p:spPr>
          <a:xfrm>
            <a:off x="10388600" y="6220880"/>
            <a:ext cx="965200" cy="365125"/>
          </a:xfrm>
          <a:prstGeom prst="rect">
            <a:avLst/>
          </a:prstGeom>
        </p:spPr>
        <p:txBody>
          <a:bodyPr vert="horz" lIns="91440" tIns="45720" rIns="91440" bIns="45720" rtlCol="0" anchor="ctr"/>
          <a:lstStyle>
            <a:lvl1pPr algn="r">
              <a:defRPr sz="1200">
                <a:solidFill>
                  <a:schemeClr val="accent3">
                    <a:lumMod val="95000"/>
                  </a:schemeClr>
                </a:solidFill>
              </a:defRPr>
            </a:lvl1pPr>
          </a:lstStyle>
          <a:p>
            <a:fld id="{24AB2521-AD47-43AD-91E0-81AD48DB32F6}" type="slidenum">
              <a:rPr lang="en-GB" smtClean="0"/>
              <a:pPr/>
              <a:t>‹#›</a:t>
            </a:fld>
            <a:endParaRPr lang="en-GB" dirty="0"/>
          </a:p>
        </p:txBody>
      </p:sp>
      <p:grpSp>
        <p:nvGrpSpPr>
          <p:cNvPr id="13" name="Group 4">
            <a:extLst>
              <a:ext uri="{FF2B5EF4-FFF2-40B4-BE49-F238E27FC236}">
                <a16:creationId xmlns:a16="http://schemas.microsoft.com/office/drawing/2014/main" id="{24101034-ACBE-4A51-81A5-16E4D4E77946}"/>
              </a:ext>
            </a:extLst>
          </p:cNvPr>
          <p:cNvGrpSpPr>
            <a:grpSpLocks noChangeAspect="1"/>
          </p:cNvGrpSpPr>
          <p:nvPr userDrawn="1"/>
        </p:nvGrpSpPr>
        <p:grpSpPr bwMode="auto">
          <a:xfrm>
            <a:off x="10077450" y="374651"/>
            <a:ext cx="1323973" cy="1321572"/>
            <a:chOff x="5528" y="-412"/>
            <a:chExt cx="1654" cy="1651"/>
          </a:xfrm>
        </p:grpSpPr>
        <p:sp>
          <p:nvSpPr>
            <p:cNvPr id="15" name="Freeform 5">
              <a:extLst>
                <a:ext uri="{FF2B5EF4-FFF2-40B4-BE49-F238E27FC236}">
                  <a16:creationId xmlns:a16="http://schemas.microsoft.com/office/drawing/2014/main" id="{5D3FFAEE-1968-499D-AF77-341DDD62604C}"/>
                </a:ext>
              </a:extLst>
            </p:cNvPr>
            <p:cNvSpPr>
              <a:spLocks/>
            </p:cNvSpPr>
            <p:nvPr userDrawn="1"/>
          </p:nvSpPr>
          <p:spPr bwMode="auto">
            <a:xfrm>
              <a:off x="5877" y="511"/>
              <a:ext cx="196" cy="421"/>
            </a:xfrm>
            <a:custGeom>
              <a:avLst/>
              <a:gdLst>
                <a:gd name="T0" fmla="*/ 236 w 248"/>
                <a:gd name="T1" fmla="*/ 1 h 533"/>
                <a:gd name="T2" fmla="*/ 224 w 248"/>
                <a:gd name="T3" fmla="*/ 14 h 533"/>
                <a:gd name="T4" fmla="*/ 224 w 248"/>
                <a:gd name="T5" fmla="*/ 462 h 533"/>
                <a:gd name="T6" fmla="*/ 24 w 248"/>
                <a:gd name="T7" fmla="*/ 9 h 533"/>
                <a:gd name="T8" fmla="*/ 10 w 248"/>
                <a:gd name="T9" fmla="*/ 2 h 533"/>
                <a:gd name="T10" fmla="*/ 0 w 248"/>
                <a:gd name="T11" fmla="*/ 14 h 533"/>
                <a:gd name="T12" fmla="*/ 0 w 248"/>
                <a:gd name="T13" fmla="*/ 521 h 533"/>
                <a:gd name="T14" fmla="*/ 12 w 248"/>
                <a:gd name="T15" fmla="*/ 533 h 533"/>
                <a:gd name="T16" fmla="*/ 25 w 248"/>
                <a:gd name="T17" fmla="*/ 521 h 533"/>
                <a:gd name="T18" fmla="*/ 25 w 248"/>
                <a:gd name="T19" fmla="*/ 72 h 533"/>
                <a:gd name="T20" fmla="*/ 225 w 248"/>
                <a:gd name="T21" fmla="*/ 526 h 533"/>
                <a:gd name="T22" fmla="*/ 236 w 248"/>
                <a:gd name="T23" fmla="*/ 533 h 533"/>
                <a:gd name="T24" fmla="*/ 239 w 248"/>
                <a:gd name="T25" fmla="*/ 533 h 533"/>
                <a:gd name="T26" fmla="*/ 248 w 248"/>
                <a:gd name="T27" fmla="*/ 521 h 533"/>
                <a:gd name="T28" fmla="*/ 248 w 248"/>
                <a:gd name="T29" fmla="*/ 14 h 533"/>
                <a:gd name="T30" fmla="*/ 236 w 248"/>
                <a:gd name="T31" fmla="*/ 1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533">
                  <a:moveTo>
                    <a:pt x="236" y="1"/>
                  </a:moveTo>
                  <a:cubicBezTo>
                    <a:pt x="229" y="1"/>
                    <a:pt x="224" y="7"/>
                    <a:pt x="224" y="14"/>
                  </a:cubicBezTo>
                  <a:lnTo>
                    <a:pt x="224" y="462"/>
                  </a:lnTo>
                  <a:lnTo>
                    <a:pt x="24" y="9"/>
                  </a:lnTo>
                  <a:cubicBezTo>
                    <a:pt x="21" y="3"/>
                    <a:pt x="16" y="0"/>
                    <a:pt x="10" y="2"/>
                  </a:cubicBezTo>
                  <a:cubicBezTo>
                    <a:pt x="4" y="3"/>
                    <a:pt x="0" y="8"/>
                    <a:pt x="0" y="14"/>
                  </a:cubicBezTo>
                  <a:lnTo>
                    <a:pt x="0" y="521"/>
                  </a:lnTo>
                  <a:cubicBezTo>
                    <a:pt x="0" y="527"/>
                    <a:pt x="6" y="533"/>
                    <a:pt x="12" y="533"/>
                  </a:cubicBezTo>
                  <a:cubicBezTo>
                    <a:pt x="19" y="533"/>
                    <a:pt x="25" y="527"/>
                    <a:pt x="25" y="521"/>
                  </a:cubicBezTo>
                  <a:lnTo>
                    <a:pt x="25" y="72"/>
                  </a:lnTo>
                  <a:lnTo>
                    <a:pt x="225" y="526"/>
                  </a:lnTo>
                  <a:cubicBezTo>
                    <a:pt x="227" y="530"/>
                    <a:pt x="231" y="533"/>
                    <a:pt x="236" y="533"/>
                  </a:cubicBezTo>
                  <a:cubicBezTo>
                    <a:pt x="237" y="533"/>
                    <a:pt x="238" y="533"/>
                    <a:pt x="239" y="533"/>
                  </a:cubicBezTo>
                  <a:cubicBezTo>
                    <a:pt x="244" y="531"/>
                    <a:pt x="248" y="526"/>
                    <a:pt x="248" y="521"/>
                  </a:cubicBezTo>
                  <a:lnTo>
                    <a:pt x="248" y="14"/>
                  </a:lnTo>
                  <a:cubicBezTo>
                    <a:pt x="248" y="7"/>
                    <a:pt x="243" y="1"/>
                    <a:pt x="236" y="1"/>
                  </a:cubicBezTo>
                </a:path>
              </a:pathLst>
            </a:custGeom>
            <a:solidFill>
              <a:schemeClr val="accent3">
                <a:lumMod val="9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 name="Freeform 6">
              <a:extLst>
                <a:ext uri="{FF2B5EF4-FFF2-40B4-BE49-F238E27FC236}">
                  <a16:creationId xmlns:a16="http://schemas.microsoft.com/office/drawing/2014/main" id="{3E148BED-08F5-47DB-A47C-E6B09D7EEED3}"/>
                </a:ext>
              </a:extLst>
            </p:cNvPr>
            <p:cNvSpPr>
              <a:spLocks/>
            </p:cNvSpPr>
            <p:nvPr userDrawn="1"/>
          </p:nvSpPr>
          <p:spPr bwMode="auto">
            <a:xfrm>
              <a:off x="6464" y="512"/>
              <a:ext cx="163" cy="433"/>
            </a:xfrm>
            <a:custGeom>
              <a:avLst/>
              <a:gdLst>
                <a:gd name="T0" fmla="*/ 195 w 207"/>
                <a:gd name="T1" fmla="*/ 25 h 549"/>
                <a:gd name="T2" fmla="*/ 207 w 207"/>
                <a:gd name="T3" fmla="*/ 13 h 549"/>
                <a:gd name="T4" fmla="*/ 195 w 207"/>
                <a:gd name="T5" fmla="*/ 0 h 549"/>
                <a:gd name="T6" fmla="*/ 12 w 207"/>
                <a:gd name="T7" fmla="*/ 0 h 549"/>
                <a:gd name="T8" fmla="*/ 0 w 207"/>
                <a:gd name="T9" fmla="*/ 13 h 549"/>
                <a:gd name="T10" fmla="*/ 0 w 207"/>
                <a:gd name="T11" fmla="*/ 537 h 549"/>
                <a:gd name="T12" fmla="*/ 12 w 207"/>
                <a:gd name="T13" fmla="*/ 549 h 549"/>
                <a:gd name="T14" fmla="*/ 25 w 207"/>
                <a:gd name="T15" fmla="*/ 537 h 549"/>
                <a:gd name="T16" fmla="*/ 25 w 207"/>
                <a:gd name="T17" fmla="*/ 249 h 549"/>
                <a:gd name="T18" fmla="*/ 195 w 207"/>
                <a:gd name="T19" fmla="*/ 249 h 549"/>
                <a:gd name="T20" fmla="*/ 207 w 207"/>
                <a:gd name="T21" fmla="*/ 237 h 549"/>
                <a:gd name="T22" fmla="*/ 195 w 207"/>
                <a:gd name="T23" fmla="*/ 224 h 549"/>
                <a:gd name="T24" fmla="*/ 25 w 207"/>
                <a:gd name="T25" fmla="*/ 224 h 549"/>
                <a:gd name="T26" fmla="*/ 25 w 207"/>
                <a:gd name="T27" fmla="*/ 25 h 549"/>
                <a:gd name="T28" fmla="*/ 195 w 207"/>
                <a:gd name="T29" fmla="*/ 25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7" h="549">
                  <a:moveTo>
                    <a:pt x="195" y="25"/>
                  </a:moveTo>
                  <a:cubicBezTo>
                    <a:pt x="202" y="25"/>
                    <a:pt x="207" y="20"/>
                    <a:pt x="207" y="13"/>
                  </a:cubicBezTo>
                  <a:cubicBezTo>
                    <a:pt x="207" y="6"/>
                    <a:pt x="202" y="0"/>
                    <a:pt x="195" y="0"/>
                  </a:cubicBezTo>
                  <a:lnTo>
                    <a:pt x="12" y="0"/>
                  </a:lnTo>
                  <a:cubicBezTo>
                    <a:pt x="5" y="0"/>
                    <a:pt x="0" y="6"/>
                    <a:pt x="0" y="13"/>
                  </a:cubicBezTo>
                  <a:lnTo>
                    <a:pt x="0" y="537"/>
                  </a:lnTo>
                  <a:cubicBezTo>
                    <a:pt x="0" y="544"/>
                    <a:pt x="5" y="549"/>
                    <a:pt x="12" y="549"/>
                  </a:cubicBezTo>
                  <a:cubicBezTo>
                    <a:pt x="19" y="549"/>
                    <a:pt x="25" y="544"/>
                    <a:pt x="25" y="537"/>
                  </a:cubicBezTo>
                  <a:lnTo>
                    <a:pt x="25" y="249"/>
                  </a:lnTo>
                  <a:lnTo>
                    <a:pt x="195" y="249"/>
                  </a:lnTo>
                  <a:cubicBezTo>
                    <a:pt x="202" y="249"/>
                    <a:pt x="207" y="243"/>
                    <a:pt x="207" y="237"/>
                  </a:cubicBezTo>
                  <a:cubicBezTo>
                    <a:pt x="207" y="230"/>
                    <a:pt x="202" y="224"/>
                    <a:pt x="195" y="224"/>
                  </a:cubicBezTo>
                  <a:lnTo>
                    <a:pt x="25" y="224"/>
                  </a:lnTo>
                  <a:lnTo>
                    <a:pt x="25" y="25"/>
                  </a:lnTo>
                  <a:lnTo>
                    <a:pt x="195" y="25"/>
                  </a:lnTo>
                </a:path>
              </a:pathLst>
            </a:custGeom>
            <a:solidFill>
              <a:schemeClr val="accent3">
                <a:lumMod val="9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 name="Freeform 7">
              <a:extLst>
                <a:ext uri="{FF2B5EF4-FFF2-40B4-BE49-F238E27FC236}">
                  <a16:creationId xmlns:a16="http://schemas.microsoft.com/office/drawing/2014/main" id="{4DC25D98-2215-4C47-80C8-0DFD7FF287B7}"/>
                </a:ext>
              </a:extLst>
            </p:cNvPr>
            <p:cNvSpPr>
              <a:spLocks/>
            </p:cNvSpPr>
            <p:nvPr userDrawn="1"/>
          </p:nvSpPr>
          <p:spPr bwMode="auto">
            <a:xfrm>
              <a:off x="6708" y="512"/>
              <a:ext cx="164" cy="433"/>
            </a:xfrm>
            <a:custGeom>
              <a:avLst/>
              <a:gdLst>
                <a:gd name="T0" fmla="*/ 196 w 208"/>
                <a:gd name="T1" fmla="*/ 25 h 549"/>
                <a:gd name="T2" fmla="*/ 208 w 208"/>
                <a:gd name="T3" fmla="*/ 13 h 549"/>
                <a:gd name="T4" fmla="*/ 196 w 208"/>
                <a:gd name="T5" fmla="*/ 0 h 549"/>
                <a:gd name="T6" fmla="*/ 13 w 208"/>
                <a:gd name="T7" fmla="*/ 0 h 549"/>
                <a:gd name="T8" fmla="*/ 0 w 208"/>
                <a:gd name="T9" fmla="*/ 13 h 549"/>
                <a:gd name="T10" fmla="*/ 0 w 208"/>
                <a:gd name="T11" fmla="*/ 537 h 549"/>
                <a:gd name="T12" fmla="*/ 13 w 208"/>
                <a:gd name="T13" fmla="*/ 549 h 549"/>
                <a:gd name="T14" fmla="*/ 25 w 208"/>
                <a:gd name="T15" fmla="*/ 537 h 549"/>
                <a:gd name="T16" fmla="*/ 25 w 208"/>
                <a:gd name="T17" fmla="*/ 249 h 549"/>
                <a:gd name="T18" fmla="*/ 196 w 208"/>
                <a:gd name="T19" fmla="*/ 249 h 549"/>
                <a:gd name="T20" fmla="*/ 208 w 208"/>
                <a:gd name="T21" fmla="*/ 237 h 549"/>
                <a:gd name="T22" fmla="*/ 196 w 208"/>
                <a:gd name="T23" fmla="*/ 224 h 549"/>
                <a:gd name="T24" fmla="*/ 25 w 208"/>
                <a:gd name="T25" fmla="*/ 224 h 549"/>
                <a:gd name="T26" fmla="*/ 25 w 208"/>
                <a:gd name="T27" fmla="*/ 25 h 549"/>
                <a:gd name="T28" fmla="*/ 196 w 208"/>
                <a:gd name="T29" fmla="*/ 25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8" h="549">
                  <a:moveTo>
                    <a:pt x="196" y="25"/>
                  </a:moveTo>
                  <a:cubicBezTo>
                    <a:pt x="202" y="25"/>
                    <a:pt x="208" y="20"/>
                    <a:pt x="208" y="13"/>
                  </a:cubicBezTo>
                  <a:cubicBezTo>
                    <a:pt x="208" y="6"/>
                    <a:pt x="202" y="0"/>
                    <a:pt x="196" y="0"/>
                  </a:cubicBezTo>
                  <a:lnTo>
                    <a:pt x="13" y="0"/>
                  </a:lnTo>
                  <a:cubicBezTo>
                    <a:pt x="6" y="0"/>
                    <a:pt x="0" y="6"/>
                    <a:pt x="0" y="13"/>
                  </a:cubicBezTo>
                  <a:lnTo>
                    <a:pt x="0" y="537"/>
                  </a:lnTo>
                  <a:cubicBezTo>
                    <a:pt x="0" y="544"/>
                    <a:pt x="6" y="549"/>
                    <a:pt x="13" y="549"/>
                  </a:cubicBezTo>
                  <a:cubicBezTo>
                    <a:pt x="19" y="549"/>
                    <a:pt x="25" y="544"/>
                    <a:pt x="25" y="537"/>
                  </a:cubicBezTo>
                  <a:lnTo>
                    <a:pt x="25" y="249"/>
                  </a:lnTo>
                  <a:lnTo>
                    <a:pt x="196" y="249"/>
                  </a:lnTo>
                  <a:cubicBezTo>
                    <a:pt x="202" y="249"/>
                    <a:pt x="208" y="243"/>
                    <a:pt x="208" y="237"/>
                  </a:cubicBezTo>
                  <a:cubicBezTo>
                    <a:pt x="208" y="230"/>
                    <a:pt x="202" y="224"/>
                    <a:pt x="196" y="224"/>
                  </a:cubicBezTo>
                  <a:lnTo>
                    <a:pt x="25" y="224"/>
                  </a:lnTo>
                  <a:lnTo>
                    <a:pt x="25" y="25"/>
                  </a:lnTo>
                  <a:lnTo>
                    <a:pt x="196" y="25"/>
                  </a:lnTo>
                </a:path>
              </a:pathLst>
            </a:custGeom>
            <a:solidFill>
              <a:schemeClr val="accent3">
                <a:lumMod val="9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 name="Freeform 8">
              <a:extLst>
                <a:ext uri="{FF2B5EF4-FFF2-40B4-BE49-F238E27FC236}">
                  <a16:creationId xmlns:a16="http://schemas.microsoft.com/office/drawing/2014/main" id="{DD70D2F7-0624-426D-8C86-50B942092CB4}"/>
                </a:ext>
              </a:extLst>
            </p:cNvPr>
            <p:cNvSpPr>
              <a:spLocks/>
            </p:cNvSpPr>
            <p:nvPr userDrawn="1"/>
          </p:nvSpPr>
          <p:spPr bwMode="auto">
            <a:xfrm>
              <a:off x="6148" y="512"/>
              <a:ext cx="239" cy="433"/>
            </a:xfrm>
            <a:custGeom>
              <a:avLst/>
              <a:gdLst>
                <a:gd name="T0" fmla="*/ 160 w 302"/>
                <a:gd name="T1" fmla="*/ 25 h 549"/>
                <a:gd name="T2" fmla="*/ 277 w 302"/>
                <a:gd name="T3" fmla="*/ 150 h 549"/>
                <a:gd name="T4" fmla="*/ 292 w 302"/>
                <a:gd name="T5" fmla="*/ 158 h 549"/>
                <a:gd name="T6" fmla="*/ 300 w 302"/>
                <a:gd name="T7" fmla="*/ 143 h 549"/>
                <a:gd name="T8" fmla="*/ 160 w 302"/>
                <a:gd name="T9" fmla="*/ 0 h 549"/>
                <a:gd name="T10" fmla="*/ 0 w 302"/>
                <a:gd name="T11" fmla="*/ 275 h 549"/>
                <a:gd name="T12" fmla="*/ 160 w 302"/>
                <a:gd name="T13" fmla="*/ 549 h 549"/>
                <a:gd name="T14" fmla="*/ 298 w 302"/>
                <a:gd name="T15" fmla="*/ 415 h 549"/>
                <a:gd name="T16" fmla="*/ 290 w 302"/>
                <a:gd name="T17" fmla="*/ 399 h 549"/>
                <a:gd name="T18" fmla="*/ 274 w 302"/>
                <a:gd name="T19" fmla="*/ 407 h 549"/>
                <a:gd name="T20" fmla="*/ 160 w 302"/>
                <a:gd name="T21" fmla="*/ 525 h 549"/>
                <a:gd name="T22" fmla="*/ 25 w 302"/>
                <a:gd name="T23" fmla="*/ 275 h 549"/>
                <a:gd name="T24" fmla="*/ 160 w 302"/>
                <a:gd name="T25" fmla="*/ 25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2" h="549">
                  <a:moveTo>
                    <a:pt x="160" y="25"/>
                  </a:moveTo>
                  <a:cubicBezTo>
                    <a:pt x="207" y="25"/>
                    <a:pt x="252" y="73"/>
                    <a:pt x="277" y="150"/>
                  </a:cubicBezTo>
                  <a:cubicBezTo>
                    <a:pt x="279" y="157"/>
                    <a:pt x="286" y="160"/>
                    <a:pt x="292" y="158"/>
                  </a:cubicBezTo>
                  <a:cubicBezTo>
                    <a:pt x="299" y="156"/>
                    <a:pt x="302" y="149"/>
                    <a:pt x="300" y="143"/>
                  </a:cubicBezTo>
                  <a:cubicBezTo>
                    <a:pt x="272" y="55"/>
                    <a:pt x="219" y="0"/>
                    <a:pt x="160" y="0"/>
                  </a:cubicBezTo>
                  <a:cubicBezTo>
                    <a:pt x="70" y="0"/>
                    <a:pt x="0" y="121"/>
                    <a:pt x="0" y="275"/>
                  </a:cubicBezTo>
                  <a:cubicBezTo>
                    <a:pt x="0" y="429"/>
                    <a:pt x="70" y="549"/>
                    <a:pt x="160" y="549"/>
                  </a:cubicBezTo>
                  <a:cubicBezTo>
                    <a:pt x="217" y="549"/>
                    <a:pt x="269" y="499"/>
                    <a:pt x="298" y="415"/>
                  </a:cubicBezTo>
                  <a:cubicBezTo>
                    <a:pt x="300" y="409"/>
                    <a:pt x="296" y="402"/>
                    <a:pt x="290" y="399"/>
                  </a:cubicBezTo>
                  <a:cubicBezTo>
                    <a:pt x="283" y="397"/>
                    <a:pt x="276" y="401"/>
                    <a:pt x="274" y="407"/>
                  </a:cubicBezTo>
                  <a:cubicBezTo>
                    <a:pt x="249" y="480"/>
                    <a:pt x="205" y="525"/>
                    <a:pt x="160" y="525"/>
                  </a:cubicBezTo>
                  <a:cubicBezTo>
                    <a:pt x="85" y="525"/>
                    <a:pt x="25" y="412"/>
                    <a:pt x="25" y="275"/>
                  </a:cubicBezTo>
                  <a:cubicBezTo>
                    <a:pt x="25" y="137"/>
                    <a:pt x="85" y="25"/>
                    <a:pt x="160" y="25"/>
                  </a:cubicBezTo>
                </a:path>
              </a:pathLst>
            </a:custGeom>
            <a:solidFill>
              <a:schemeClr val="accent3">
                <a:lumMod val="9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 name="Freeform 9">
              <a:extLst>
                <a:ext uri="{FF2B5EF4-FFF2-40B4-BE49-F238E27FC236}">
                  <a16:creationId xmlns:a16="http://schemas.microsoft.com/office/drawing/2014/main" id="{FF4716C0-743B-49AD-8914-B79C4DC52813}"/>
                </a:ext>
              </a:extLst>
            </p:cNvPr>
            <p:cNvSpPr>
              <a:spLocks noEditPoints="1"/>
            </p:cNvSpPr>
            <p:nvPr userDrawn="1"/>
          </p:nvSpPr>
          <p:spPr bwMode="auto">
            <a:xfrm>
              <a:off x="5528" y="-412"/>
              <a:ext cx="1654" cy="1651"/>
            </a:xfrm>
            <a:custGeom>
              <a:avLst/>
              <a:gdLst>
                <a:gd name="T0" fmla="*/ 1046 w 2091"/>
                <a:gd name="T1" fmla="*/ 2067 h 2092"/>
                <a:gd name="T2" fmla="*/ 25 w 2091"/>
                <a:gd name="T3" fmla="*/ 1047 h 2092"/>
                <a:gd name="T4" fmla="*/ 2067 w 2091"/>
                <a:gd name="T5" fmla="*/ 1047 h 2092"/>
                <a:gd name="T6" fmla="*/ 1046 w 2091"/>
                <a:gd name="T7" fmla="*/ 2067 h 2092"/>
                <a:gd name="T8" fmla="*/ 1506 w 2091"/>
                <a:gd name="T9" fmla="*/ 567 h 2092"/>
                <a:gd name="T10" fmla="*/ 1913 w 2091"/>
                <a:gd name="T11" fmla="*/ 1022 h 2092"/>
                <a:gd name="T12" fmla="*/ 1506 w 2091"/>
                <a:gd name="T13" fmla="*/ 1022 h 2092"/>
                <a:gd name="T14" fmla="*/ 1506 w 2091"/>
                <a:gd name="T15" fmla="*/ 567 h 2092"/>
                <a:gd name="T16" fmla="*/ 614 w 2091"/>
                <a:gd name="T17" fmla="*/ 567 h 2092"/>
                <a:gd name="T18" fmla="*/ 1020 w 2091"/>
                <a:gd name="T19" fmla="*/ 1022 h 2092"/>
                <a:gd name="T20" fmla="*/ 614 w 2091"/>
                <a:gd name="T21" fmla="*/ 1022 h 2092"/>
                <a:gd name="T22" fmla="*/ 614 w 2091"/>
                <a:gd name="T23" fmla="*/ 567 h 2092"/>
                <a:gd name="T24" fmla="*/ 179 w 2091"/>
                <a:gd name="T25" fmla="*/ 1022 h 2092"/>
                <a:gd name="T26" fmla="*/ 589 w 2091"/>
                <a:gd name="T27" fmla="*/ 563 h 2092"/>
                <a:gd name="T28" fmla="*/ 589 w 2091"/>
                <a:gd name="T29" fmla="*/ 1022 h 2092"/>
                <a:gd name="T30" fmla="*/ 179 w 2091"/>
                <a:gd name="T31" fmla="*/ 1022 h 2092"/>
                <a:gd name="T32" fmla="*/ 1075 w 2091"/>
                <a:gd name="T33" fmla="*/ 1022 h 2092"/>
                <a:gd name="T34" fmla="*/ 1482 w 2091"/>
                <a:gd name="T35" fmla="*/ 567 h 2092"/>
                <a:gd name="T36" fmla="*/ 1482 w 2091"/>
                <a:gd name="T37" fmla="*/ 1022 h 2092"/>
                <a:gd name="T38" fmla="*/ 1075 w 2091"/>
                <a:gd name="T39" fmla="*/ 1022 h 2092"/>
                <a:gd name="T40" fmla="*/ 1046 w 2091"/>
                <a:gd name="T41" fmla="*/ 25 h 2092"/>
                <a:gd name="T42" fmla="*/ 2066 w 2091"/>
                <a:gd name="T43" fmla="*/ 1022 h 2092"/>
                <a:gd name="T44" fmla="*/ 1946 w 2091"/>
                <a:gd name="T45" fmla="*/ 1022 h 2092"/>
                <a:gd name="T46" fmla="*/ 1503 w 2091"/>
                <a:gd name="T47" fmla="*/ 527 h 2092"/>
                <a:gd name="T48" fmla="*/ 1503 w 2091"/>
                <a:gd name="T49" fmla="*/ 526 h 2092"/>
                <a:gd name="T50" fmla="*/ 1502 w 2091"/>
                <a:gd name="T51" fmla="*/ 526 h 2092"/>
                <a:gd name="T52" fmla="*/ 1502 w 2091"/>
                <a:gd name="T53" fmla="*/ 526 h 2092"/>
                <a:gd name="T54" fmla="*/ 1501 w 2091"/>
                <a:gd name="T55" fmla="*/ 525 h 2092"/>
                <a:gd name="T56" fmla="*/ 1499 w 2091"/>
                <a:gd name="T57" fmla="*/ 524 h 2092"/>
                <a:gd name="T58" fmla="*/ 1498 w 2091"/>
                <a:gd name="T59" fmla="*/ 523 h 2092"/>
                <a:gd name="T60" fmla="*/ 1496 w 2091"/>
                <a:gd name="T61" fmla="*/ 523 h 2092"/>
                <a:gd name="T62" fmla="*/ 1494 w 2091"/>
                <a:gd name="T63" fmla="*/ 523 h 2092"/>
                <a:gd name="T64" fmla="*/ 1494 w 2091"/>
                <a:gd name="T65" fmla="*/ 523 h 2092"/>
                <a:gd name="T66" fmla="*/ 1494 w 2091"/>
                <a:gd name="T67" fmla="*/ 523 h 2092"/>
                <a:gd name="T68" fmla="*/ 1492 w 2091"/>
                <a:gd name="T69" fmla="*/ 523 h 2092"/>
                <a:gd name="T70" fmla="*/ 1489 w 2091"/>
                <a:gd name="T71" fmla="*/ 523 h 2092"/>
                <a:gd name="T72" fmla="*/ 1489 w 2091"/>
                <a:gd name="T73" fmla="*/ 524 h 2092"/>
                <a:gd name="T74" fmla="*/ 1487 w 2091"/>
                <a:gd name="T75" fmla="*/ 525 h 2092"/>
                <a:gd name="T76" fmla="*/ 1486 w 2091"/>
                <a:gd name="T77" fmla="*/ 526 h 2092"/>
                <a:gd name="T78" fmla="*/ 1485 w 2091"/>
                <a:gd name="T79" fmla="*/ 526 h 2092"/>
                <a:gd name="T80" fmla="*/ 1485 w 2091"/>
                <a:gd name="T81" fmla="*/ 526 h 2092"/>
                <a:gd name="T82" fmla="*/ 1485 w 2091"/>
                <a:gd name="T83" fmla="*/ 527 h 2092"/>
                <a:gd name="T84" fmla="*/ 1048 w 2091"/>
                <a:gd name="T85" fmla="*/ 1016 h 2092"/>
                <a:gd name="T86" fmla="*/ 610 w 2091"/>
                <a:gd name="T87" fmla="*/ 527 h 2092"/>
                <a:gd name="T88" fmla="*/ 610 w 2091"/>
                <a:gd name="T89" fmla="*/ 526 h 2092"/>
                <a:gd name="T90" fmla="*/ 608 w 2091"/>
                <a:gd name="T91" fmla="*/ 525 h 2092"/>
                <a:gd name="T92" fmla="*/ 606 w 2091"/>
                <a:gd name="T93" fmla="*/ 524 h 2092"/>
                <a:gd name="T94" fmla="*/ 604 w 2091"/>
                <a:gd name="T95" fmla="*/ 523 h 2092"/>
                <a:gd name="T96" fmla="*/ 602 w 2091"/>
                <a:gd name="T97" fmla="*/ 523 h 2092"/>
                <a:gd name="T98" fmla="*/ 601 w 2091"/>
                <a:gd name="T99" fmla="*/ 523 h 2092"/>
                <a:gd name="T100" fmla="*/ 600 w 2091"/>
                <a:gd name="T101" fmla="*/ 523 h 2092"/>
                <a:gd name="T102" fmla="*/ 599 w 2091"/>
                <a:gd name="T103" fmla="*/ 523 h 2092"/>
                <a:gd name="T104" fmla="*/ 588 w 2091"/>
                <a:gd name="T105" fmla="*/ 527 h 2092"/>
                <a:gd name="T106" fmla="*/ 146 w 2091"/>
                <a:gd name="T107" fmla="*/ 1022 h 2092"/>
                <a:gd name="T108" fmla="*/ 25 w 2091"/>
                <a:gd name="T109" fmla="*/ 1022 h 2092"/>
                <a:gd name="T110" fmla="*/ 1046 w 2091"/>
                <a:gd name="T111" fmla="*/ 25 h 2092"/>
                <a:gd name="T112" fmla="*/ 1046 w 2091"/>
                <a:gd name="T113" fmla="*/ 0 h 2092"/>
                <a:gd name="T114" fmla="*/ 0 w 2091"/>
                <a:gd name="T115" fmla="*/ 1046 h 2092"/>
                <a:gd name="T116" fmla="*/ 1046 w 2091"/>
                <a:gd name="T117" fmla="*/ 2092 h 2092"/>
                <a:gd name="T118" fmla="*/ 2091 w 2091"/>
                <a:gd name="T119" fmla="*/ 1046 h 2092"/>
                <a:gd name="T120" fmla="*/ 1046 w 2091"/>
                <a:gd name="T121" fmla="*/ 0 h 2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91" h="2092">
                  <a:moveTo>
                    <a:pt x="1046" y="2067"/>
                  </a:moveTo>
                  <a:cubicBezTo>
                    <a:pt x="483" y="2067"/>
                    <a:pt x="25" y="1609"/>
                    <a:pt x="25" y="1047"/>
                  </a:cubicBezTo>
                  <a:lnTo>
                    <a:pt x="2067" y="1047"/>
                  </a:lnTo>
                  <a:cubicBezTo>
                    <a:pt x="2066" y="1609"/>
                    <a:pt x="1608" y="2067"/>
                    <a:pt x="1046" y="2067"/>
                  </a:cubicBezTo>
                  <a:close/>
                  <a:moveTo>
                    <a:pt x="1506" y="567"/>
                  </a:moveTo>
                  <a:lnTo>
                    <a:pt x="1913" y="1022"/>
                  </a:lnTo>
                  <a:lnTo>
                    <a:pt x="1506" y="1022"/>
                  </a:lnTo>
                  <a:lnTo>
                    <a:pt x="1506" y="567"/>
                  </a:lnTo>
                  <a:close/>
                  <a:moveTo>
                    <a:pt x="614" y="567"/>
                  </a:moveTo>
                  <a:lnTo>
                    <a:pt x="1020" y="1022"/>
                  </a:lnTo>
                  <a:lnTo>
                    <a:pt x="614" y="1022"/>
                  </a:lnTo>
                  <a:lnTo>
                    <a:pt x="614" y="567"/>
                  </a:lnTo>
                  <a:close/>
                  <a:moveTo>
                    <a:pt x="179" y="1022"/>
                  </a:moveTo>
                  <a:lnTo>
                    <a:pt x="589" y="563"/>
                  </a:lnTo>
                  <a:lnTo>
                    <a:pt x="589" y="1022"/>
                  </a:lnTo>
                  <a:lnTo>
                    <a:pt x="179" y="1022"/>
                  </a:lnTo>
                  <a:close/>
                  <a:moveTo>
                    <a:pt x="1075" y="1022"/>
                  </a:moveTo>
                  <a:lnTo>
                    <a:pt x="1482" y="567"/>
                  </a:lnTo>
                  <a:lnTo>
                    <a:pt x="1482" y="1022"/>
                  </a:lnTo>
                  <a:lnTo>
                    <a:pt x="1075" y="1022"/>
                  </a:lnTo>
                  <a:close/>
                  <a:moveTo>
                    <a:pt x="1046" y="25"/>
                  </a:moveTo>
                  <a:cubicBezTo>
                    <a:pt x="1601" y="25"/>
                    <a:pt x="2053" y="470"/>
                    <a:pt x="2066" y="1022"/>
                  </a:cubicBezTo>
                  <a:lnTo>
                    <a:pt x="1946" y="1022"/>
                  </a:lnTo>
                  <a:lnTo>
                    <a:pt x="1503" y="527"/>
                  </a:lnTo>
                  <a:cubicBezTo>
                    <a:pt x="1503" y="527"/>
                    <a:pt x="1503" y="527"/>
                    <a:pt x="1503" y="526"/>
                  </a:cubicBezTo>
                  <a:cubicBezTo>
                    <a:pt x="1503" y="526"/>
                    <a:pt x="1502" y="526"/>
                    <a:pt x="1502" y="526"/>
                  </a:cubicBezTo>
                  <a:cubicBezTo>
                    <a:pt x="1502" y="526"/>
                    <a:pt x="1502" y="526"/>
                    <a:pt x="1502" y="526"/>
                  </a:cubicBezTo>
                  <a:cubicBezTo>
                    <a:pt x="1502" y="525"/>
                    <a:pt x="1501" y="525"/>
                    <a:pt x="1501" y="525"/>
                  </a:cubicBezTo>
                  <a:cubicBezTo>
                    <a:pt x="1500" y="524"/>
                    <a:pt x="1499" y="524"/>
                    <a:pt x="1499" y="524"/>
                  </a:cubicBezTo>
                  <a:cubicBezTo>
                    <a:pt x="1499" y="524"/>
                    <a:pt x="1498" y="524"/>
                    <a:pt x="1498" y="523"/>
                  </a:cubicBezTo>
                  <a:cubicBezTo>
                    <a:pt x="1498" y="523"/>
                    <a:pt x="1497" y="523"/>
                    <a:pt x="1496" y="523"/>
                  </a:cubicBezTo>
                  <a:cubicBezTo>
                    <a:pt x="1496" y="523"/>
                    <a:pt x="1495" y="523"/>
                    <a:pt x="1494" y="523"/>
                  </a:cubicBezTo>
                  <a:cubicBezTo>
                    <a:pt x="1494" y="523"/>
                    <a:pt x="1494" y="523"/>
                    <a:pt x="1494" y="523"/>
                  </a:cubicBezTo>
                  <a:cubicBezTo>
                    <a:pt x="1494" y="523"/>
                    <a:pt x="1494" y="523"/>
                    <a:pt x="1494" y="523"/>
                  </a:cubicBezTo>
                  <a:cubicBezTo>
                    <a:pt x="1493" y="523"/>
                    <a:pt x="1492" y="523"/>
                    <a:pt x="1492" y="523"/>
                  </a:cubicBezTo>
                  <a:cubicBezTo>
                    <a:pt x="1491" y="523"/>
                    <a:pt x="1490" y="523"/>
                    <a:pt x="1489" y="523"/>
                  </a:cubicBezTo>
                  <a:cubicBezTo>
                    <a:pt x="1489" y="524"/>
                    <a:pt x="1489" y="524"/>
                    <a:pt x="1489" y="524"/>
                  </a:cubicBezTo>
                  <a:cubicBezTo>
                    <a:pt x="1488" y="524"/>
                    <a:pt x="1488" y="524"/>
                    <a:pt x="1487" y="525"/>
                  </a:cubicBezTo>
                  <a:cubicBezTo>
                    <a:pt x="1487" y="525"/>
                    <a:pt x="1486" y="525"/>
                    <a:pt x="1486" y="526"/>
                  </a:cubicBezTo>
                  <a:cubicBezTo>
                    <a:pt x="1486" y="526"/>
                    <a:pt x="1485" y="526"/>
                    <a:pt x="1485" y="526"/>
                  </a:cubicBezTo>
                  <a:cubicBezTo>
                    <a:pt x="1485" y="526"/>
                    <a:pt x="1485" y="526"/>
                    <a:pt x="1485" y="526"/>
                  </a:cubicBezTo>
                  <a:cubicBezTo>
                    <a:pt x="1485" y="527"/>
                    <a:pt x="1485" y="527"/>
                    <a:pt x="1485" y="527"/>
                  </a:cubicBezTo>
                  <a:lnTo>
                    <a:pt x="1048" y="1016"/>
                  </a:lnTo>
                  <a:lnTo>
                    <a:pt x="610" y="527"/>
                  </a:lnTo>
                  <a:cubicBezTo>
                    <a:pt x="610" y="527"/>
                    <a:pt x="610" y="527"/>
                    <a:pt x="610" y="526"/>
                  </a:cubicBezTo>
                  <a:cubicBezTo>
                    <a:pt x="610" y="526"/>
                    <a:pt x="609" y="525"/>
                    <a:pt x="608" y="525"/>
                  </a:cubicBezTo>
                  <a:cubicBezTo>
                    <a:pt x="607" y="524"/>
                    <a:pt x="607" y="524"/>
                    <a:pt x="606" y="524"/>
                  </a:cubicBezTo>
                  <a:cubicBezTo>
                    <a:pt x="606" y="523"/>
                    <a:pt x="605" y="523"/>
                    <a:pt x="604" y="523"/>
                  </a:cubicBezTo>
                  <a:cubicBezTo>
                    <a:pt x="603" y="523"/>
                    <a:pt x="603" y="523"/>
                    <a:pt x="602" y="523"/>
                  </a:cubicBezTo>
                  <a:cubicBezTo>
                    <a:pt x="601" y="523"/>
                    <a:pt x="601" y="523"/>
                    <a:pt x="601" y="523"/>
                  </a:cubicBezTo>
                  <a:cubicBezTo>
                    <a:pt x="601" y="523"/>
                    <a:pt x="600" y="523"/>
                    <a:pt x="600" y="523"/>
                  </a:cubicBezTo>
                  <a:cubicBezTo>
                    <a:pt x="600" y="523"/>
                    <a:pt x="599" y="523"/>
                    <a:pt x="599" y="523"/>
                  </a:cubicBezTo>
                  <a:cubicBezTo>
                    <a:pt x="595" y="522"/>
                    <a:pt x="591" y="523"/>
                    <a:pt x="588" y="527"/>
                  </a:cubicBezTo>
                  <a:lnTo>
                    <a:pt x="146" y="1022"/>
                  </a:lnTo>
                  <a:lnTo>
                    <a:pt x="25" y="1022"/>
                  </a:lnTo>
                  <a:cubicBezTo>
                    <a:pt x="38" y="470"/>
                    <a:pt x="491" y="25"/>
                    <a:pt x="1046" y="25"/>
                  </a:cubicBezTo>
                  <a:close/>
                  <a:moveTo>
                    <a:pt x="1046" y="0"/>
                  </a:moveTo>
                  <a:cubicBezTo>
                    <a:pt x="469" y="0"/>
                    <a:pt x="0" y="469"/>
                    <a:pt x="0" y="1046"/>
                  </a:cubicBezTo>
                  <a:cubicBezTo>
                    <a:pt x="0" y="1622"/>
                    <a:pt x="469" y="2092"/>
                    <a:pt x="1046" y="2092"/>
                  </a:cubicBezTo>
                  <a:cubicBezTo>
                    <a:pt x="1622" y="2092"/>
                    <a:pt x="2091" y="1622"/>
                    <a:pt x="2091" y="1046"/>
                  </a:cubicBezTo>
                  <a:cubicBezTo>
                    <a:pt x="2091" y="469"/>
                    <a:pt x="1622" y="0"/>
                    <a:pt x="1046" y="0"/>
                  </a:cubicBezTo>
                  <a:close/>
                </a:path>
              </a:pathLst>
            </a:custGeom>
            <a:solidFill>
              <a:schemeClr val="accent3">
                <a:lumMod val="9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40" name="Group 4" hidden="1">
            <a:extLst>
              <a:ext uri="{FF2B5EF4-FFF2-40B4-BE49-F238E27FC236}">
                <a16:creationId xmlns:a16="http://schemas.microsoft.com/office/drawing/2014/main" id="{D38028A4-3DAE-48AA-89A1-251A97381660}"/>
              </a:ext>
            </a:extLst>
          </p:cNvPr>
          <p:cNvGrpSpPr>
            <a:grpSpLocks noChangeAspect="1"/>
          </p:cNvGrpSpPr>
          <p:nvPr userDrawn="1"/>
        </p:nvGrpSpPr>
        <p:grpSpPr bwMode="auto">
          <a:xfrm>
            <a:off x="4991100" y="3314700"/>
            <a:ext cx="8750425" cy="8734557"/>
            <a:chOff x="5528" y="-412"/>
            <a:chExt cx="1654" cy="1651"/>
          </a:xfrm>
        </p:grpSpPr>
        <p:sp>
          <p:nvSpPr>
            <p:cNvPr id="41" name="Freeform 5">
              <a:extLst>
                <a:ext uri="{FF2B5EF4-FFF2-40B4-BE49-F238E27FC236}">
                  <a16:creationId xmlns:a16="http://schemas.microsoft.com/office/drawing/2014/main" id="{226F0E75-0128-42A2-A7E9-5867F7780B33}"/>
                </a:ext>
              </a:extLst>
            </p:cNvPr>
            <p:cNvSpPr>
              <a:spLocks/>
            </p:cNvSpPr>
            <p:nvPr userDrawn="1"/>
          </p:nvSpPr>
          <p:spPr bwMode="auto">
            <a:xfrm>
              <a:off x="5877" y="511"/>
              <a:ext cx="196" cy="421"/>
            </a:xfrm>
            <a:custGeom>
              <a:avLst/>
              <a:gdLst>
                <a:gd name="T0" fmla="*/ 236 w 248"/>
                <a:gd name="T1" fmla="*/ 1 h 533"/>
                <a:gd name="T2" fmla="*/ 224 w 248"/>
                <a:gd name="T3" fmla="*/ 14 h 533"/>
                <a:gd name="T4" fmla="*/ 224 w 248"/>
                <a:gd name="T5" fmla="*/ 462 h 533"/>
                <a:gd name="T6" fmla="*/ 24 w 248"/>
                <a:gd name="T7" fmla="*/ 9 h 533"/>
                <a:gd name="T8" fmla="*/ 10 w 248"/>
                <a:gd name="T9" fmla="*/ 2 h 533"/>
                <a:gd name="T10" fmla="*/ 0 w 248"/>
                <a:gd name="T11" fmla="*/ 14 h 533"/>
                <a:gd name="T12" fmla="*/ 0 w 248"/>
                <a:gd name="T13" fmla="*/ 521 h 533"/>
                <a:gd name="T14" fmla="*/ 12 w 248"/>
                <a:gd name="T15" fmla="*/ 533 h 533"/>
                <a:gd name="T16" fmla="*/ 25 w 248"/>
                <a:gd name="T17" fmla="*/ 521 h 533"/>
                <a:gd name="T18" fmla="*/ 25 w 248"/>
                <a:gd name="T19" fmla="*/ 72 h 533"/>
                <a:gd name="T20" fmla="*/ 225 w 248"/>
                <a:gd name="T21" fmla="*/ 526 h 533"/>
                <a:gd name="T22" fmla="*/ 236 w 248"/>
                <a:gd name="T23" fmla="*/ 533 h 533"/>
                <a:gd name="T24" fmla="*/ 239 w 248"/>
                <a:gd name="T25" fmla="*/ 533 h 533"/>
                <a:gd name="T26" fmla="*/ 248 w 248"/>
                <a:gd name="T27" fmla="*/ 521 h 533"/>
                <a:gd name="T28" fmla="*/ 248 w 248"/>
                <a:gd name="T29" fmla="*/ 14 h 533"/>
                <a:gd name="T30" fmla="*/ 236 w 248"/>
                <a:gd name="T31" fmla="*/ 1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533">
                  <a:moveTo>
                    <a:pt x="236" y="1"/>
                  </a:moveTo>
                  <a:cubicBezTo>
                    <a:pt x="229" y="1"/>
                    <a:pt x="224" y="7"/>
                    <a:pt x="224" y="14"/>
                  </a:cubicBezTo>
                  <a:lnTo>
                    <a:pt x="224" y="462"/>
                  </a:lnTo>
                  <a:lnTo>
                    <a:pt x="24" y="9"/>
                  </a:lnTo>
                  <a:cubicBezTo>
                    <a:pt x="21" y="3"/>
                    <a:pt x="16" y="0"/>
                    <a:pt x="10" y="2"/>
                  </a:cubicBezTo>
                  <a:cubicBezTo>
                    <a:pt x="4" y="3"/>
                    <a:pt x="0" y="8"/>
                    <a:pt x="0" y="14"/>
                  </a:cubicBezTo>
                  <a:lnTo>
                    <a:pt x="0" y="521"/>
                  </a:lnTo>
                  <a:cubicBezTo>
                    <a:pt x="0" y="527"/>
                    <a:pt x="6" y="533"/>
                    <a:pt x="12" y="533"/>
                  </a:cubicBezTo>
                  <a:cubicBezTo>
                    <a:pt x="19" y="533"/>
                    <a:pt x="25" y="527"/>
                    <a:pt x="25" y="521"/>
                  </a:cubicBezTo>
                  <a:lnTo>
                    <a:pt x="25" y="72"/>
                  </a:lnTo>
                  <a:lnTo>
                    <a:pt x="225" y="526"/>
                  </a:lnTo>
                  <a:cubicBezTo>
                    <a:pt x="227" y="530"/>
                    <a:pt x="231" y="533"/>
                    <a:pt x="236" y="533"/>
                  </a:cubicBezTo>
                  <a:cubicBezTo>
                    <a:pt x="237" y="533"/>
                    <a:pt x="238" y="533"/>
                    <a:pt x="239" y="533"/>
                  </a:cubicBezTo>
                  <a:cubicBezTo>
                    <a:pt x="244" y="531"/>
                    <a:pt x="248" y="526"/>
                    <a:pt x="248" y="521"/>
                  </a:cubicBezTo>
                  <a:lnTo>
                    <a:pt x="248" y="14"/>
                  </a:lnTo>
                  <a:cubicBezTo>
                    <a:pt x="248" y="7"/>
                    <a:pt x="243" y="1"/>
                    <a:pt x="236" y="1"/>
                  </a:cubicBezTo>
                </a:path>
              </a:pathLst>
            </a:custGeom>
            <a:solidFill>
              <a:srgbClr val="097D8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42" name="Freeform 6">
              <a:extLst>
                <a:ext uri="{FF2B5EF4-FFF2-40B4-BE49-F238E27FC236}">
                  <a16:creationId xmlns:a16="http://schemas.microsoft.com/office/drawing/2014/main" id="{B75100B1-AFF6-4804-92E3-CA0C9B215F86}"/>
                </a:ext>
              </a:extLst>
            </p:cNvPr>
            <p:cNvSpPr>
              <a:spLocks/>
            </p:cNvSpPr>
            <p:nvPr userDrawn="1"/>
          </p:nvSpPr>
          <p:spPr bwMode="auto">
            <a:xfrm>
              <a:off x="6464" y="512"/>
              <a:ext cx="163" cy="433"/>
            </a:xfrm>
            <a:custGeom>
              <a:avLst/>
              <a:gdLst>
                <a:gd name="T0" fmla="*/ 195 w 207"/>
                <a:gd name="T1" fmla="*/ 25 h 549"/>
                <a:gd name="T2" fmla="*/ 207 w 207"/>
                <a:gd name="T3" fmla="*/ 13 h 549"/>
                <a:gd name="T4" fmla="*/ 195 w 207"/>
                <a:gd name="T5" fmla="*/ 0 h 549"/>
                <a:gd name="T6" fmla="*/ 12 w 207"/>
                <a:gd name="T7" fmla="*/ 0 h 549"/>
                <a:gd name="T8" fmla="*/ 0 w 207"/>
                <a:gd name="T9" fmla="*/ 13 h 549"/>
                <a:gd name="T10" fmla="*/ 0 w 207"/>
                <a:gd name="T11" fmla="*/ 537 h 549"/>
                <a:gd name="T12" fmla="*/ 12 w 207"/>
                <a:gd name="T13" fmla="*/ 549 h 549"/>
                <a:gd name="T14" fmla="*/ 25 w 207"/>
                <a:gd name="T15" fmla="*/ 537 h 549"/>
                <a:gd name="T16" fmla="*/ 25 w 207"/>
                <a:gd name="T17" fmla="*/ 249 h 549"/>
                <a:gd name="T18" fmla="*/ 195 w 207"/>
                <a:gd name="T19" fmla="*/ 249 h 549"/>
                <a:gd name="T20" fmla="*/ 207 w 207"/>
                <a:gd name="T21" fmla="*/ 237 h 549"/>
                <a:gd name="T22" fmla="*/ 195 w 207"/>
                <a:gd name="T23" fmla="*/ 224 h 549"/>
                <a:gd name="T24" fmla="*/ 25 w 207"/>
                <a:gd name="T25" fmla="*/ 224 h 549"/>
                <a:gd name="T26" fmla="*/ 25 w 207"/>
                <a:gd name="T27" fmla="*/ 25 h 549"/>
                <a:gd name="T28" fmla="*/ 195 w 207"/>
                <a:gd name="T29" fmla="*/ 25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7" h="549">
                  <a:moveTo>
                    <a:pt x="195" y="25"/>
                  </a:moveTo>
                  <a:cubicBezTo>
                    <a:pt x="202" y="25"/>
                    <a:pt x="207" y="20"/>
                    <a:pt x="207" y="13"/>
                  </a:cubicBezTo>
                  <a:cubicBezTo>
                    <a:pt x="207" y="6"/>
                    <a:pt x="202" y="0"/>
                    <a:pt x="195" y="0"/>
                  </a:cubicBezTo>
                  <a:lnTo>
                    <a:pt x="12" y="0"/>
                  </a:lnTo>
                  <a:cubicBezTo>
                    <a:pt x="5" y="0"/>
                    <a:pt x="0" y="6"/>
                    <a:pt x="0" y="13"/>
                  </a:cubicBezTo>
                  <a:lnTo>
                    <a:pt x="0" y="537"/>
                  </a:lnTo>
                  <a:cubicBezTo>
                    <a:pt x="0" y="544"/>
                    <a:pt x="5" y="549"/>
                    <a:pt x="12" y="549"/>
                  </a:cubicBezTo>
                  <a:cubicBezTo>
                    <a:pt x="19" y="549"/>
                    <a:pt x="25" y="544"/>
                    <a:pt x="25" y="537"/>
                  </a:cubicBezTo>
                  <a:lnTo>
                    <a:pt x="25" y="249"/>
                  </a:lnTo>
                  <a:lnTo>
                    <a:pt x="195" y="249"/>
                  </a:lnTo>
                  <a:cubicBezTo>
                    <a:pt x="202" y="249"/>
                    <a:pt x="207" y="243"/>
                    <a:pt x="207" y="237"/>
                  </a:cubicBezTo>
                  <a:cubicBezTo>
                    <a:pt x="207" y="230"/>
                    <a:pt x="202" y="224"/>
                    <a:pt x="195" y="224"/>
                  </a:cubicBezTo>
                  <a:lnTo>
                    <a:pt x="25" y="224"/>
                  </a:lnTo>
                  <a:lnTo>
                    <a:pt x="25" y="25"/>
                  </a:lnTo>
                  <a:lnTo>
                    <a:pt x="195" y="25"/>
                  </a:lnTo>
                </a:path>
              </a:pathLst>
            </a:custGeom>
            <a:solidFill>
              <a:srgbClr val="097D8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43" name="Freeform 7">
              <a:extLst>
                <a:ext uri="{FF2B5EF4-FFF2-40B4-BE49-F238E27FC236}">
                  <a16:creationId xmlns:a16="http://schemas.microsoft.com/office/drawing/2014/main" id="{555EFF4C-DA20-49B9-B18A-1FA848DDEB9C}"/>
                </a:ext>
              </a:extLst>
            </p:cNvPr>
            <p:cNvSpPr>
              <a:spLocks/>
            </p:cNvSpPr>
            <p:nvPr userDrawn="1"/>
          </p:nvSpPr>
          <p:spPr bwMode="auto">
            <a:xfrm>
              <a:off x="6708" y="512"/>
              <a:ext cx="164" cy="433"/>
            </a:xfrm>
            <a:custGeom>
              <a:avLst/>
              <a:gdLst>
                <a:gd name="T0" fmla="*/ 196 w 208"/>
                <a:gd name="T1" fmla="*/ 25 h 549"/>
                <a:gd name="T2" fmla="*/ 208 w 208"/>
                <a:gd name="T3" fmla="*/ 13 h 549"/>
                <a:gd name="T4" fmla="*/ 196 w 208"/>
                <a:gd name="T5" fmla="*/ 0 h 549"/>
                <a:gd name="T6" fmla="*/ 13 w 208"/>
                <a:gd name="T7" fmla="*/ 0 h 549"/>
                <a:gd name="T8" fmla="*/ 0 w 208"/>
                <a:gd name="T9" fmla="*/ 13 h 549"/>
                <a:gd name="T10" fmla="*/ 0 w 208"/>
                <a:gd name="T11" fmla="*/ 537 h 549"/>
                <a:gd name="T12" fmla="*/ 13 w 208"/>
                <a:gd name="T13" fmla="*/ 549 h 549"/>
                <a:gd name="T14" fmla="*/ 25 w 208"/>
                <a:gd name="T15" fmla="*/ 537 h 549"/>
                <a:gd name="T16" fmla="*/ 25 w 208"/>
                <a:gd name="T17" fmla="*/ 249 h 549"/>
                <a:gd name="T18" fmla="*/ 196 w 208"/>
                <a:gd name="T19" fmla="*/ 249 h 549"/>
                <a:gd name="T20" fmla="*/ 208 w 208"/>
                <a:gd name="T21" fmla="*/ 237 h 549"/>
                <a:gd name="T22" fmla="*/ 196 w 208"/>
                <a:gd name="T23" fmla="*/ 224 h 549"/>
                <a:gd name="T24" fmla="*/ 25 w 208"/>
                <a:gd name="T25" fmla="*/ 224 h 549"/>
                <a:gd name="T26" fmla="*/ 25 w 208"/>
                <a:gd name="T27" fmla="*/ 25 h 549"/>
                <a:gd name="T28" fmla="*/ 196 w 208"/>
                <a:gd name="T29" fmla="*/ 25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8" h="549">
                  <a:moveTo>
                    <a:pt x="196" y="25"/>
                  </a:moveTo>
                  <a:cubicBezTo>
                    <a:pt x="202" y="25"/>
                    <a:pt x="208" y="20"/>
                    <a:pt x="208" y="13"/>
                  </a:cubicBezTo>
                  <a:cubicBezTo>
                    <a:pt x="208" y="6"/>
                    <a:pt x="202" y="0"/>
                    <a:pt x="196" y="0"/>
                  </a:cubicBezTo>
                  <a:lnTo>
                    <a:pt x="13" y="0"/>
                  </a:lnTo>
                  <a:cubicBezTo>
                    <a:pt x="6" y="0"/>
                    <a:pt x="0" y="6"/>
                    <a:pt x="0" y="13"/>
                  </a:cubicBezTo>
                  <a:lnTo>
                    <a:pt x="0" y="537"/>
                  </a:lnTo>
                  <a:cubicBezTo>
                    <a:pt x="0" y="544"/>
                    <a:pt x="6" y="549"/>
                    <a:pt x="13" y="549"/>
                  </a:cubicBezTo>
                  <a:cubicBezTo>
                    <a:pt x="19" y="549"/>
                    <a:pt x="25" y="544"/>
                    <a:pt x="25" y="537"/>
                  </a:cubicBezTo>
                  <a:lnTo>
                    <a:pt x="25" y="249"/>
                  </a:lnTo>
                  <a:lnTo>
                    <a:pt x="196" y="249"/>
                  </a:lnTo>
                  <a:cubicBezTo>
                    <a:pt x="202" y="249"/>
                    <a:pt x="208" y="243"/>
                    <a:pt x="208" y="237"/>
                  </a:cubicBezTo>
                  <a:cubicBezTo>
                    <a:pt x="208" y="230"/>
                    <a:pt x="202" y="224"/>
                    <a:pt x="196" y="224"/>
                  </a:cubicBezTo>
                  <a:lnTo>
                    <a:pt x="25" y="224"/>
                  </a:lnTo>
                  <a:lnTo>
                    <a:pt x="25" y="25"/>
                  </a:lnTo>
                  <a:lnTo>
                    <a:pt x="196" y="25"/>
                  </a:lnTo>
                </a:path>
              </a:pathLst>
            </a:custGeom>
            <a:solidFill>
              <a:srgbClr val="097D8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44" name="Freeform 8">
              <a:extLst>
                <a:ext uri="{FF2B5EF4-FFF2-40B4-BE49-F238E27FC236}">
                  <a16:creationId xmlns:a16="http://schemas.microsoft.com/office/drawing/2014/main" id="{1830AF87-08B9-4B05-B346-55BC1A3F52F3}"/>
                </a:ext>
              </a:extLst>
            </p:cNvPr>
            <p:cNvSpPr>
              <a:spLocks/>
            </p:cNvSpPr>
            <p:nvPr userDrawn="1"/>
          </p:nvSpPr>
          <p:spPr bwMode="auto">
            <a:xfrm>
              <a:off x="6148" y="512"/>
              <a:ext cx="239" cy="433"/>
            </a:xfrm>
            <a:custGeom>
              <a:avLst/>
              <a:gdLst>
                <a:gd name="T0" fmla="*/ 160 w 302"/>
                <a:gd name="T1" fmla="*/ 25 h 549"/>
                <a:gd name="T2" fmla="*/ 277 w 302"/>
                <a:gd name="T3" fmla="*/ 150 h 549"/>
                <a:gd name="T4" fmla="*/ 292 w 302"/>
                <a:gd name="T5" fmla="*/ 158 h 549"/>
                <a:gd name="T6" fmla="*/ 300 w 302"/>
                <a:gd name="T7" fmla="*/ 143 h 549"/>
                <a:gd name="T8" fmla="*/ 160 w 302"/>
                <a:gd name="T9" fmla="*/ 0 h 549"/>
                <a:gd name="T10" fmla="*/ 0 w 302"/>
                <a:gd name="T11" fmla="*/ 275 h 549"/>
                <a:gd name="T12" fmla="*/ 160 w 302"/>
                <a:gd name="T13" fmla="*/ 549 h 549"/>
                <a:gd name="T14" fmla="*/ 298 w 302"/>
                <a:gd name="T15" fmla="*/ 415 h 549"/>
                <a:gd name="T16" fmla="*/ 290 w 302"/>
                <a:gd name="T17" fmla="*/ 399 h 549"/>
                <a:gd name="T18" fmla="*/ 274 w 302"/>
                <a:gd name="T19" fmla="*/ 407 h 549"/>
                <a:gd name="T20" fmla="*/ 160 w 302"/>
                <a:gd name="T21" fmla="*/ 525 h 549"/>
                <a:gd name="T22" fmla="*/ 25 w 302"/>
                <a:gd name="T23" fmla="*/ 275 h 549"/>
                <a:gd name="T24" fmla="*/ 160 w 302"/>
                <a:gd name="T25" fmla="*/ 25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2" h="549">
                  <a:moveTo>
                    <a:pt x="160" y="25"/>
                  </a:moveTo>
                  <a:cubicBezTo>
                    <a:pt x="207" y="25"/>
                    <a:pt x="252" y="73"/>
                    <a:pt x="277" y="150"/>
                  </a:cubicBezTo>
                  <a:cubicBezTo>
                    <a:pt x="279" y="157"/>
                    <a:pt x="286" y="160"/>
                    <a:pt x="292" y="158"/>
                  </a:cubicBezTo>
                  <a:cubicBezTo>
                    <a:pt x="299" y="156"/>
                    <a:pt x="302" y="149"/>
                    <a:pt x="300" y="143"/>
                  </a:cubicBezTo>
                  <a:cubicBezTo>
                    <a:pt x="272" y="55"/>
                    <a:pt x="219" y="0"/>
                    <a:pt x="160" y="0"/>
                  </a:cubicBezTo>
                  <a:cubicBezTo>
                    <a:pt x="70" y="0"/>
                    <a:pt x="0" y="121"/>
                    <a:pt x="0" y="275"/>
                  </a:cubicBezTo>
                  <a:cubicBezTo>
                    <a:pt x="0" y="429"/>
                    <a:pt x="70" y="549"/>
                    <a:pt x="160" y="549"/>
                  </a:cubicBezTo>
                  <a:cubicBezTo>
                    <a:pt x="217" y="549"/>
                    <a:pt x="269" y="499"/>
                    <a:pt x="298" y="415"/>
                  </a:cubicBezTo>
                  <a:cubicBezTo>
                    <a:pt x="300" y="409"/>
                    <a:pt x="296" y="402"/>
                    <a:pt x="290" y="399"/>
                  </a:cubicBezTo>
                  <a:cubicBezTo>
                    <a:pt x="283" y="397"/>
                    <a:pt x="276" y="401"/>
                    <a:pt x="274" y="407"/>
                  </a:cubicBezTo>
                  <a:cubicBezTo>
                    <a:pt x="249" y="480"/>
                    <a:pt x="205" y="525"/>
                    <a:pt x="160" y="525"/>
                  </a:cubicBezTo>
                  <a:cubicBezTo>
                    <a:pt x="85" y="525"/>
                    <a:pt x="25" y="412"/>
                    <a:pt x="25" y="275"/>
                  </a:cubicBezTo>
                  <a:cubicBezTo>
                    <a:pt x="25" y="137"/>
                    <a:pt x="85" y="25"/>
                    <a:pt x="160" y="25"/>
                  </a:cubicBezTo>
                </a:path>
              </a:pathLst>
            </a:custGeom>
            <a:solidFill>
              <a:srgbClr val="097D8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45" name="Freeform 9">
              <a:extLst>
                <a:ext uri="{FF2B5EF4-FFF2-40B4-BE49-F238E27FC236}">
                  <a16:creationId xmlns:a16="http://schemas.microsoft.com/office/drawing/2014/main" id="{36F11E9F-F289-4E61-BBBC-34F960FDA0D5}"/>
                </a:ext>
              </a:extLst>
            </p:cNvPr>
            <p:cNvSpPr>
              <a:spLocks noEditPoints="1"/>
            </p:cNvSpPr>
            <p:nvPr userDrawn="1"/>
          </p:nvSpPr>
          <p:spPr bwMode="auto">
            <a:xfrm>
              <a:off x="5528" y="-412"/>
              <a:ext cx="1654" cy="1651"/>
            </a:xfrm>
            <a:custGeom>
              <a:avLst/>
              <a:gdLst>
                <a:gd name="T0" fmla="*/ 1046 w 2091"/>
                <a:gd name="T1" fmla="*/ 2067 h 2092"/>
                <a:gd name="T2" fmla="*/ 25 w 2091"/>
                <a:gd name="T3" fmla="*/ 1047 h 2092"/>
                <a:gd name="T4" fmla="*/ 2067 w 2091"/>
                <a:gd name="T5" fmla="*/ 1047 h 2092"/>
                <a:gd name="T6" fmla="*/ 1046 w 2091"/>
                <a:gd name="T7" fmla="*/ 2067 h 2092"/>
                <a:gd name="T8" fmla="*/ 1506 w 2091"/>
                <a:gd name="T9" fmla="*/ 567 h 2092"/>
                <a:gd name="T10" fmla="*/ 1913 w 2091"/>
                <a:gd name="T11" fmla="*/ 1022 h 2092"/>
                <a:gd name="T12" fmla="*/ 1506 w 2091"/>
                <a:gd name="T13" fmla="*/ 1022 h 2092"/>
                <a:gd name="T14" fmla="*/ 1506 w 2091"/>
                <a:gd name="T15" fmla="*/ 567 h 2092"/>
                <a:gd name="T16" fmla="*/ 614 w 2091"/>
                <a:gd name="T17" fmla="*/ 567 h 2092"/>
                <a:gd name="T18" fmla="*/ 1020 w 2091"/>
                <a:gd name="T19" fmla="*/ 1022 h 2092"/>
                <a:gd name="T20" fmla="*/ 614 w 2091"/>
                <a:gd name="T21" fmla="*/ 1022 h 2092"/>
                <a:gd name="T22" fmla="*/ 614 w 2091"/>
                <a:gd name="T23" fmla="*/ 567 h 2092"/>
                <a:gd name="T24" fmla="*/ 179 w 2091"/>
                <a:gd name="T25" fmla="*/ 1022 h 2092"/>
                <a:gd name="T26" fmla="*/ 589 w 2091"/>
                <a:gd name="T27" fmla="*/ 563 h 2092"/>
                <a:gd name="T28" fmla="*/ 589 w 2091"/>
                <a:gd name="T29" fmla="*/ 1022 h 2092"/>
                <a:gd name="T30" fmla="*/ 179 w 2091"/>
                <a:gd name="T31" fmla="*/ 1022 h 2092"/>
                <a:gd name="T32" fmla="*/ 1075 w 2091"/>
                <a:gd name="T33" fmla="*/ 1022 h 2092"/>
                <a:gd name="T34" fmla="*/ 1482 w 2091"/>
                <a:gd name="T35" fmla="*/ 567 h 2092"/>
                <a:gd name="T36" fmla="*/ 1482 w 2091"/>
                <a:gd name="T37" fmla="*/ 1022 h 2092"/>
                <a:gd name="T38" fmla="*/ 1075 w 2091"/>
                <a:gd name="T39" fmla="*/ 1022 h 2092"/>
                <a:gd name="T40" fmla="*/ 1046 w 2091"/>
                <a:gd name="T41" fmla="*/ 25 h 2092"/>
                <a:gd name="T42" fmla="*/ 2066 w 2091"/>
                <a:gd name="T43" fmla="*/ 1022 h 2092"/>
                <a:gd name="T44" fmla="*/ 1946 w 2091"/>
                <a:gd name="T45" fmla="*/ 1022 h 2092"/>
                <a:gd name="T46" fmla="*/ 1503 w 2091"/>
                <a:gd name="T47" fmla="*/ 527 h 2092"/>
                <a:gd name="T48" fmla="*/ 1503 w 2091"/>
                <a:gd name="T49" fmla="*/ 526 h 2092"/>
                <a:gd name="T50" fmla="*/ 1502 w 2091"/>
                <a:gd name="T51" fmla="*/ 526 h 2092"/>
                <a:gd name="T52" fmla="*/ 1502 w 2091"/>
                <a:gd name="T53" fmla="*/ 526 h 2092"/>
                <a:gd name="T54" fmla="*/ 1501 w 2091"/>
                <a:gd name="T55" fmla="*/ 525 h 2092"/>
                <a:gd name="T56" fmla="*/ 1499 w 2091"/>
                <a:gd name="T57" fmla="*/ 524 h 2092"/>
                <a:gd name="T58" fmla="*/ 1498 w 2091"/>
                <a:gd name="T59" fmla="*/ 523 h 2092"/>
                <a:gd name="T60" fmla="*/ 1496 w 2091"/>
                <a:gd name="T61" fmla="*/ 523 h 2092"/>
                <a:gd name="T62" fmla="*/ 1494 w 2091"/>
                <a:gd name="T63" fmla="*/ 523 h 2092"/>
                <a:gd name="T64" fmla="*/ 1494 w 2091"/>
                <a:gd name="T65" fmla="*/ 523 h 2092"/>
                <a:gd name="T66" fmla="*/ 1494 w 2091"/>
                <a:gd name="T67" fmla="*/ 523 h 2092"/>
                <a:gd name="T68" fmla="*/ 1492 w 2091"/>
                <a:gd name="T69" fmla="*/ 523 h 2092"/>
                <a:gd name="T70" fmla="*/ 1489 w 2091"/>
                <a:gd name="T71" fmla="*/ 523 h 2092"/>
                <a:gd name="T72" fmla="*/ 1489 w 2091"/>
                <a:gd name="T73" fmla="*/ 524 h 2092"/>
                <a:gd name="T74" fmla="*/ 1487 w 2091"/>
                <a:gd name="T75" fmla="*/ 525 h 2092"/>
                <a:gd name="T76" fmla="*/ 1486 w 2091"/>
                <a:gd name="T77" fmla="*/ 526 h 2092"/>
                <a:gd name="T78" fmla="*/ 1485 w 2091"/>
                <a:gd name="T79" fmla="*/ 526 h 2092"/>
                <a:gd name="T80" fmla="*/ 1485 w 2091"/>
                <a:gd name="T81" fmla="*/ 526 h 2092"/>
                <a:gd name="T82" fmla="*/ 1485 w 2091"/>
                <a:gd name="T83" fmla="*/ 527 h 2092"/>
                <a:gd name="T84" fmla="*/ 1048 w 2091"/>
                <a:gd name="T85" fmla="*/ 1016 h 2092"/>
                <a:gd name="T86" fmla="*/ 610 w 2091"/>
                <a:gd name="T87" fmla="*/ 527 h 2092"/>
                <a:gd name="T88" fmla="*/ 610 w 2091"/>
                <a:gd name="T89" fmla="*/ 526 h 2092"/>
                <a:gd name="T90" fmla="*/ 608 w 2091"/>
                <a:gd name="T91" fmla="*/ 525 h 2092"/>
                <a:gd name="T92" fmla="*/ 606 w 2091"/>
                <a:gd name="T93" fmla="*/ 524 h 2092"/>
                <a:gd name="T94" fmla="*/ 604 w 2091"/>
                <a:gd name="T95" fmla="*/ 523 h 2092"/>
                <a:gd name="T96" fmla="*/ 602 w 2091"/>
                <a:gd name="T97" fmla="*/ 523 h 2092"/>
                <a:gd name="T98" fmla="*/ 601 w 2091"/>
                <a:gd name="T99" fmla="*/ 523 h 2092"/>
                <a:gd name="T100" fmla="*/ 600 w 2091"/>
                <a:gd name="T101" fmla="*/ 523 h 2092"/>
                <a:gd name="T102" fmla="*/ 599 w 2091"/>
                <a:gd name="T103" fmla="*/ 523 h 2092"/>
                <a:gd name="T104" fmla="*/ 588 w 2091"/>
                <a:gd name="T105" fmla="*/ 527 h 2092"/>
                <a:gd name="T106" fmla="*/ 146 w 2091"/>
                <a:gd name="T107" fmla="*/ 1022 h 2092"/>
                <a:gd name="T108" fmla="*/ 25 w 2091"/>
                <a:gd name="T109" fmla="*/ 1022 h 2092"/>
                <a:gd name="T110" fmla="*/ 1046 w 2091"/>
                <a:gd name="T111" fmla="*/ 25 h 2092"/>
                <a:gd name="T112" fmla="*/ 1046 w 2091"/>
                <a:gd name="T113" fmla="*/ 0 h 2092"/>
                <a:gd name="T114" fmla="*/ 0 w 2091"/>
                <a:gd name="T115" fmla="*/ 1046 h 2092"/>
                <a:gd name="T116" fmla="*/ 1046 w 2091"/>
                <a:gd name="T117" fmla="*/ 2092 h 2092"/>
                <a:gd name="T118" fmla="*/ 2091 w 2091"/>
                <a:gd name="T119" fmla="*/ 1046 h 2092"/>
                <a:gd name="T120" fmla="*/ 1046 w 2091"/>
                <a:gd name="T121" fmla="*/ 0 h 2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91" h="2092">
                  <a:moveTo>
                    <a:pt x="1046" y="2067"/>
                  </a:moveTo>
                  <a:cubicBezTo>
                    <a:pt x="483" y="2067"/>
                    <a:pt x="25" y="1609"/>
                    <a:pt x="25" y="1047"/>
                  </a:cubicBezTo>
                  <a:lnTo>
                    <a:pt x="2067" y="1047"/>
                  </a:lnTo>
                  <a:cubicBezTo>
                    <a:pt x="2066" y="1609"/>
                    <a:pt x="1608" y="2067"/>
                    <a:pt x="1046" y="2067"/>
                  </a:cubicBezTo>
                  <a:close/>
                  <a:moveTo>
                    <a:pt x="1506" y="567"/>
                  </a:moveTo>
                  <a:lnTo>
                    <a:pt x="1913" y="1022"/>
                  </a:lnTo>
                  <a:lnTo>
                    <a:pt x="1506" y="1022"/>
                  </a:lnTo>
                  <a:lnTo>
                    <a:pt x="1506" y="567"/>
                  </a:lnTo>
                  <a:close/>
                  <a:moveTo>
                    <a:pt x="614" y="567"/>
                  </a:moveTo>
                  <a:lnTo>
                    <a:pt x="1020" y="1022"/>
                  </a:lnTo>
                  <a:lnTo>
                    <a:pt x="614" y="1022"/>
                  </a:lnTo>
                  <a:lnTo>
                    <a:pt x="614" y="567"/>
                  </a:lnTo>
                  <a:close/>
                  <a:moveTo>
                    <a:pt x="179" y="1022"/>
                  </a:moveTo>
                  <a:lnTo>
                    <a:pt x="589" y="563"/>
                  </a:lnTo>
                  <a:lnTo>
                    <a:pt x="589" y="1022"/>
                  </a:lnTo>
                  <a:lnTo>
                    <a:pt x="179" y="1022"/>
                  </a:lnTo>
                  <a:close/>
                  <a:moveTo>
                    <a:pt x="1075" y="1022"/>
                  </a:moveTo>
                  <a:lnTo>
                    <a:pt x="1482" y="567"/>
                  </a:lnTo>
                  <a:lnTo>
                    <a:pt x="1482" y="1022"/>
                  </a:lnTo>
                  <a:lnTo>
                    <a:pt x="1075" y="1022"/>
                  </a:lnTo>
                  <a:close/>
                  <a:moveTo>
                    <a:pt x="1046" y="25"/>
                  </a:moveTo>
                  <a:cubicBezTo>
                    <a:pt x="1601" y="25"/>
                    <a:pt x="2053" y="470"/>
                    <a:pt x="2066" y="1022"/>
                  </a:cubicBezTo>
                  <a:lnTo>
                    <a:pt x="1946" y="1022"/>
                  </a:lnTo>
                  <a:lnTo>
                    <a:pt x="1503" y="527"/>
                  </a:lnTo>
                  <a:cubicBezTo>
                    <a:pt x="1503" y="527"/>
                    <a:pt x="1503" y="527"/>
                    <a:pt x="1503" y="526"/>
                  </a:cubicBezTo>
                  <a:cubicBezTo>
                    <a:pt x="1503" y="526"/>
                    <a:pt x="1502" y="526"/>
                    <a:pt x="1502" y="526"/>
                  </a:cubicBezTo>
                  <a:cubicBezTo>
                    <a:pt x="1502" y="526"/>
                    <a:pt x="1502" y="526"/>
                    <a:pt x="1502" y="526"/>
                  </a:cubicBezTo>
                  <a:cubicBezTo>
                    <a:pt x="1502" y="525"/>
                    <a:pt x="1501" y="525"/>
                    <a:pt x="1501" y="525"/>
                  </a:cubicBezTo>
                  <a:cubicBezTo>
                    <a:pt x="1500" y="524"/>
                    <a:pt x="1499" y="524"/>
                    <a:pt x="1499" y="524"/>
                  </a:cubicBezTo>
                  <a:cubicBezTo>
                    <a:pt x="1499" y="524"/>
                    <a:pt x="1498" y="524"/>
                    <a:pt x="1498" y="523"/>
                  </a:cubicBezTo>
                  <a:cubicBezTo>
                    <a:pt x="1498" y="523"/>
                    <a:pt x="1497" y="523"/>
                    <a:pt x="1496" y="523"/>
                  </a:cubicBezTo>
                  <a:cubicBezTo>
                    <a:pt x="1496" y="523"/>
                    <a:pt x="1495" y="523"/>
                    <a:pt x="1494" y="523"/>
                  </a:cubicBezTo>
                  <a:cubicBezTo>
                    <a:pt x="1494" y="523"/>
                    <a:pt x="1494" y="523"/>
                    <a:pt x="1494" y="523"/>
                  </a:cubicBezTo>
                  <a:cubicBezTo>
                    <a:pt x="1494" y="523"/>
                    <a:pt x="1494" y="523"/>
                    <a:pt x="1494" y="523"/>
                  </a:cubicBezTo>
                  <a:cubicBezTo>
                    <a:pt x="1493" y="523"/>
                    <a:pt x="1492" y="523"/>
                    <a:pt x="1492" y="523"/>
                  </a:cubicBezTo>
                  <a:cubicBezTo>
                    <a:pt x="1491" y="523"/>
                    <a:pt x="1490" y="523"/>
                    <a:pt x="1489" y="523"/>
                  </a:cubicBezTo>
                  <a:cubicBezTo>
                    <a:pt x="1489" y="524"/>
                    <a:pt x="1489" y="524"/>
                    <a:pt x="1489" y="524"/>
                  </a:cubicBezTo>
                  <a:cubicBezTo>
                    <a:pt x="1488" y="524"/>
                    <a:pt x="1488" y="524"/>
                    <a:pt x="1487" y="525"/>
                  </a:cubicBezTo>
                  <a:cubicBezTo>
                    <a:pt x="1487" y="525"/>
                    <a:pt x="1486" y="525"/>
                    <a:pt x="1486" y="526"/>
                  </a:cubicBezTo>
                  <a:cubicBezTo>
                    <a:pt x="1486" y="526"/>
                    <a:pt x="1485" y="526"/>
                    <a:pt x="1485" y="526"/>
                  </a:cubicBezTo>
                  <a:cubicBezTo>
                    <a:pt x="1485" y="526"/>
                    <a:pt x="1485" y="526"/>
                    <a:pt x="1485" y="526"/>
                  </a:cubicBezTo>
                  <a:cubicBezTo>
                    <a:pt x="1485" y="527"/>
                    <a:pt x="1485" y="527"/>
                    <a:pt x="1485" y="527"/>
                  </a:cubicBezTo>
                  <a:lnTo>
                    <a:pt x="1048" y="1016"/>
                  </a:lnTo>
                  <a:lnTo>
                    <a:pt x="610" y="527"/>
                  </a:lnTo>
                  <a:cubicBezTo>
                    <a:pt x="610" y="527"/>
                    <a:pt x="610" y="527"/>
                    <a:pt x="610" y="526"/>
                  </a:cubicBezTo>
                  <a:cubicBezTo>
                    <a:pt x="610" y="526"/>
                    <a:pt x="609" y="525"/>
                    <a:pt x="608" y="525"/>
                  </a:cubicBezTo>
                  <a:cubicBezTo>
                    <a:pt x="607" y="524"/>
                    <a:pt x="607" y="524"/>
                    <a:pt x="606" y="524"/>
                  </a:cubicBezTo>
                  <a:cubicBezTo>
                    <a:pt x="606" y="523"/>
                    <a:pt x="605" y="523"/>
                    <a:pt x="604" y="523"/>
                  </a:cubicBezTo>
                  <a:cubicBezTo>
                    <a:pt x="603" y="523"/>
                    <a:pt x="603" y="523"/>
                    <a:pt x="602" y="523"/>
                  </a:cubicBezTo>
                  <a:cubicBezTo>
                    <a:pt x="601" y="523"/>
                    <a:pt x="601" y="523"/>
                    <a:pt x="601" y="523"/>
                  </a:cubicBezTo>
                  <a:cubicBezTo>
                    <a:pt x="601" y="523"/>
                    <a:pt x="600" y="523"/>
                    <a:pt x="600" y="523"/>
                  </a:cubicBezTo>
                  <a:cubicBezTo>
                    <a:pt x="600" y="523"/>
                    <a:pt x="599" y="523"/>
                    <a:pt x="599" y="523"/>
                  </a:cubicBezTo>
                  <a:cubicBezTo>
                    <a:pt x="595" y="522"/>
                    <a:pt x="591" y="523"/>
                    <a:pt x="588" y="527"/>
                  </a:cubicBezTo>
                  <a:lnTo>
                    <a:pt x="146" y="1022"/>
                  </a:lnTo>
                  <a:lnTo>
                    <a:pt x="25" y="1022"/>
                  </a:lnTo>
                  <a:cubicBezTo>
                    <a:pt x="38" y="470"/>
                    <a:pt x="491" y="25"/>
                    <a:pt x="1046" y="25"/>
                  </a:cubicBezTo>
                  <a:close/>
                  <a:moveTo>
                    <a:pt x="1046" y="0"/>
                  </a:moveTo>
                  <a:cubicBezTo>
                    <a:pt x="469" y="0"/>
                    <a:pt x="0" y="469"/>
                    <a:pt x="0" y="1046"/>
                  </a:cubicBezTo>
                  <a:cubicBezTo>
                    <a:pt x="0" y="1622"/>
                    <a:pt x="469" y="2092"/>
                    <a:pt x="1046" y="2092"/>
                  </a:cubicBezTo>
                  <a:cubicBezTo>
                    <a:pt x="1622" y="2092"/>
                    <a:pt x="2091" y="1622"/>
                    <a:pt x="2091" y="1046"/>
                  </a:cubicBezTo>
                  <a:cubicBezTo>
                    <a:pt x="2091" y="469"/>
                    <a:pt x="1622" y="0"/>
                    <a:pt x="1046" y="0"/>
                  </a:cubicBezTo>
                  <a:close/>
                </a:path>
              </a:pathLst>
            </a:custGeom>
            <a:solidFill>
              <a:srgbClr val="097D8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46" name="Group 4" hidden="1">
            <a:extLst>
              <a:ext uri="{FF2B5EF4-FFF2-40B4-BE49-F238E27FC236}">
                <a16:creationId xmlns:a16="http://schemas.microsoft.com/office/drawing/2014/main" id="{A56F1C42-4AC3-4608-B952-072B6CEED4F5}"/>
              </a:ext>
            </a:extLst>
          </p:cNvPr>
          <p:cNvGrpSpPr>
            <a:grpSpLocks noChangeAspect="1"/>
          </p:cNvGrpSpPr>
          <p:nvPr userDrawn="1"/>
        </p:nvGrpSpPr>
        <p:grpSpPr bwMode="auto">
          <a:xfrm>
            <a:off x="1987796" y="4380997"/>
            <a:ext cx="8216561" cy="8201660"/>
            <a:chOff x="5528" y="-412"/>
            <a:chExt cx="1654" cy="1651"/>
          </a:xfrm>
        </p:grpSpPr>
        <p:sp>
          <p:nvSpPr>
            <p:cNvPr id="47" name="Freeform 5">
              <a:extLst>
                <a:ext uri="{FF2B5EF4-FFF2-40B4-BE49-F238E27FC236}">
                  <a16:creationId xmlns:a16="http://schemas.microsoft.com/office/drawing/2014/main" id="{066A9592-0ABD-4F64-8118-87CD85C4CB05}"/>
                </a:ext>
              </a:extLst>
            </p:cNvPr>
            <p:cNvSpPr>
              <a:spLocks/>
            </p:cNvSpPr>
            <p:nvPr userDrawn="1"/>
          </p:nvSpPr>
          <p:spPr bwMode="auto">
            <a:xfrm>
              <a:off x="5877" y="511"/>
              <a:ext cx="196" cy="421"/>
            </a:xfrm>
            <a:custGeom>
              <a:avLst/>
              <a:gdLst>
                <a:gd name="T0" fmla="*/ 236 w 248"/>
                <a:gd name="T1" fmla="*/ 1 h 533"/>
                <a:gd name="T2" fmla="*/ 224 w 248"/>
                <a:gd name="T3" fmla="*/ 14 h 533"/>
                <a:gd name="T4" fmla="*/ 224 w 248"/>
                <a:gd name="T5" fmla="*/ 462 h 533"/>
                <a:gd name="T6" fmla="*/ 24 w 248"/>
                <a:gd name="T7" fmla="*/ 9 h 533"/>
                <a:gd name="T8" fmla="*/ 10 w 248"/>
                <a:gd name="T9" fmla="*/ 2 h 533"/>
                <a:gd name="T10" fmla="*/ 0 w 248"/>
                <a:gd name="T11" fmla="*/ 14 h 533"/>
                <a:gd name="T12" fmla="*/ 0 w 248"/>
                <a:gd name="T13" fmla="*/ 521 h 533"/>
                <a:gd name="T14" fmla="*/ 12 w 248"/>
                <a:gd name="T15" fmla="*/ 533 h 533"/>
                <a:gd name="T16" fmla="*/ 25 w 248"/>
                <a:gd name="T17" fmla="*/ 521 h 533"/>
                <a:gd name="T18" fmla="*/ 25 w 248"/>
                <a:gd name="T19" fmla="*/ 72 h 533"/>
                <a:gd name="T20" fmla="*/ 225 w 248"/>
                <a:gd name="T21" fmla="*/ 526 h 533"/>
                <a:gd name="T22" fmla="*/ 236 w 248"/>
                <a:gd name="T23" fmla="*/ 533 h 533"/>
                <a:gd name="T24" fmla="*/ 239 w 248"/>
                <a:gd name="T25" fmla="*/ 533 h 533"/>
                <a:gd name="T26" fmla="*/ 248 w 248"/>
                <a:gd name="T27" fmla="*/ 521 h 533"/>
                <a:gd name="T28" fmla="*/ 248 w 248"/>
                <a:gd name="T29" fmla="*/ 14 h 533"/>
                <a:gd name="T30" fmla="*/ 236 w 248"/>
                <a:gd name="T31" fmla="*/ 1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533">
                  <a:moveTo>
                    <a:pt x="236" y="1"/>
                  </a:moveTo>
                  <a:cubicBezTo>
                    <a:pt x="229" y="1"/>
                    <a:pt x="224" y="7"/>
                    <a:pt x="224" y="14"/>
                  </a:cubicBezTo>
                  <a:lnTo>
                    <a:pt x="224" y="462"/>
                  </a:lnTo>
                  <a:lnTo>
                    <a:pt x="24" y="9"/>
                  </a:lnTo>
                  <a:cubicBezTo>
                    <a:pt x="21" y="3"/>
                    <a:pt x="16" y="0"/>
                    <a:pt x="10" y="2"/>
                  </a:cubicBezTo>
                  <a:cubicBezTo>
                    <a:pt x="4" y="3"/>
                    <a:pt x="0" y="8"/>
                    <a:pt x="0" y="14"/>
                  </a:cubicBezTo>
                  <a:lnTo>
                    <a:pt x="0" y="521"/>
                  </a:lnTo>
                  <a:cubicBezTo>
                    <a:pt x="0" y="527"/>
                    <a:pt x="6" y="533"/>
                    <a:pt x="12" y="533"/>
                  </a:cubicBezTo>
                  <a:cubicBezTo>
                    <a:pt x="19" y="533"/>
                    <a:pt x="25" y="527"/>
                    <a:pt x="25" y="521"/>
                  </a:cubicBezTo>
                  <a:lnTo>
                    <a:pt x="25" y="72"/>
                  </a:lnTo>
                  <a:lnTo>
                    <a:pt x="225" y="526"/>
                  </a:lnTo>
                  <a:cubicBezTo>
                    <a:pt x="227" y="530"/>
                    <a:pt x="231" y="533"/>
                    <a:pt x="236" y="533"/>
                  </a:cubicBezTo>
                  <a:cubicBezTo>
                    <a:pt x="237" y="533"/>
                    <a:pt x="238" y="533"/>
                    <a:pt x="239" y="533"/>
                  </a:cubicBezTo>
                  <a:cubicBezTo>
                    <a:pt x="244" y="531"/>
                    <a:pt x="248" y="526"/>
                    <a:pt x="248" y="521"/>
                  </a:cubicBezTo>
                  <a:lnTo>
                    <a:pt x="248" y="14"/>
                  </a:lnTo>
                  <a:cubicBezTo>
                    <a:pt x="248" y="7"/>
                    <a:pt x="243" y="1"/>
                    <a:pt x="236" y="1"/>
                  </a:cubicBezTo>
                </a:path>
              </a:pathLst>
            </a:custGeom>
            <a:solidFill>
              <a:srgbClr val="002727">
                <a:alpha val="60000"/>
              </a:srgb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48" name="Freeform 6">
              <a:extLst>
                <a:ext uri="{FF2B5EF4-FFF2-40B4-BE49-F238E27FC236}">
                  <a16:creationId xmlns:a16="http://schemas.microsoft.com/office/drawing/2014/main" id="{118F5487-DFBB-4BDF-83E3-F8DB7F374E77}"/>
                </a:ext>
              </a:extLst>
            </p:cNvPr>
            <p:cNvSpPr>
              <a:spLocks/>
            </p:cNvSpPr>
            <p:nvPr userDrawn="1"/>
          </p:nvSpPr>
          <p:spPr bwMode="auto">
            <a:xfrm>
              <a:off x="6464" y="512"/>
              <a:ext cx="163" cy="433"/>
            </a:xfrm>
            <a:custGeom>
              <a:avLst/>
              <a:gdLst>
                <a:gd name="T0" fmla="*/ 195 w 207"/>
                <a:gd name="T1" fmla="*/ 25 h 549"/>
                <a:gd name="T2" fmla="*/ 207 w 207"/>
                <a:gd name="T3" fmla="*/ 13 h 549"/>
                <a:gd name="T4" fmla="*/ 195 w 207"/>
                <a:gd name="T5" fmla="*/ 0 h 549"/>
                <a:gd name="T6" fmla="*/ 12 w 207"/>
                <a:gd name="T7" fmla="*/ 0 h 549"/>
                <a:gd name="T8" fmla="*/ 0 w 207"/>
                <a:gd name="T9" fmla="*/ 13 h 549"/>
                <a:gd name="T10" fmla="*/ 0 w 207"/>
                <a:gd name="T11" fmla="*/ 537 h 549"/>
                <a:gd name="T12" fmla="*/ 12 w 207"/>
                <a:gd name="T13" fmla="*/ 549 h 549"/>
                <a:gd name="T14" fmla="*/ 25 w 207"/>
                <a:gd name="T15" fmla="*/ 537 h 549"/>
                <a:gd name="T16" fmla="*/ 25 w 207"/>
                <a:gd name="T17" fmla="*/ 249 h 549"/>
                <a:gd name="T18" fmla="*/ 195 w 207"/>
                <a:gd name="T19" fmla="*/ 249 h 549"/>
                <a:gd name="T20" fmla="*/ 207 w 207"/>
                <a:gd name="T21" fmla="*/ 237 h 549"/>
                <a:gd name="T22" fmla="*/ 195 w 207"/>
                <a:gd name="T23" fmla="*/ 224 h 549"/>
                <a:gd name="T24" fmla="*/ 25 w 207"/>
                <a:gd name="T25" fmla="*/ 224 h 549"/>
                <a:gd name="T26" fmla="*/ 25 w 207"/>
                <a:gd name="T27" fmla="*/ 25 h 549"/>
                <a:gd name="T28" fmla="*/ 195 w 207"/>
                <a:gd name="T29" fmla="*/ 25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7" h="549">
                  <a:moveTo>
                    <a:pt x="195" y="25"/>
                  </a:moveTo>
                  <a:cubicBezTo>
                    <a:pt x="202" y="25"/>
                    <a:pt x="207" y="20"/>
                    <a:pt x="207" y="13"/>
                  </a:cubicBezTo>
                  <a:cubicBezTo>
                    <a:pt x="207" y="6"/>
                    <a:pt x="202" y="0"/>
                    <a:pt x="195" y="0"/>
                  </a:cubicBezTo>
                  <a:lnTo>
                    <a:pt x="12" y="0"/>
                  </a:lnTo>
                  <a:cubicBezTo>
                    <a:pt x="5" y="0"/>
                    <a:pt x="0" y="6"/>
                    <a:pt x="0" y="13"/>
                  </a:cubicBezTo>
                  <a:lnTo>
                    <a:pt x="0" y="537"/>
                  </a:lnTo>
                  <a:cubicBezTo>
                    <a:pt x="0" y="544"/>
                    <a:pt x="5" y="549"/>
                    <a:pt x="12" y="549"/>
                  </a:cubicBezTo>
                  <a:cubicBezTo>
                    <a:pt x="19" y="549"/>
                    <a:pt x="25" y="544"/>
                    <a:pt x="25" y="537"/>
                  </a:cubicBezTo>
                  <a:lnTo>
                    <a:pt x="25" y="249"/>
                  </a:lnTo>
                  <a:lnTo>
                    <a:pt x="195" y="249"/>
                  </a:lnTo>
                  <a:cubicBezTo>
                    <a:pt x="202" y="249"/>
                    <a:pt x="207" y="243"/>
                    <a:pt x="207" y="237"/>
                  </a:cubicBezTo>
                  <a:cubicBezTo>
                    <a:pt x="207" y="230"/>
                    <a:pt x="202" y="224"/>
                    <a:pt x="195" y="224"/>
                  </a:cubicBezTo>
                  <a:lnTo>
                    <a:pt x="25" y="224"/>
                  </a:lnTo>
                  <a:lnTo>
                    <a:pt x="25" y="25"/>
                  </a:lnTo>
                  <a:lnTo>
                    <a:pt x="195" y="25"/>
                  </a:lnTo>
                </a:path>
              </a:pathLst>
            </a:custGeom>
            <a:solidFill>
              <a:srgbClr val="002727">
                <a:alpha val="60000"/>
              </a:srgb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49" name="Freeform 7">
              <a:extLst>
                <a:ext uri="{FF2B5EF4-FFF2-40B4-BE49-F238E27FC236}">
                  <a16:creationId xmlns:a16="http://schemas.microsoft.com/office/drawing/2014/main" id="{B2ABB7FE-870A-434C-84A3-440804818D42}"/>
                </a:ext>
              </a:extLst>
            </p:cNvPr>
            <p:cNvSpPr>
              <a:spLocks/>
            </p:cNvSpPr>
            <p:nvPr userDrawn="1"/>
          </p:nvSpPr>
          <p:spPr bwMode="auto">
            <a:xfrm>
              <a:off x="6708" y="512"/>
              <a:ext cx="164" cy="433"/>
            </a:xfrm>
            <a:custGeom>
              <a:avLst/>
              <a:gdLst>
                <a:gd name="T0" fmla="*/ 196 w 208"/>
                <a:gd name="T1" fmla="*/ 25 h 549"/>
                <a:gd name="T2" fmla="*/ 208 w 208"/>
                <a:gd name="T3" fmla="*/ 13 h 549"/>
                <a:gd name="T4" fmla="*/ 196 w 208"/>
                <a:gd name="T5" fmla="*/ 0 h 549"/>
                <a:gd name="T6" fmla="*/ 13 w 208"/>
                <a:gd name="T7" fmla="*/ 0 h 549"/>
                <a:gd name="T8" fmla="*/ 0 w 208"/>
                <a:gd name="T9" fmla="*/ 13 h 549"/>
                <a:gd name="T10" fmla="*/ 0 w 208"/>
                <a:gd name="T11" fmla="*/ 537 h 549"/>
                <a:gd name="T12" fmla="*/ 13 w 208"/>
                <a:gd name="T13" fmla="*/ 549 h 549"/>
                <a:gd name="T14" fmla="*/ 25 w 208"/>
                <a:gd name="T15" fmla="*/ 537 h 549"/>
                <a:gd name="T16" fmla="*/ 25 w 208"/>
                <a:gd name="T17" fmla="*/ 249 h 549"/>
                <a:gd name="T18" fmla="*/ 196 w 208"/>
                <a:gd name="T19" fmla="*/ 249 h 549"/>
                <a:gd name="T20" fmla="*/ 208 w 208"/>
                <a:gd name="T21" fmla="*/ 237 h 549"/>
                <a:gd name="T22" fmla="*/ 196 w 208"/>
                <a:gd name="T23" fmla="*/ 224 h 549"/>
                <a:gd name="T24" fmla="*/ 25 w 208"/>
                <a:gd name="T25" fmla="*/ 224 h 549"/>
                <a:gd name="T26" fmla="*/ 25 w 208"/>
                <a:gd name="T27" fmla="*/ 25 h 549"/>
                <a:gd name="T28" fmla="*/ 196 w 208"/>
                <a:gd name="T29" fmla="*/ 25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8" h="549">
                  <a:moveTo>
                    <a:pt x="196" y="25"/>
                  </a:moveTo>
                  <a:cubicBezTo>
                    <a:pt x="202" y="25"/>
                    <a:pt x="208" y="20"/>
                    <a:pt x="208" y="13"/>
                  </a:cubicBezTo>
                  <a:cubicBezTo>
                    <a:pt x="208" y="6"/>
                    <a:pt x="202" y="0"/>
                    <a:pt x="196" y="0"/>
                  </a:cubicBezTo>
                  <a:lnTo>
                    <a:pt x="13" y="0"/>
                  </a:lnTo>
                  <a:cubicBezTo>
                    <a:pt x="6" y="0"/>
                    <a:pt x="0" y="6"/>
                    <a:pt x="0" y="13"/>
                  </a:cubicBezTo>
                  <a:lnTo>
                    <a:pt x="0" y="537"/>
                  </a:lnTo>
                  <a:cubicBezTo>
                    <a:pt x="0" y="544"/>
                    <a:pt x="6" y="549"/>
                    <a:pt x="13" y="549"/>
                  </a:cubicBezTo>
                  <a:cubicBezTo>
                    <a:pt x="19" y="549"/>
                    <a:pt x="25" y="544"/>
                    <a:pt x="25" y="537"/>
                  </a:cubicBezTo>
                  <a:lnTo>
                    <a:pt x="25" y="249"/>
                  </a:lnTo>
                  <a:lnTo>
                    <a:pt x="196" y="249"/>
                  </a:lnTo>
                  <a:cubicBezTo>
                    <a:pt x="202" y="249"/>
                    <a:pt x="208" y="243"/>
                    <a:pt x="208" y="237"/>
                  </a:cubicBezTo>
                  <a:cubicBezTo>
                    <a:pt x="208" y="230"/>
                    <a:pt x="202" y="224"/>
                    <a:pt x="196" y="224"/>
                  </a:cubicBezTo>
                  <a:lnTo>
                    <a:pt x="25" y="224"/>
                  </a:lnTo>
                  <a:lnTo>
                    <a:pt x="25" y="25"/>
                  </a:lnTo>
                  <a:lnTo>
                    <a:pt x="196" y="25"/>
                  </a:lnTo>
                </a:path>
              </a:pathLst>
            </a:custGeom>
            <a:solidFill>
              <a:srgbClr val="002727">
                <a:alpha val="60000"/>
              </a:srgb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0" name="Freeform 8">
              <a:extLst>
                <a:ext uri="{FF2B5EF4-FFF2-40B4-BE49-F238E27FC236}">
                  <a16:creationId xmlns:a16="http://schemas.microsoft.com/office/drawing/2014/main" id="{10672B2F-7B03-4811-A681-A5D36B3ABD76}"/>
                </a:ext>
              </a:extLst>
            </p:cNvPr>
            <p:cNvSpPr>
              <a:spLocks/>
            </p:cNvSpPr>
            <p:nvPr userDrawn="1"/>
          </p:nvSpPr>
          <p:spPr bwMode="auto">
            <a:xfrm>
              <a:off x="6148" y="512"/>
              <a:ext cx="239" cy="433"/>
            </a:xfrm>
            <a:custGeom>
              <a:avLst/>
              <a:gdLst>
                <a:gd name="T0" fmla="*/ 160 w 302"/>
                <a:gd name="T1" fmla="*/ 25 h 549"/>
                <a:gd name="T2" fmla="*/ 277 w 302"/>
                <a:gd name="T3" fmla="*/ 150 h 549"/>
                <a:gd name="T4" fmla="*/ 292 w 302"/>
                <a:gd name="T5" fmla="*/ 158 h 549"/>
                <a:gd name="T6" fmla="*/ 300 w 302"/>
                <a:gd name="T7" fmla="*/ 143 h 549"/>
                <a:gd name="T8" fmla="*/ 160 w 302"/>
                <a:gd name="T9" fmla="*/ 0 h 549"/>
                <a:gd name="T10" fmla="*/ 0 w 302"/>
                <a:gd name="T11" fmla="*/ 275 h 549"/>
                <a:gd name="T12" fmla="*/ 160 w 302"/>
                <a:gd name="T13" fmla="*/ 549 h 549"/>
                <a:gd name="T14" fmla="*/ 298 w 302"/>
                <a:gd name="T15" fmla="*/ 415 h 549"/>
                <a:gd name="T16" fmla="*/ 290 w 302"/>
                <a:gd name="T17" fmla="*/ 399 h 549"/>
                <a:gd name="T18" fmla="*/ 274 w 302"/>
                <a:gd name="T19" fmla="*/ 407 h 549"/>
                <a:gd name="T20" fmla="*/ 160 w 302"/>
                <a:gd name="T21" fmla="*/ 525 h 549"/>
                <a:gd name="T22" fmla="*/ 25 w 302"/>
                <a:gd name="T23" fmla="*/ 275 h 549"/>
                <a:gd name="T24" fmla="*/ 160 w 302"/>
                <a:gd name="T25" fmla="*/ 25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2" h="549">
                  <a:moveTo>
                    <a:pt x="160" y="25"/>
                  </a:moveTo>
                  <a:cubicBezTo>
                    <a:pt x="207" y="25"/>
                    <a:pt x="252" y="73"/>
                    <a:pt x="277" y="150"/>
                  </a:cubicBezTo>
                  <a:cubicBezTo>
                    <a:pt x="279" y="157"/>
                    <a:pt x="286" y="160"/>
                    <a:pt x="292" y="158"/>
                  </a:cubicBezTo>
                  <a:cubicBezTo>
                    <a:pt x="299" y="156"/>
                    <a:pt x="302" y="149"/>
                    <a:pt x="300" y="143"/>
                  </a:cubicBezTo>
                  <a:cubicBezTo>
                    <a:pt x="272" y="55"/>
                    <a:pt x="219" y="0"/>
                    <a:pt x="160" y="0"/>
                  </a:cubicBezTo>
                  <a:cubicBezTo>
                    <a:pt x="70" y="0"/>
                    <a:pt x="0" y="121"/>
                    <a:pt x="0" y="275"/>
                  </a:cubicBezTo>
                  <a:cubicBezTo>
                    <a:pt x="0" y="429"/>
                    <a:pt x="70" y="549"/>
                    <a:pt x="160" y="549"/>
                  </a:cubicBezTo>
                  <a:cubicBezTo>
                    <a:pt x="217" y="549"/>
                    <a:pt x="269" y="499"/>
                    <a:pt x="298" y="415"/>
                  </a:cubicBezTo>
                  <a:cubicBezTo>
                    <a:pt x="300" y="409"/>
                    <a:pt x="296" y="402"/>
                    <a:pt x="290" y="399"/>
                  </a:cubicBezTo>
                  <a:cubicBezTo>
                    <a:pt x="283" y="397"/>
                    <a:pt x="276" y="401"/>
                    <a:pt x="274" y="407"/>
                  </a:cubicBezTo>
                  <a:cubicBezTo>
                    <a:pt x="249" y="480"/>
                    <a:pt x="205" y="525"/>
                    <a:pt x="160" y="525"/>
                  </a:cubicBezTo>
                  <a:cubicBezTo>
                    <a:pt x="85" y="525"/>
                    <a:pt x="25" y="412"/>
                    <a:pt x="25" y="275"/>
                  </a:cubicBezTo>
                  <a:cubicBezTo>
                    <a:pt x="25" y="137"/>
                    <a:pt x="85" y="25"/>
                    <a:pt x="160" y="25"/>
                  </a:cubicBezTo>
                </a:path>
              </a:pathLst>
            </a:custGeom>
            <a:solidFill>
              <a:srgbClr val="002727">
                <a:alpha val="60000"/>
              </a:srgb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1" name="Freeform 9">
              <a:extLst>
                <a:ext uri="{FF2B5EF4-FFF2-40B4-BE49-F238E27FC236}">
                  <a16:creationId xmlns:a16="http://schemas.microsoft.com/office/drawing/2014/main" id="{8214C598-86AC-48D0-8B08-3952CA3EC102}"/>
                </a:ext>
              </a:extLst>
            </p:cNvPr>
            <p:cNvSpPr>
              <a:spLocks noEditPoints="1"/>
            </p:cNvSpPr>
            <p:nvPr userDrawn="1"/>
          </p:nvSpPr>
          <p:spPr bwMode="auto">
            <a:xfrm>
              <a:off x="5528" y="-412"/>
              <a:ext cx="1654" cy="1651"/>
            </a:xfrm>
            <a:custGeom>
              <a:avLst/>
              <a:gdLst>
                <a:gd name="T0" fmla="*/ 1046 w 2091"/>
                <a:gd name="T1" fmla="*/ 2067 h 2092"/>
                <a:gd name="T2" fmla="*/ 25 w 2091"/>
                <a:gd name="T3" fmla="*/ 1047 h 2092"/>
                <a:gd name="T4" fmla="*/ 2067 w 2091"/>
                <a:gd name="T5" fmla="*/ 1047 h 2092"/>
                <a:gd name="T6" fmla="*/ 1046 w 2091"/>
                <a:gd name="T7" fmla="*/ 2067 h 2092"/>
                <a:gd name="T8" fmla="*/ 1506 w 2091"/>
                <a:gd name="T9" fmla="*/ 567 h 2092"/>
                <a:gd name="T10" fmla="*/ 1913 w 2091"/>
                <a:gd name="T11" fmla="*/ 1022 h 2092"/>
                <a:gd name="T12" fmla="*/ 1506 w 2091"/>
                <a:gd name="T13" fmla="*/ 1022 h 2092"/>
                <a:gd name="T14" fmla="*/ 1506 w 2091"/>
                <a:gd name="T15" fmla="*/ 567 h 2092"/>
                <a:gd name="T16" fmla="*/ 614 w 2091"/>
                <a:gd name="T17" fmla="*/ 567 h 2092"/>
                <a:gd name="T18" fmla="*/ 1020 w 2091"/>
                <a:gd name="T19" fmla="*/ 1022 h 2092"/>
                <a:gd name="T20" fmla="*/ 614 w 2091"/>
                <a:gd name="T21" fmla="*/ 1022 h 2092"/>
                <a:gd name="T22" fmla="*/ 614 w 2091"/>
                <a:gd name="T23" fmla="*/ 567 h 2092"/>
                <a:gd name="T24" fmla="*/ 179 w 2091"/>
                <a:gd name="T25" fmla="*/ 1022 h 2092"/>
                <a:gd name="T26" fmla="*/ 589 w 2091"/>
                <a:gd name="T27" fmla="*/ 563 h 2092"/>
                <a:gd name="T28" fmla="*/ 589 w 2091"/>
                <a:gd name="T29" fmla="*/ 1022 h 2092"/>
                <a:gd name="T30" fmla="*/ 179 w 2091"/>
                <a:gd name="T31" fmla="*/ 1022 h 2092"/>
                <a:gd name="T32" fmla="*/ 1075 w 2091"/>
                <a:gd name="T33" fmla="*/ 1022 h 2092"/>
                <a:gd name="T34" fmla="*/ 1482 w 2091"/>
                <a:gd name="T35" fmla="*/ 567 h 2092"/>
                <a:gd name="T36" fmla="*/ 1482 w 2091"/>
                <a:gd name="T37" fmla="*/ 1022 h 2092"/>
                <a:gd name="T38" fmla="*/ 1075 w 2091"/>
                <a:gd name="T39" fmla="*/ 1022 h 2092"/>
                <a:gd name="T40" fmla="*/ 1046 w 2091"/>
                <a:gd name="T41" fmla="*/ 25 h 2092"/>
                <a:gd name="T42" fmla="*/ 2066 w 2091"/>
                <a:gd name="T43" fmla="*/ 1022 h 2092"/>
                <a:gd name="T44" fmla="*/ 1946 w 2091"/>
                <a:gd name="T45" fmla="*/ 1022 h 2092"/>
                <a:gd name="T46" fmla="*/ 1503 w 2091"/>
                <a:gd name="T47" fmla="*/ 527 h 2092"/>
                <a:gd name="T48" fmla="*/ 1503 w 2091"/>
                <a:gd name="T49" fmla="*/ 526 h 2092"/>
                <a:gd name="T50" fmla="*/ 1502 w 2091"/>
                <a:gd name="T51" fmla="*/ 526 h 2092"/>
                <a:gd name="T52" fmla="*/ 1502 w 2091"/>
                <a:gd name="T53" fmla="*/ 526 h 2092"/>
                <a:gd name="T54" fmla="*/ 1501 w 2091"/>
                <a:gd name="T55" fmla="*/ 525 h 2092"/>
                <a:gd name="T56" fmla="*/ 1499 w 2091"/>
                <a:gd name="T57" fmla="*/ 524 h 2092"/>
                <a:gd name="T58" fmla="*/ 1498 w 2091"/>
                <a:gd name="T59" fmla="*/ 523 h 2092"/>
                <a:gd name="T60" fmla="*/ 1496 w 2091"/>
                <a:gd name="T61" fmla="*/ 523 h 2092"/>
                <a:gd name="T62" fmla="*/ 1494 w 2091"/>
                <a:gd name="T63" fmla="*/ 523 h 2092"/>
                <a:gd name="T64" fmla="*/ 1494 w 2091"/>
                <a:gd name="T65" fmla="*/ 523 h 2092"/>
                <a:gd name="T66" fmla="*/ 1494 w 2091"/>
                <a:gd name="T67" fmla="*/ 523 h 2092"/>
                <a:gd name="T68" fmla="*/ 1492 w 2091"/>
                <a:gd name="T69" fmla="*/ 523 h 2092"/>
                <a:gd name="T70" fmla="*/ 1489 w 2091"/>
                <a:gd name="T71" fmla="*/ 523 h 2092"/>
                <a:gd name="T72" fmla="*/ 1489 w 2091"/>
                <a:gd name="T73" fmla="*/ 524 h 2092"/>
                <a:gd name="T74" fmla="*/ 1487 w 2091"/>
                <a:gd name="T75" fmla="*/ 525 h 2092"/>
                <a:gd name="T76" fmla="*/ 1486 w 2091"/>
                <a:gd name="T77" fmla="*/ 526 h 2092"/>
                <a:gd name="T78" fmla="*/ 1485 w 2091"/>
                <a:gd name="T79" fmla="*/ 526 h 2092"/>
                <a:gd name="T80" fmla="*/ 1485 w 2091"/>
                <a:gd name="T81" fmla="*/ 526 h 2092"/>
                <a:gd name="T82" fmla="*/ 1485 w 2091"/>
                <a:gd name="T83" fmla="*/ 527 h 2092"/>
                <a:gd name="T84" fmla="*/ 1048 w 2091"/>
                <a:gd name="T85" fmla="*/ 1016 h 2092"/>
                <a:gd name="T86" fmla="*/ 610 w 2091"/>
                <a:gd name="T87" fmla="*/ 527 h 2092"/>
                <a:gd name="T88" fmla="*/ 610 w 2091"/>
                <a:gd name="T89" fmla="*/ 526 h 2092"/>
                <a:gd name="T90" fmla="*/ 608 w 2091"/>
                <a:gd name="T91" fmla="*/ 525 h 2092"/>
                <a:gd name="T92" fmla="*/ 606 w 2091"/>
                <a:gd name="T93" fmla="*/ 524 h 2092"/>
                <a:gd name="T94" fmla="*/ 604 w 2091"/>
                <a:gd name="T95" fmla="*/ 523 h 2092"/>
                <a:gd name="T96" fmla="*/ 602 w 2091"/>
                <a:gd name="T97" fmla="*/ 523 h 2092"/>
                <a:gd name="T98" fmla="*/ 601 w 2091"/>
                <a:gd name="T99" fmla="*/ 523 h 2092"/>
                <a:gd name="T100" fmla="*/ 600 w 2091"/>
                <a:gd name="T101" fmla="*/ 523 h 2092"/>
                <a:gd name="T102" fmla="*/ 599 w 2091"/>
                <a:gd name="T103" fmla="*/ 523 h 2092"/>
                <a:gd name="T104" fmla="*/ 588 w 2091"/>
                <a:gd name="T105" fmla="*/ 527 h 2092"/>
                <a:gd name="T106" fmla="*/ 146 w 2091"/>
                <a:gd name="T107" fmla="*/ 1022 h 2092"/>
                <a:gd name="T108" fmla="*/ 25 w 2091"/>
                <a:gd name="T109" fmla="*/ 1022 h 2092"/>
                <a:gd name="T110" fmla="*/ 1046 w 2091"/>
                <a:gd name="T111" fmla="*/ 25 h 2092"/>
                <a:gd name="T112" fmla="*/ 1046 w 2091"/>
                <a:gd name="T113" fmla="*/ 0 h 2092"/>
                <a:gd name="T114" fmla="*/ 0 w 2091"/>
                <a:gd name="T115" fmla="*/ 1046 h 2092"/>
                <a:gd name="T116" fmla="*/ 1046 w 2091"/>
                <a:gd name="T117" fmla="*/ 2092 h 2092"/>
                <a:gd name="T118" fmla="*/ 2091 w 2091"/>
                <a:gd name="T119" fmla="*/ 1046 h 2092"/>
                <a:gd name="T120" fmla="*/ 1046 w 2091"/>
                <a:gd name="T121" fmla="*/ 0 h 2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91" h="2092">
                  <a:moveTo>
                    <a:pt x="1046" y="2067"/>
                  </a:moveTo>
                  <a:cubicBezTo>
                    <a:pt x="483" y="2067"/>
                    <a:pt x="25" y="1609"/>
                    <a:pt x="25" y="1047"/>
                  </a:cubicBezTo>
                  <a:lnTo>
                    <a:pt x="2067" y="1047"/>
                  </a:lnTo>
                  <a:cubicBezTo>
                    <a:pt x="2066" y="1609"/>
                    <a:pt x="1608" y="2067"/>
                    <a:pt x="1046" y="2067"/>
                  </a:cubicBezTo>
                  <a:close/>
                  <a:moveTo>
                    <a:pt x="1506" y="567"/>
                  </a:moveTo>
                  <a:lnTo>
                    <a:pt x="1913" y="1022"/>
                  </a:lnTo>
                  <a:lnTo>
                    <a:pt x="1506" y="1022"/>
                  </a:lnTo>
                  <a:lnTo>
                    <a:pt x="1506" y="567"/>
                  </a:lnTo>
                  <a:close/>
                  <a:moveTo>
                    <a:pt x="614" y="567"/>
                  </a:moveTo>
                  <a:lnTo>
                    <a:pt x="1020" y="1022"/>
                  </a:lnTo>
                  <a:lnTo>
                    <a:pt x="614" y="1022"/>
                  </a:lnTo>
                  <a:lnTo>
                    <a:pt x="614" y="567"/>
                  </a:lnTo>
                  <a:close/>
                  <a:moveTo>
                    <a:pt x="179" y="1022"/>
                  </a:moveTo>
                  <a:lnTo>
                    <a:pt x="589" y="563"/>
                  </a:lnTo>
                  <a:lnTo>
                    <a:pt x="589" y="1022"/>
                  </a:lnTo>
                  <a:lnTo>
                    <a:pt x="179" y="1022"/>
                  </a:lnTo>
                  <a:close/>
                  <a:moveTo>
                    <a:pt x="1075" y="1022"/>
                  </a:moveTo>
                  <a:lnTo>
                    <a:pt x="1482" y="567"/>
                  </a:lnTo>
                  <a:lnTo>
                    <a:pt x="1482" y="1022"/>
                  </a:lnTo>
                  <a:lnTo>
                    <a:pt x="1075" y="1022"/>
                  </a:lnTo>
                  <a:close/>
                  <a:moveTo>
                    <a:pt x="1046" y="25"/>
                  </a:moveTo>
                  <a:cubicBezTo>
                    <a:pt x="1601" y="25"/>
                    <a:pt x="2053" y="470"/>
                    <a:pt x="2066" y="1022"/>
                  </a:cubicBezTo>
                  <a:lnTo>
                    <a:pt x="1946" y="1022"/>
                  </a:lnTo>
                  <a:lnTo>
                    <a:pt x="1503" y="527"/>
                  </a:lnTo>
                  <a:cubicBezTo>
                    <a:pt x="1503" y="527"/>
                    <a:pt x="1503" y="527"/>
                    <a:pt x="1503" y="526"/>
                  </a:cubicBezTo>
                  <a:cubicBezTo>
                    <a:pt x="1503" y="526"/>
                    <a:pt x="1502" y="526"/>
                    <a:pt x="1502" y="526"/>
                  </a:cubicBezTo>
                  <a:cubicBezTo>
                    <a:pt x="1502" y="526"/>
                    <a:pt x="1502" y="526"/>
                    <a:pt x="1502" y="526"/>
                  </a:cubicBezTo>
                  <a:cubicBezTo>
                    <a:pt x="1502" y="525"/>
                    <a:pt x="1501" y="525"/>
                    <a:pt x="1501" y="525"/>
                  </a:cubicBezTo>
                  <a:cubicBezTo>
                    <a:pt x="1500" y="524"/>
                    <a:pt x="1499" y="524"/>
                    <a:pt x="1499" y="524"/>
                  </a:cubicBezTo>
                  <a:cubicBezTo>
                    <a:pt x="1499" y="524"/>
                    <a:pt x="1498" y="524"/>
                    <a:pt x="1498" y="523"/>
                  </a:cubicBezTo>
                  <a:cubicBezTo>
                    <a:pt x="1498" y="523"/>
                    <a:pt x="1497" y="523"/>
                    <a:pt x="1496" y="523"/>
                  </a:cubicBezTo>
                  <a:cubicBezTo>
                    <a:pt x="1496" y="523"/>
                    <a:pt x="1495" y="523"/>
                    <a:pt x="1494" y="523"/>
                  </a:cubicBezTo>
                  <a:cubicBezTo>
                    <a:pt x="1494" y="523"/>
                    <a:pt x="1494" y="523"/>
                    <a:pt x="1494" y="523"/>
                  </a:cubicBezTo>
                  <a:cubicBezTo>
                    <a:pt x="1494" y="523"/>
                    <a:pt x="1494" y="523"/>
                    <a:pt x="1494" y="523"/>
                  </a:cubicBezTo>
                  <a:cubicBezTo>
                    <a:pt x="1493" y="523"/>
                    <a:pt x="1492" y="523"/>
                    <a:pt x="1492" y="523"/>
                  </a:cubicBezTo>
                  <a:cubicBezTo>
                    <a:pt x="1491" y="523"/>
                    <a:pt x="1490" y="523"/>
                    <a:pt x="1489" y="523"/>
                  </a:cubicBezTo>
                  <a:cubicBezTo>
                    <a:pt x="1489" y="524"/>
                    <a:pt x="1489" y="524"/>
                    <a:pt x="1489" y="524"/>
                  </a:cubicBezTo>
                  <a:cubicBezTo>
                    <a:pt x="1488" y="524"/>
                    <a:pt x="1488" y="524"/>
                    <a:pt x="1487" y="525"/>
                  </a:cubicBezTo>
                  <a:cubicBezTo>
                    <a:pt x="1487" y="525"/>
                    <a:pt x="1486" y="525"/>
                    <a:pt x="1486" y="526"/>
                  </a:cubicBezTo>
                  <a:cubicBezTo>
                    <a:pt x="1486" y="526"/>
                    <a:pt x="1485" y="526"/>
                    <a:pt x="1485" y="526"/>
                  </a:cubicBezTo>
                  <a:cubicBezTo>
                    <a:pt x="1485" y="526"/>
                    <a:pt x="1485" y="526"/>
                    <a:pt x="1485" y="526"/>
                  </a:cubicBezTo>
                  <a:cubicBezTo>
                    <a:pt x="1485" y="527"/>
                    <a:pt x="1485" y="527"/>
                    <a:pt x="1485" y="527"/>
                  </a:cubicBezTo>
                  <a:lnTo>
                    <a:pt x="1048" y="1016"/>
                  </a:lnTo>
                  <a:lnTo>
                    <a:pt x="610" y="527"/>
                  </a:lnTo>
                  <a:cubicBezTo>
                    <a:pt x="610" y="527"/>
                    <a:pt x="610" y="527"/>
                    <a:pt x="610" y="526"/>
                  </a:cubicBezTo>
                  <a:cubicBezTo>
                    <a:pt x="610" y="526"/>
                    <a:pt x="609" y="525"/>
                    <a:pt x="608" y="525"/>
                  </a:cubicBezTo>
                  <a:cubicBezTo>
                    <a:pt x="607" y="524"/>
                    <a:pt x="607" y="524"/>
                    <a:pt x="606" y="524"/>
                  </a:cubicBezTo>
                  <a:cubicBezTo>
                    <a:pt x="606" y="523"/>
                    <a:pt x="605" y="523"/>
                    <a:pt x="604" y="523"/>
                  </a:cubicBezTo>
                  <a:cubicBezTo>
                    <a:pt x="603" y="523"/>
                    <a:pt x="603" y="523"/>
                    <a:pt x="602" y="523"/>
                  </a:cubicBezTo>
                  <a:cubicBezTo>
                    <a:pt x="601" y="523"/>
                    <a:pt x="601" y="523"/>
                    <a:pt x="601" y="523"/>
                  </a:cubicBezTo>
                  <a:cubicBezTo>
                    <a:pt x="601" y="523"/>
                    <a:pt x="600" y="523"/>
                    <a:pt x="600" y="523"/>
                  </a:cubicBezTo>
                  <a:cubicBezTo>
                    <a:pt x="600" y="523"/>
                    <a:pt x="599" y="523"/>
                    <a:pt x="599" y="523"/>
                  </a:cubicBezTo>
                  <a:cubicBezTo>
                    <a:pt x="595" y="522"/>
                    <a:pt x="591" y="523"/>
                    <a:pt x="588" y="527"/>
                  </a:cubicBezTo>
                  <a:lnTo>
                    <a:pt x="146" y="1022"/>
                  </a:lnTo>
                  <a:lnTo>
                    <a:pt x="25" y="1022"/>
                  </a:lnTo>
                  <a:cubicBezTo>
                    <a:pt x="38" y="470"/>
                    <a:pt x="491" y="25"/>
                    <a:pt x="1046" y="25"/>
                  </a:cubicBezTo>
                  <a:close/>
                  <a:moveTo>
                    <a:pt x="1046" y="0"/>
                  </a:moveTo>
                  <a:cubicBezTo>
                    <a:pt x="469" y="0"/>
                    <a:pt x="0" y="469"/>
                    <a:pt x="0" y="1046"/>
                  </a:cubicBezTo>
                  <a:cubicBezTo>
                    <a:pt x="0" y="1622"/>
                    <a:pt x="469" y="2092"/>
                    <a:pt x="1046" y="2092"/>
                  </a:cubicBezTo>
                  <a:cubicBezTo>
                    <a:pt x="1622" y="2092"/>
                    <a:pt x="2091" y="1622"/>
                    <a:pt x="2091" y="1046"/>
                  </a:cubicBezTo>
                  <a:cubicBezTo>
                    <a:pt x="2091" y="469"/>
                    <a:pt x="1622" y="0"/>
                    <a:pt x="1046" y="0"/>
                  </a:cubicBezTo>
                  <a:close/>
                </a:path>
              </a:pathLst>
            </a:custGeom>
            <a:solidFill>
              <a:srgbClr val="002727">
                <a:alpha val="60000"/>
              </a:srgb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52" name="Group 4" hidden="1">
            <a:extLst>
              <a:ext uri="{FF2B5EF4-FFF2-40B4-BE49-F238E27FC236}">
                <a16:creationId xmlns:a16="http://schemas.microsoft.com/office/drawing/2014/main" id="{13A6ABB9-EE99-432E-B14C-8ECB93F66D03}"/>
              </a:ext>
            </a:extLst>
          </p:cNvPr>
          <p:cNvGrpSpPr>
            <a:grpSpLocks noChangeAspect="1"/>
          </p:cNvGrpSpPr>
          <p:nvPr userDrawn="1"/>
        </p:nvGrpSpPr>
        <p:grpSpPr bwMode="auto">
          <a:xfrm>
            <a:off x="-1694976" y="5614262"/>
            <a:ext cx="4748156" cy="4739545"/>
            <a:chOff x="5528" y="-412"/>
            <a:chExt cx="1654" cy="1651"/>
          </a:xfrm>
        </p:grpSpPr>
        <p:sp>
          <p:nvSpPr>
            <p:cNvPr id="53" name="Freeform 5">
              <a:extLst>
                <a:ext uri="{FF2B5EF4-FFF2-40B4-BE49-F238E27FC236}">
                  <a16:creationId xmlns:a16="http://schemas.microsoft.com/office/drawing/2014/main" id="{B82379E7-4E12-45A8-90E4-24E6A860DEFD}"/>
                </a:ext>
              </a:extLst>
            </p:cNvPr>
            <p:cNvSpPr>
              <a:spLocks/>
            </p:cNvSpPr>
            <p:nvPr userDrawn="1"/>
          </p:nvSpPr>
          <p:spPr bwMode="auto">
            <a:xfrm>
              <a:off x="5877" y="511"/>
              <a:ext cx="196" cy="421"/>
            </a:xfrm>
            <a:custGeom>
              <a:avLst/>
              <a:gdLst>
                <a:gd name="T0" fmla="*/ 236 w 248"/>
                <a:gd name="T1" fmla="*/ 1 h 533"/>
                <a:gd name="T2" fmla="*/ 224 w 248"/>
                <a:gd name="T3" fmla="*/ 14 h 533"/>
                <a:gd name="T4" fmla="*/ 224 w 248"/>
                <a:gd name="T5" fmla="*/ 462 h 533"/>
                <a:gd name="T6" fmla="*/ 24 w 248"/>
                <a:gd name="T7" fmla="*/ 9 h 533"/>
                <a:gd name="T8" fmla="*/ 10 w 248"/>
                <a:gd name="T9" fmla="*/ 2 h 533"/>
                <a:gd name="T10" fmla="*/ 0 w 248"/>
                <a:gd name="T11" fmla="*/ 14 h 533"/>
                <a:gd name="T12" fmla="*/ 0 w 248"/>
                <a:gd name="T13" fmla="*/ 521 h 533"/>
                <a:gd name="T14" fmla="*/ 12 w 248"/>
                <a:gd name="T15" fmla="*/ 533 h 533"/>
                <a:gd name="T16" fmla="*/ 25 w 248"/>
                <a:gd name="T17" fmla="*/ 521 h 533"/>
                <a:gd name="T18" fmla="*/ 25 w 248"/>
                <a:gd name="T19" fmla="*/ 72 h 533"/>
                <a:gd name="T20" fmla="*/ 225 w 248"/>
                <a:gd name="T21" fmla="*/ 526 h 533"/>
                <a:gd name="T22" fmla="*/ 236 w 248"/>
                <a:gd name="T23" fmla="*/ 533 h 533"/>
                <a:gd name="T24" fmla="*/ 239 w 248"/>
                <a:gd name="T25" fmla="*/ 533 h 533"/>
                <a:gd name="T26" fmla="*/ 248 w 248"/>
                <a:gd name="T27" fmla="*/ 521 h 533"/>
                <a:gd name="T28" fmla="*/ 248 w 248"/>
                <a:gd name="T29" fmla="*/ 14 h 533"/>
                <a:gd name="T30" fmla="*/ 236 w 248"/>
                <a:gd name="T31" fmla="*/ 1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533">
                  <a:moveTo>
                    <a:pt x="236" y="1"/>
                  </a:moveTo>
                  <a:cubicBezTo>
                    <a:pt x="229" y="1"/>
                    <a:pt x="224" y="7"/>
                    <a:pt x="224" y="14"/>
                  </a:cubicBezTo>
                  <a:lnTo>
                    <a:pt x="224" y="462"/>
                  </a:lnTo>
                  <a:lnTo>
                    <a:pt x="24" y="9"/>
                  </a:lnTo>
                  <a:cubicBezTo>
                    <a:pt x="21" y="3"/>
                    <a:pt x="16" y="0"/>
                    <a:pt x="10" y="2"/>
                  </a:cubicBezTo>
                  <a:cubicBezTo>
                    <a:pt x="4" y="3"/>
                    <a:pt x="0" y="8"/>
                    <a:pt x="0" y="14"/>
                  </a:cubicBezTo>
                  <a:lnTo>
                    <a:pt x="0" y="521"/>
                  </a:lnTo>
                  <a:cubicBezTo>
                    <a:pt x="0" y="527"/>
                    <a:pt x="6" y="533"/>
                    <a:pt x="12" y="533"/>
                  </a:cubicBezTo>
                  <a:cubicBezTo>
                    <a:pt x="19" y="533"/>
                    <a:pt x="25" y="527"/>
                    <a:pt x="25" y="521"/>
                  </a:cubicBezTo>
                  <a:lnTo>
                    <a:pt x="25" y="72"/>
                  </a:lnTo>
                  <a:lnTo>
                    <a:pt x="225" y="526"/>
                  </a:lnTo>
                  <a:cubicBezTo>
                    <a:pt x="227" y="530"/>
                    <a:pt x="231" y="533"/>
                    <a:pt x="236" y="533"/>
                  </a:cubicBezTo>
                  <a:cubicBezTo>
                    <a:pt x="237" y="533"/>
                    <a:pt x="238" y="533"/>
                    <a:pt x="239" y="533"/>
                  </a:cubicBezTo>
                  <a:cubicBezTo>
                    <a:pt x="244" y="531"/>
                    <a:pt x="248" y="526"/>
                    <a:pt x="248" y="521"/>
                  </a:cubicBezTo>
                  <a:lnTo>
                    <a:pt x="248" y="14"/>
                  </a:lnTo>
                  <a:cubicBezTo>
                    <a:pt x="248" y="7"/>
                    <a:pt x="243" y="1"/>
                    <a:pt x="236" y="1"/>
                  </a:cubicBezTo>
                </a:path>
              </a:pathLst>
            </a:custGeom>
            <a:solidFill>
              <a:srgbClr val="427472">
                <a:alpha val="60000"/>
              </a:srgb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4" name="Freeform 6">
              <a:extLst>
                <a:ext uri="{FF2B5EF4-FFF2-40B4-BE49-F238E27FC236}">
                  <a16:creationId xmlns:a16="http://schemas.microsoft.com/office/drawing/2014/main" id="{B1E6E3F6-C260-4440-9B01-44C5D0CEDD20}"/>
                </a:ext>
              </a:extLst>
            </p:cNvPr>
            <p:cNvSpPr>
              <a:spLocks/>
            </p:cNvSpPr>
            <p:nvPr userDrawn="1"/>
          </p:nvSpPr>
          <p:spPr bwMode="auto">
            <a:xfrm>
              <a:off x="6464" y="512"/>
              <a:ext cx="163" cy="433"/>
            </a:xfrm>
            <a:custGeom>
              <a:avLst/>
              <a:gdLst>
                <a:gd name="T0" fmla="*/ 195 w 207"/>
                <a:gd name="T1" fmla="*/ 25 h 549"/>
                <a:gd name="T2" fmla="*/ 207 w 207"/>
                <a:gd name="T3" fmla="*/ 13 h 549"/>
                <a:gd name="T4" fmla="*/ 195 w 207"/>
                <a:gd name="T5" fmla="*/ 0 h 549"/>
                <a:gd name="T6" fmla="*/ 12 w 207"/>
                <a:gd name="T7" fmla="*/ 0 h 549"/>
                <a:gd name="T8" fmla="*/ 0 w 207"/>
                <a:gd name="T9" fmla="*/ 13 h 549"/>
                <a:gd name="T10" fmla="*/ 0 w 207"/>
                <a:gd name="T11" fmla="*/ 537 h 549"/>
                <a:gd name="T12" fmla="*/ 12 w 207"/>
                <a:gd name="T13" fmla="*/ 549 h 549"/>
                <a:gd name="T14" fmla="*/ 25 w 207"/>
                <a:gd name="T15" fmla="*/ 537 h 549"/>
                <a:gd name="T16" fmla="*/ 25 w 207"/>
                <a:gd name="T17" fmla="*/ 249 h 549"/>
                <a:gd name="T18" fmla="*/ 195 w 207"/>
                <a:gd name="T19" fmla="*/ 249 h 549"/>
                <a:gd name="T20" fmla="*/ 207 w 207"/>
                <a:gd name="T21" fmla="*/ 237 h 549"/>
                <a:gd name="T22" fmla="*/ 195 w 207"/>
                <a:gd name="T23" fmla="*/ 224 h 549"/>
                <a:gd name="T24" fmla="*/ 25 w 207"/>
                <a:gd name="T25" fmla="*/ 224 h 549"/>
                <a:gd name="T26" fmla="*/ 25 w 207"/>
                <a:gd name="T27" fmla="*/ 25 h 549"/>
                <a:gd name="T28" fmla="*/ 195 w 207"/>
                <a:gd name="T29" fmla="*/ 25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7" h="549">
                  <a:moveTo>
                    <a:pt x="195" y="25"/>
                  </a:moveTo>
                  <a:cubicBezTo>
                    <a:pt x="202" y="25"/>
                    <a:pt x="207" y="20"/>
                    <a:pt x="207" y="13"/>
                  </a:cubicBezTo>
                  <a:cubicBezTo>
                    <a:pt x="207" y="6"/>
                    <a:pt x="202" y="0"/>
                    <a:pt x="195" y="0"/>
                  </a:cubicBezTo>
                  <a:lnTo>
                    <a:pt x="12" y="0"/>
                  </a:lnTo>
                  <a:cubicBezTo>
                    <a:pt x="5" y="0"/>
                    <a:pt x="0" y="6"/>
                    <a:pt x="0" y="13"/>
                  </a:cubicBezTo>
                  <a:lnTo>
                    <a:pt x="0" y="537"/>
                  </a:lnTo>
                  <a:cubicBezTo>
                    <a:pt x="0" y="544"/>
                    <a:pt x="5" y="549"/>
                    <a:pt x="12" y="549"/>
                  </a:cubicBezTo>
                  <a:cubicBezTo>
                    <a:pt x="19" y="549"/>
                    <a:pt x="25" y="544"/>
                    <a:pt x="25" y="537"/>
                  </a:cubicBezTo>
                  <a:lnTo>
                    <a:pt x="25" y="249"/>
                  </a:lnTo>
                  <a:lnTo>
                    <a:pt x="195" y="249"/>
                  </a:lnTo>
                  <a:cubicBezTo>
                    <a:pt x="202" y="249"/>
                    <a:pt x="207" y="243"/>
                    <a:pt x="207" y="237"/>
                  </a:cubicBezTo>
                  <a:cubicBezTo>
                    <a:pt x="207" y="230"/>
                    <a:pt x="202" y="224"/>
                    <a:pt x="195" y="224"/>
                  </a:cubicBezTo>
                  <a:lnTo>
                    <a:pt x="25" y="224"/>
                  </a:lnTo>
                  <a:lnTo>
                    <a:pt x="25" y="25"/>
                  </a:lnTo>
                  <a:lnTo>
                    <a:pt x="195" y="25"/>
                  </a:lnTo>
                </a:path>
              </a:pathLst>
            </a:custGeom>
            <a:solidFill>
              <a:srgbClr val="427472">
                <a:alpha val="60000"/>
              </a:srgb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5" name="Freeform 7">
              <a:extLst>
                <a:ext uri="{FF2B5EF4-FFF2-40B4-BE49-F238E27FC236}">
                  <a16:creationId xmlns:a16="http://schemas.microsoft.com/office/drawing/2014/main" id="{0269CA4C-0EC0-4F53-A60D-74411F5C2CC4}"/>
                </a:ext>
              </a:extLst>
            </p:cNvPr>
            <p:cNvSpPr>
              <a:spLocks/>
            </p:cNvSpPr>
            <p:nvPr userDrawn="1"/>
          </p:nvSpPr>
          <p:spPr bwMode="auto">
            <a:xfrm>
              <a:off x="6708" y="512"/>
              <a:ext cx="164" cy="433"/>
            </a:xfrm>
            <a:custGeom>
              <a:avLst/>
              <a:gdLst>
                <a:gd name="T0" fmla="*/ 196 w 208"/>
                <a:gd name="T1" fmla="*/ 25 h 549"/>
                <a:gd name="T2" fmla="*/ 208 w 208"/>
                <a:gd name="T3" fmla="*/ 13 h 549"/>
                <a:gd name="T4" fmla="*/ 196 w 208"/>
                <a:gd name="T5" fmla="*/ 0 h 549"/>
                <a:gd name="T6" fmla="*/ 13 w 208"/>
                <a:gd name="T7" fmla="*/ 0 h 549"/>
                <a:gd name="T8" fmla="*/ 0 w 208"/>
                <a:gd name="T9" fmla="*/ 13 h 549"/>
                <a:gd name="T10" fmla="*/ 0 w 208"/>
                <a:gd name="T11" fmla="*/ 537 h 549"/>
                <a:gd name="T12" fmla="*/ 13 w 208"/>
                <a:gd name="T13" fmla="*/ 549 h 549"/>
                <a:gd name="T14" fmla="*/ 25 w 208"/>
                <a:gd name="T15" fmla="*/ 537 h 549"/>
                <a:gd name="T16" fmla="*/ 25 w 208"/>
                <a:gd name="T17" fmla="*/ 249 h 549"/>
                <a:gd name="T18" fmla="*/ 196 w 208"/>
                <a:gd name="T19" fmla="*/ 249 h 549"/>
                <a:gd name="T20" fmla="*/ 208 w 208"/>
                <a:gd name="T21" fmla="*/ 237 h 549"/>
                <a:gd name="T22" fmla="*/ 196 w 208"/>
                <a:gd name="T23" fmla="*/ 224 h 549"/>
                <a:gd name="T24" fmla="*/ 25 w 208"/>
                <a:gd name="T25" fmla="*/ 224 h 549"/>
                <a:gd name="T26" fmla="*/ 25 w 208"/>
                <a:gd name="T27" fmla="*/ 25 h 549"/>
                <a:gd name="T28" fmla="*/ 196 w 208"/>
                <a:gd name="T29" fmla="*/ 25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8" h="549">
                  <a:moveTo>
                    <a:pt x="196" y="25"/>
                  </a:moveTo>
                  <a:cubicBezTo>
                    <a:pt x="202" y="25"/>
                    <a:pt x="208" y="20"/>
                    <a:pt x="208" y="13"/>
                  </a:cubicBezTo>
                  <a:cubicBezTo>
                    <a:pt x="208" y="6"/>
                    <a:pt x="202" y="0"/>
                    <a:pt x="196" y="0"/>
                  </a:cubicBezTo>
                  <a:lnTo>
                    <a:pt x="13" y="0"/>
                  </a:lnTo>
                  <a:cubicBezTo>
                    <a:pt x="6" y="0"/>
                    <a:pt x="0" y="6"/>
                    <a:pt x="0" y="13"/>
                  </a:cubicBezTo>
                  <a:lnTo>
                    <a:pt x="0" y="537"/>
                  </a:lnTo>
                  <a:cubicBezTo>
                    <a:pt x="0" y="544"/>
                    <a:pt x="6" y="549"/>
                    <a:pt x="13" y="549"/>
                  </a:cubicBezTo>
                  <a:cubicBezTo>
                    <a:pt x="19" y="549"/>
                    <a:pt x="25" y="544"/>
                    <a:pt x="25" y="537"/>
                  </a:cubicBezTo>
                  <a:lnTo>
                    <a:pt x="25" y="249"/>
                  </a:lnTo>
                  <a:lnTo>
                    <a:pt x="196" y="249"/>
                  </a:lnTo>
                  <a:cubicBezTo>
                    <a:pt x="202" y="249"/>
                    <a:pt x="208" y="243"/>
                    <a:pt x="208" y="237"/>
                  </a:cubicBezTo>
                  <a:cubicBezTo>
                    <a:pt x="208" y="230"/>
                    <a:pt x="202" y="224"/>
                    <a:pt x="196" y="224"/>
                  </a:cubicBezTo>
                  <a:lnTo>
                    <a:pt x="25" y="224"/>
                  </a:lnTo>
                  <a:lnTo>
                    <a:pt x="25" y="25"/>
                  </a:lnTo>
                  <a:lnTo>
                    <a:pt x="196" y="25"/>
                  </a:lnTo>
                </a:path>
              </a:pathLst>
            </a:custGeom>
            <a:solidFill>
              <a:srgbClr val="427472">
                <a:alpha val="60000"/>
              </a:srgb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6" name="Freeform 8">
              <a:extLst>
                <a:ext uri="{FF2B5EF4-FFF2-40B4-BE49-F238E27FC236}">
                  <a16:creationId xmlns:a16="http://schemas.microsoft.com/office/drawing/2014/main" id="{A0FEC822-E20A-4394-816F-8ABEF459018D}"/>
                </a:ext>
              </a:extLst>
            </p:cNvPr>
            <p:cNvSpPr>
              <a:spLocks/>
            </p:cNvSpPr>
            <p:nvPr userDrawn="1"/>
          </p:nvSpPr>
          <p:spPr bwMode="auto">
            <a:xfrm>
              <a:off x="6148" y="512"/>
              <a:ext cx="239" cy="433"/>
            </a:xfrm>
            <a:custGeom>
              <a:avLst/>
              <a:gdLst>
                <a:gd name="T0" fmla="*/ 160 w 302"/>
                <a:gd name="T1" fmla="*/ 25 h 549"/>
                <a:gd name="T2" fmla="*/ 277 w 302"/>
                <a:gd name="T3" fmla="*/ 150 h 549"/>
                <a:gd name="T4" fmla="*/ 292 w 302"/>
                <a:gd name="T5" fmla="*/ 158 h 549"/>
                <a:gd name="T6" fmla="*/ 300 w 302"/>
                <a:gd name="T7" fmla="*/ 143 h 549"/>
                <a:gd name="T8" fmla="*/ 160 w 302"/>
                <a:gd name="T9" fmla="*/ 0 h 549"/>
                <a:gd name="T10" fmla="*/ 0 w 302"/>
                <a:gd name="T11" fmla="*/ 275 h 549"/>
                <a:gd name="T12" fmla="*/ 160 w 302"/>
                <a:gd name="T13" fmla="*/ 549 h 549"/>
                <a:gd name="T14" fmla="*/ 298 w 302"/>
                <a:gd name="T15" fmla="*/ 415 h 549"/>
                <a:gd name="T16" fmla="*/ 290 w 302"/>
                <a:gd name="T17" fmla="*/ 399 h 549"/>
                <a:gd name="T18" fmla="*/ 274 w 302"/>
                <a:gd name="T19" fmla="*/ 407 h 549"/>
                <a:gd name="T20" fmla="*/ 160 w 302"/>
                <a:gd name="T21" fmla="*/ 525 h 549"/>
                <a:gd name="T22" fmla="*/ 25 w 302"/>
                <a:gd name="T23" fmla="*/ 275 h 549"/>
                <a:gd name="T24" fmla="*/ 160 w 302"/>
                <a:gd name="T25" fmla="*/ 25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2" h="549">
                  <a:moveTo>
                    <a:pt x="160" y="25"/>
                  </a:moveTo>
                  <a:cubicBezTo>
                    <a:pt x="207" y="25"/>
                    <a:pt x="252" y="73"/>
                    <a:pt x="277" y="150"/>
                  </a:cubicBezTo>
                  <a:cubicBezTo>
                    <a:pt x="279" y="157"/>
                    <a:pt x="286" y="160"/>
                    <a:pt x="292" y="158"/>
                  </a:cubicBezTo>
                  <a:cubicBezTo>
                    <a:pt x="299" y="156"/>
                    <a:pt x="302" y="149"/>
                    <a:pt x="300" y="143"/>
                  </a:cubicBezTo>
                  <a:cubicBezTo>
                    <a:pt x="272" y="55"/>
                    <a:pt x="219" y="0"/>
                    <a:pt x="160" y="0"/>
                  </a:cubicBezTo>
                  <a:cubicBezTo>
                    <a:pt x="70" y="0"/>
                    <a:pt x="0" y="121"/>
                    <a:pt x="0" y="275"/>
                  </a:cubicBezTo>
                  <a:cubicBezTo>
                    <a:pt x="0" y="429"/>
                    <a:pt x="70" y="549"/>
                    <a:pt x="160" y="549"/>
                  </a:cubicBezTo>
                  <a:cubicBezTo>
                    <a:pt x="217" y="549"/>
                    <a:pt x="269" y="499"/>
                    <a:pt x="298" y="415"/>
                  </a:cubicBezTo>
                  <a:cubicBezTo>
                    <a:pt x="300" y="409"/>
                    <a:pt x="296" y="402"/>
                    <a:pt x="290" y="399"/>
                  </a:cubicBezTo>
                  <a:cubicBezTo>
                    <a:pt x="283" y="397"/>
                    <a:pt x="276" y="401"/>
                    <a:pt x="274" y="407"/>
                  </a:cubicBezTo>
                  <a:cubicBezTo>
                    <a:pt x="249" y="480"/>
                    <a:pt x="205" y="525"/>
                    <a:pt x="160" y="525"/>
                  </a:cubicBezTo>
                  <a:cubicBezTo>
                    <a:pt x="85" y="525"/>
                    <a:pt x="25" y="412"/>
                    <a:pt x="25" y="275"/>
                  </a:cubicBezTo>
                  <a:cubicBezTo>
                    <a:pt x="25" y="137"/>
                    <a:pt x="85" y="25"/>
                    <a:pt x="160" y="25"/>
                  </a:cubicBezTo>
                </a:path>
              </a:pathLst>
            </a:custGeom>
            <a:solidFill>
              <a:srgbClr val="427472">
                <a:alpha val="60000"/>
              </a:srgb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7" name="Freeform 9">
              <a:extLst>
                <a:ext uri="{FF2B5EF4-FFF2-40B4-BE49-F238E27FC236}">
                  <a16:creationId xmlns:a16="http://schemas.microsoft.com/office/drawing/2014/main" id="{EA098589-144D-4CE3-A703-23B1D3098D56}"/>
                </a:ext>
              </a:extLst>
            </p:cNvPr>
            <p:cNvSpPr>
              <a:spLocks noEditPoints="1"/>
            </p:cNvSpPr>
            <p:nvPr userDrawn="1"/>
          </p:nvSpPr>
          <p:spPr bwMode="auto">
            <a:xfrm>
              <a:off x="5528" y="-412"/>
              <a:ext cx="1654" cy="1651"/>
            </a:xfrm>
            <a:custGeom>
              <a:avLst/>
              <a:gdLst>
                <a:gd name="T0" fmla="*/ 1046 w 2091"/>
                <a:gd name="T1" fmla="*/ 2067 h 2092"/>
                <a:gd name="T2" fmla="*/ 25 w 2091"/>
                <a:gd name="T3" fmla="*/ 1047 h 2092"/>
                <a:gd name="T4" fmla="*/ 2067 w 2091"/>
                <a:gd name="T5" fmla="*/ 1047 h 2092"/>
                <a:gd name="T6" fmla="*/ 1046 w 2091"/>
                <a:gd name="T7" fmla="*/ 2067 h 2092"/>
                <a:gd name="T8" fmla="*/ 1506 w 2091"/>
                <a:gd name="T9" fmla="*/ 567 h 2092"/>
                <a:gd name="T10" fmla="*/ 1913 w 2091"/>
                <a:gd name="T11" fmla="*/ 1022 h 2092"/>
                <a:gd name="T12" fmla="*/ 1506 w 2091"/>
                <a:gd name="T13" fmla="*/ 1022 h 2092"/>
                <a:gd name="T14" fmla="*/ 1506 w 2091"/>
                <a:gd name="T15" fmla="*/ 567 h 2092"/>
                <a:gd name="T16" fmla="*/ 614 w 2091"/>
                <a:gd name="T17" fmla="*/ 567 h 2092"/>
                <a:gd name="T18" fmla="*/ 1020 w 2091"/>
                <a:gd name="T19" fmla="*/ 1022 h 2092"/>
                <a:gd name="T20" fmla="*/ 614 w 2091"/>
                <a:gd name="T21" fmla="*/ 1022 h 2092"/>
                <a:gd name="T22" fmla="*/ 614 w 2091"/>
                <a:gd name="T23" fmla="*/ 567 h 2092"/>
                <a:gd name="T24" fmla="*/ 179 w 2091"/>
                <a:gd name="T25" fmla="*/ 1022 h 2092"/>
                <a:gd name="T26" fmla="*/ 589 w 2091"/>
                <a:gd name="T27" fmla="*/ 563 h 2092"/>
                <a:gd name="T28" fmla="*/ 589 w 2091"/>
                <a:gd name="T29" fmla="*/ 1022 h 2092"/>
                <a:gd name="T30" fmla="*/ 179 w 2091"/>
                <a:gd name="T31" fmla="*/ 1022 h 2092"/>
                <a:gd name="T32" fmla="*/ 1075 w 2091"/>
                <a:gd name="T33" fmla="*/ 1022 h 2092"/>
                <a:gd name="T34" fmla="*/ 1482 w 2091"/>
                <a:gd name="T35" fmla="*/ 567 h 2092"/>
                <a:gd name="T36" fmla="*/ 1482 w 2091"/>
                <a:gd name="T37" fmla="*/ 1022 h 2092"/>
                <a:gd name="T38" fmla="*/ 1075 w 2091"/>
                <a:gd name="T39" fmla="*/ 1022 h 2092"/>
                <a:gd name="T40" fmla="*/ 1046 w 2091"/>
                <a:gd name="T41" fmla="*/ 25 h 2092"/>
                <a:gd name="T42" fmla="*/ 2066 w 2091"/>
                <a:gd name="T43" fmla="*/ 1022 h 2092"/>
                <a:gd name="T44" fmla="*/ 1946 w 2091"/>
                <a:gd name="T45" fmla="*/ 1022 h 2092"/>
                <a:gd name="T46" fmla="*/ 1503 w 2091"/>
                <a:gd name="T47" fmla="*/ 527 h 2092"/>
                <a:gd name="T48" fmla="*/ 1503 w 2091"/>
                <a:gd name="T49" fmla="*/ 526 h 2092"/>
                <a:gd name="T50" fmla="*/ 1502 w 2091"/>
                <a:gd name="T51" fmla="*/ 526 h 2092"/>
                <a:gd name="T52" fmla="*/ 1502 w 2091"/>
                <a:gd name="T53" fmla="*/ 526 h 2092"/>
                <a:gd name="T54" fmla="*/ 1501 w 2091"/>
                <a:gd name="T55" fmla="*/ 525 h 2092"/>
                <a:gd name="T56" fmla="*/ 1499 w 2091"/>
                <a:gd name="T57" fmla="*/ 524 h 2092"/>
                <a:gd name="T58" fmla="*/ 1498 w 2091"/>
                <a:gd name="T59" fmla="*/ 523 h 2092"/>
                <a:gd name="T60" fmla="*/ 1496 w 2091"/>
                <a:gd name="T61" fmla="*/ 523 h 2092"/>
                <a:gd name="T62" fmla="*/ 1494 w 2091"/>
                <a:gd name="T63" fmla="*/ 523 h 2092"/>
                <a:gd name="T64" fmla="*/ 1494 w 2091"/>
                <a:gd name="T65" fmla="*/ 523 h 2092"/>
                <a:gd name="T66" fmla="*/ 1494 w 2091"/>
                <a:gd name="T67" fmla="*/ 523 h 2092"/>
                <a:gd name="T68" fmla="*/ 1492 w 2091"/>
                <a:gd name="T69" fmla="*/ 523 h 2092"/>
                <a:gd name="T70" fmla="*/ 1489 w 2091"/>
                <a:gd name="T71" fmla="*/ 523 h 2092"/>
                <a:gd name="T72" fmla="*/ 1489 w 2091"/>
                <a:gd name="T73" fmla="*/ 524 h 2092"/>
                <a:gd name="T74" fmla="*/ 1487 w 2091"/>
                <a:gd name="T75" fmla="*/ 525 h 2092"/>
                <a:gd name="T76" fmla="*/ 1486 w 2091"/>
                <a:gd name="T77" fmla="*/ 526 h 2092"/>
                <a:gd name="T78" fmla="*/ 1485 w 2091"/>
                <a:gd name="T79" fmla="*/ 526 h 2092"/>
                <a:gd name="T80" fmla="*/ 1485 w 2091"/>
                <a:gd name="T81" fmla="*/ 526 h 2092"/>
                <a:gd name="T82" fmla="*/ 1485 w 2091"/>
                <a:gd name="T83" fmla="*/ 527 h 2092"/>
                <a:gd name="T84" fmla="*/ 1048 w 2091"/>
                <a:gd name="T85" fmla="*/ 1016 h 2092"/>
                <a:gd name="T86" fmla="*/ 610 w 2091"/>
                <a:gd name="T87" fmla="*/ 527 h 2092"/>
                <a:gd name="T88" fmla="*/ 610 w 2091"/>
                <a:gd name="T89" fmla="*/ 526 h 2092"/>
                <a:gd name="T90" fmla="*/ 608 w 2091"/>
                <a:gd name="T91" fmla="*/ 525 h 2092"/>
                <a:gd name="T92" fmla="*/ 606 w 2091"/>
                <a:gd name="T93" fmla="*/ 524 h 2092"/>
                <a:gd name="T94" fmla="*/ 604 w 2091"/>
                <a:gd name="T95" fmla="*/ 523 h 2092"/>
                <a:gd name="T96" fmla="*/ 602 w 2091"/>
                <a:gd name="T97" fmla="*/ 523 h 2092"/>
                <a:gd name="T98" fmla="*/ 601 w 2091"/>
                <a:gd name="T99" fmla="*/ 523 h 2092"/>
                <a:gd name="T100" fmla="*/ 600 w 2091"/>
                <a:gd name="T101" fmla="*/ 523 h 2092"/>
                <a:gd name="T102" fmla="*/ 599 w 2091"/>
                <a:gd name="T103" fmla="*/ 523 h 2092"/>
                <a:gd name="T104" fmla="*/ 588 w 2091"/>
                <a:gd name="T105" fmla="*/ 527 h 2092"/>
                <a:gd name="T106" fmla="*/ 146 w 2091"/>
                <a:gd name="T107" fmla="*/ 1022 h 2092"/>
                <a:gd name="T108" fmla="*/ 25 w 2091"/>
                <a:gd name="T109" fmla="*/ 1022 h 2092"/>
                <a:gd name="T110" fmla="*/ 1046 w 2091"/>
                <a:gd name="T111" fmla="*/ 25 h 2092"/>
                <a:gd name="T112" fmla="*/ 1046 w 2091"/>
                <a:gd name="T113" fmla="*/ 0 h 2092"/>
                <a:gd name="T114" fmla="*/ 0 w 2091"/>
                <a:gd name="T115" fmla="*/ 1046 h 2092"/>
                <a:gd name="T116" fmla="*/ 1046 w 2091"/>
                <a:gd name="T117" fmla="*/ 2092 h 2092"/>
                <a:gd name="T118" fmla="*/ 2091 w 2091"/>
                <a:gd name="T119" fmla="*/ 1046 h 2092"/>
                <a:gd name="T120" fmla="*/ 1046 w 2091"/>
                <a:gd name="T121" fmla="*/ 0 h 2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91" h="2092">
                  <a:moveTo>
                    <a:pt x="1046" y="2067"/>
                  </a:moveTo>
                  <a:cubicBezTo>
                    <a:pt x="483" y="2067"/>
                    <a:pt x="25" y="1609"/>
                    <a:pt x="25" y="1047"/>
                  </a:cubicBezTo>
                  <a:lnTo>
                    <a:pt x="2067" y="1047"/>
                  </a:lnTo>
                  <a:cubicBezTo>
                    <a:pt x="2066" y="1609"/>
                    <a:pt x="1608" y="2067"/>
                    <a:pt x="1046" y="2067"/>
                  </a:cubicBezTo>
                  <a:close/>
                  <a:moveTo>
                    <a:pt x="1506" y="567"/>
                  </a:moveTo>
                  <a:lnTo>
                    <a:pt x="1913" y="1022"/>
                  </a:lnTo>
                  <a:lnTo>
                    <a:pt x="1506" y="1022"/>
                  </a:lnTo>
                  <a:lnTo>
                    <a:pt x="1506" y="567"/>
                  </a:lnTo>
                  <a:close/>
                  <a:moveTo>
                    <a:pt x="614" y="567"/>
                  </a:moveTo>
                  <a:lnTo>
                    <a:pt x="1020" y="1022"/>
                  </a:lnTo>
                  <a:lnTo>
                    <a:pt x="614" y="1022"/>
                  </a:lnTo>
                  <a:lnTo>
                    <a:pt x="614" y="567"/>
                  </a:lnTo>
                  <a:close/>
                  <a:moveTo>
                    <a:pt x="179" y="1022"/>
                  </a:moveTo>
                  <a:lnTo>
                    <a:pt x="589" y="563"/>
                  </a:lnTo>
                  <a:lnTo>
                    <a:pt x="589" y="1022"/>
                  </a:lnTo>
                  <a:lnTo>
                    <a:pt x="179" y="1022"/>
                  </a:lnTo>
                  <a:close/>
                  <a:moveTo>
                    <a:pt x="1075" y="1022"/>
                  </a:moveTo>
                  <a:lnTo>
                    <a:pt x="1482" y="567"/>
                  </a:lnTo>
                  <a:lnTo>
                    <a:pt x="1482" y="1022"/>
                  </a:lnTo>
                  <a:lnTo>
                    <a:pt x="1075" y="1022"/>
                  </a:lnTo>
                  <a:close/>
                  <a:moveTo>
                    <a:pt x="1046" y="25"/>
                  </a:moveTo>
                  <a:cubicBezTo>
                    <a:pt x="1601" y="25"/>
                    <a:pt x="2053" y="470"/>
                    <a:pt x="2066" y="1022"/>
                  </a:cubicBezTo>
                  <a:lnTo>
                    <a:pt x="1946" y="1022"/>
                  </a:lnTo>
                  <a:lnTo>
                    <a:pt x="1503" y="527"/>
                  </a:lnTo>
                  <a:cubicBezTo>
                    <a:pt x="1503" y="527"/>
                    <a:pt x="1503" y="527"/>
                    <a:pt x="1503" y="526"/>
                  </a:cubicBezTo>
                  <a:cubicBezTo>
                    <a:pt x="1503" y="526"/>
                    <a:pt x="1502" y="526"/>
                    <a:pt x="1502" y="526"/>
                  </a:cubicBezTo>
                  <a:cubicBezTo>
                    <a:pt x="1502" y="526"/>
                    <a:pt x="1502" y="526"/>
                    <a:pt x="1502" y="526"/>
                  </a:cubicBezTo>
                  <a:cubicBezTo>
                    <a:pt x="1502" y="525"/>
                    <a:pt x="1501" y="525"/>
                    <a:pt x="1501" y="525"/>
                  </a:cubicBezTo>
                  <a:cubicBezTo>
                    <a:pt x="1500" y="524"/>
                    <a:pt x="1499" y="524"/>
                    <a:pt x="1499" y="524"/>
                  </a:cubicBezTo>
                  <a:cubicBezTo>
                    <a:pt x="1499" y="524"/>
                    <a:pt x="1498" y="524"/>
                    <a:pt x="1498" y="523"/>
                  </a:cubicBezTo>
                  <a:cubicBezTo>
                    <a:pt x="1498" y="523"/>
                    <a:pt x="1497" y="523"/>
                    <a:pt x="1496" y="523"/>
                  </a:cubicBezTo>
                  <a:cubicBezTo>
                    <a:pt x="1496" y="523"/>
                    <a:pt x="1495" y="523"/>
                    <a:pt x="1494" y="523"/>
                  </a:cubicBezTo>
                  <a:cubicBezTo>
                    <a:pt x="1494" y="523"/>
                    <a:pt x="1494" y="523"/>
                    <a:pt x="1494" y="523"/>
                  </a:cubicBezTo>
                  <a:cubicBezTo>
                    <a:pt x="1494" y="523"/>
                    <a:pt x="1494" y="523"/>
                    <a:pt x="1494" y="523"/>
                  </a:cubicBezTo>
                  <a:cubicBezTo>
                    <a:pt x="1493" y="523"/>
                    <a:pt x="1492" y="523"/>
                    <a:pt x="1492" y="523"/>
                  </a:cubicBezTo>
                  <a:cubicBezTo>
                    <a:pt x="1491" y="523"/>
                    <a:pt x="1490" y="523"/>
                    <a:pt x="1489" y="523"/>
                  </a:cubicBezTo>
                  <a:cubicBezTo>
                    <a:pt x="1489" y="524"/>
                    <a:pt x="1489" y="524"/>
                    <a:pt x="1489" y="524"/>
                  </a:cubicBezTo>
                  <a:cubicBezTo>
                    <a:pt x="1488" y="524"/>
                    <a:pt x="1488" y="524"/>
                    <a:pt x="1487" y="525"/>
                  </a:cubicBezTo>
                  <a:cubicBezTo>
                    <a:pt x="1487" y="525"/>
                    <a:pt x="1486" y="525"/>
                    <a:pt x="1486" y="526"/>
                  </a:cubicBezTo>
                  <a:cubicBezTo>
                    <a:pt x="1486" y="526"/>
                    <a:pt x="1485" y="526"/>
                    <a:pt x="1485" y="526"/>
                  </a:cubicBezTo>
                  <a:cubicBezTo>
                    <a:pt x="1485" y="526"/>
                    <a:pt x="1485" y="526"/>
                    <a:pt x="1485" y="526"/>
                  </a:cubicBezTo>
                  <a:cubicBezTo>
                    <a:pt x="1485" y="527"/>
                    <a:pt x="1485" y="527"/>
                    <a:pt x="1485" y="527"/>
                  </a:cubicBezTo>
                  <a:lnTo>
                    <a:pt x="1048" y="1016"/>
                  </a:lnTo>
                  <a:lnTo>
                    <a:pt x="610" y="527"/>
                  </a:lnTo>
                  <a:cubicBezTo>
                    <a:pt x="610" y="527"/>
                    <a:pt x="610" y="527"/>
                    <a:pt x="610" y="526"/>
                  </a:cubicBezTo>
                  <a:cubicBezTo>
                    <a:pt x="610" y="526"/>
                    <a:pt x="609" y="525"/>
                    <a:pt x="608" y="525"/>
                  </a:cubicBezTo>
                  <a:cubicBezTo>
                    <a:pt x="607" y="524"/>
                    <a:pt x="607" y="524"/>
                    <a:pt x="606" y="524"/>
                  </a:cubicBezTo>
                  <a:cubicBezTo>
                    <a:pt x="606" y="523"/>
                    <a:pt x="605" y="523"/>
                    <a:pt x="604" y="523"/>
                  </a:cubicBezTo>
                  <a:cubicBezTo>
                    <a:pt x="603" y="523"/>
                    <a:pt x="603" y="523"/>
                    <a:pt x="602" y="523"/>
                  </a:cubicBezTo>
                  <a:cubicBezTo>
                    <a:pt x="601" y="523"/>
                    <a:pt x="601" y="523"/>
                    <a:pt x="601" y="523"/>
                  </a:cubicBezTo>
                  <a:cubicBezTo>
                    <a:pt x="601" y="523"/>
                    <a:pt x="600" y="523"/>
                    <a:pt x="600" y="523"/>
                  </a:cubicBezTo>
                  <a:cubicBezTo>
                    <a:pt x="600" y="523"/>
                    <a:pt x="599" y="523"/>
                    <a:pt x="599" y="523"/>
                  </a:cubicBezTo>
                  <a:cubicBezTo>
                    <a:pt x="595" y="522"/>
                    <a:pt x="591" y="523"/>
                    <a:pt x="588" y="527"/>
                  </a:cubicBezTo>
                  <a:lnTo>
                    <a:pt x="146" y="1022"/>
                  </a:lnTo>
                  <a:lnTo>
                    <a:pt x="25" y="1022"/>
                  </a:lnTo>
                  <a:cubicBezTo>
                    <a:pt x="38" y="470"/>
                    <a:pt x="491" y="25"/>
                    <a:pt x="1046" y="25"/>
                  </a:cubicBezTo>
                  <a:close/>
                  <a:moveTo>
                    <a:pt x="1046" y="0"/>
                  </a:moveTo>
                  <a:cubicBezTo>
                    <a:pt x="469" y="0"/>
                    <a:pt x="0" y="469"/>
                    <a:pt x="0" y="1046"/>
                  </a:cubicBezTo>
                  <a:cubicBezTo>
                    <a:pt x="0" y="1622"/>
                    <a:pt x="469" y="2092"/>
                    <a:pt x="1046" y="2092"/>
                  </a:cubicBezTo>
                  <a:cubicBezTo>
                    <a:pt x="1622" y="2092"/>
                    <a:pt x="2091" y="1622"/>
                    <a:pt x="2091" y="1046"/>
                  </a:cubicBezTo>
                  <a:cubicBezTo>
                    <a:pt x="2091" y="469"/>
                    <a:pt x="1622" y="0"/>
                    <a:pt x="1046" y="0"/>
                  </a:cubicBezTo>
                  <a:close/>
                </a:path>
              </a:pathLst>
            </a:custGeom>
            <a:solidFill>
              <a:srgbClr val="427472">
                <a:alpha val="60000"/>
              </a:srgb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266291134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ncff.dk/"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4543"/>
        </a:solidFill>
        <a:effectLst/>
      </p:bgPr>
    </p:bg>
    <p:spTree>
      <p:nvGrpSpPr>
        <p:cNvPr id="1" name=""/>
        <p:cNvGrpSpPr/>
        <p:nvPr/>
      </p:nvGrpSpPr>
      <p:grpSpPr>
        <a:xfrm>
          <a:off x="0" y="0"/>
          <a:ext cx="0" cy="0"/>
          <a:chOff x="0" y="0"/>
          <a:chExt cx="0" cy="0"/>
        </a:xfrm>
      </p:grpSpPr>
      <p:sp>
        <p:nvSpPr>
          <p:cNvPr id="11" name="Titel 10"/>
          <p:cNvSpPr>
            <a:spLocks noGrp="1"/>
          </p:cNvSpPr>
          <p:nvPr>
            <p:ph type="ctrTitle"/>
          </p:nvPr>
        </p:nvSpPr>
        <p:spPr>
          <a:xfrm>
            <a:off x="1513249" y="5537199"/>
            <a:ext cx="9144000" cy="1112203"/>
          </a:xfrm>
        </p:spPr>
        <p:txBody>
          <a:bodyPr>
            <a:noAutofit/>
          </a:bodyPr>
          <a:lstStyle/>
          <a:p>
            <a:r>
              <a:rPr lang="da-DK" sz="3200" dirty="0" smtClean="0">
                <a:solidFill>
                  <a:srgbClr val="00ABA4"/>
                </a:solidFill>
              </a:rPr>
              <a:t>Mette Skovgaard Andersen</a:t>
            </a:r>
            <a:br>
              <a:rPr lang="da-DK" sz="3200" dirty="0" smtClean="0">
                <a:solidFill>
                  <a:srgbClr val="00ABA4"/>
                </a:solidFill>
              </a:rPr>
            </a:br>
            <a:r>
              <a:rPr lang="da-DK" sz="3200" dirty="0" smtClean="0">
                <a:solidFill>
                  <a:srgbClr val="00ABA4"/>
                </a:solidFill>
              </a:rPr>
              <a:t>Hanne </a:t>
            </a:r>
            <a:r>
              <a:rPr lang="da-DK" sz="3200" dirty="0">
                <a:solidFill>
                  <a:srgbClr val="00ABA4"/>
                </a:solidFill>
              </a:rPr>
              <a:t>Wacher Kjærgaard</a:t>
            </a:r>
            <a:br>
              <a:rPr lang="da-DK" sz="3200" dirty="0">
                <a:solidFill>
                  <a:srgbClr val="00ABA4"/>
                </a:solidFill>
              </a:rPr>
            </a:br>
            <a:r>
              <a:rPr lang="da-DK" sz="3200" dirty="0" smtClean="0">
                <a:solidFill>
                  <a:srgbClr val="00ABA4"/>
                </a:solidFill>
              </a:rPr>
              <a:t>Directors NCFF (</a:t>
            </a:r>
            <a:r>
              <a:rPr lang="da-DK" sz="3200" dirty="0" err="1" smtClean="0">
                <a:solidFill>
                  <a:srgbClr val="00ABA4"/>
                </a:solidFill>
              </a:rPr>
              <a:t>east</a:t>
            </a:r>
            <a:r>
              <a:rPr lang="da-DK" sz="3200" dirty="0" smtClean="0">
                <a:solidFill>
                  <a:srgbClr val="00ABA4"/>
                </a:solidFill>
              </a:rPr>
              <a:t> &amp; </a:t>
            </a:r>
            <a:r>
              <a:rPr lang="da-DK" sz="3200" dirty="0" err="1" smtClean="0">
                <a:solidFill>
                  <a:srgbClr val="00ABA4"/>
                </a:solidFill>
              </a:rPr>
              <a:t>west</a:t>
            </a:r>
            <a:r>
              <a:rPr lang="da-DK" sz="3200" dirty="0">
                <a:solidFill>
                  <a:srgbClr val="00ABA4"/>
                </a:solidFill>
              </a:rPr>
              <a:t>)</a:t>
            </a:r>
          </a:p>
        </p:txBody>
      </p:sp>
      <p:pic>
        <p:nvPicPr>
          <p:cNvPr id="2" name="Picture 1"/>
          <p:cNvPicPr>
            <a:picLocks noChangeAspect="1"/>
          </p:cNvPicPr>
          <p:nvPr/>
        </p:nvPicPr>
        <p:blipFill>
          <a:blip r:embed="rId2"/>
          <a:stretch>
            <a:fillRect/>
          </a:stretch>
        </p:blipFill>
        <p:spPr>
          <a:xfrm>
            <a:off x="2566987" y="2414587"/>
            <a:ext cx="7058025" cy="2028825"/>
          </a:xfrm>
          <a:prstGeom prst="rect">
            <a:avLst/>
          </a:prstGeom>
        </p:spPr>
      </p:pic>
    </p:spTree>
    <p:extLst>
      <p:ext uri="{BB962C8B-B14F-4D97-AF65-F5344CB8AC3E}">
        <p14:creationId xmlns:p14="http://schemas.microsoft.com/office/powerpoint/2010/main" val="20287197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4944"/>
        </a:solidFill>
        <a:effectLst/>
      </p:bgPr>
    </p:bg>
    <p:spTree>
      <p:nvGrpSpPr>
        <p:cNvPr id="1" name=""/>
        <p:cNvGrpSpPr/>
        <p:nvPr/>
      </p:nvGrpSpPr>
      <p:grpSpPr>
        <a:xfrm>
          <a:off x="0" y="0"/>
          <a:ext cx="0" cy="0"/>
          <a:chOff x="0" y="0"/>
          <a:chExt cx="0" cy="0"/>
        </a:xfrm>
      </p:grpSpPr>
      <p:sp>
        <p:nvSpPr>
          <p:cNvPr id="8" name="Titel 8"/>
          <p:cNvSpPr txBox="1">
            <a:spLocks/>
          </p:cNvSpPr>
          <p:nvPr/>
        </p:nvSpPr>
        <p:spPr>
          <a:xfrm>
            <a:off x="1451579" y="804519"/>
            <a:ext cx="9603275" cy="1049235"/>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dirty="0">
                <a:solidFill>
                  <a:srgbClr val="00ABA4"/>
                </a:solidFill>
              </a:rPr>
              <a:t>The National Strategy for Foreign Languages</a:t>
            </a:r>
          </a:p>
        </p:txBody>
      </p:sp>
      <p:pic>
        <p:nvPicPr>
          <p:cNvPr id="9" name="Pladsholder til indhold 10"/>
          <p:cNvPicPr>
            <a:picLocks noChangeAspect="1"/>
          </p:cNvPicPr>
          <p:nvPr/>
        </p:nvPicPr>
        <p:blipFill>
          <a:blip r:embed="rId2"/>
          <a:stretch>
            <a:fillRect/>
          </a:stretch>
        </p:blipFill>
        <p:spPr>
          <a:xfrm>
            <a:off x="7162179" y="1948475"/>
            <a:ext cx="2838905" cy="4022725"/>
          </a:xfrm>
          <a:prstGeom prst="rect">
            <a:avLst/>
          </a:prstGeom>
          <a:ln w="38100">
            <a:solidFill>
              <a:schemeClr val="bg1"/>
            </a:solidFill>
          </a:ln>
        </p:spPr>
      </p:pic>
      <p:sp>
        <p:nvSpPr>
          <p:cNvPr id="10" name="Rektangel 9"/>
          <p:cNvSpPr/>
          <p:nvPr/>
        </p:nvSpPr>
        <p:spPr>
          <a:xfrm>
            <a:off x="1451579" y="2243139"/>
            <a:ext cx="5412518" cy="3416320"/>
          </a:xfrm>
          <a:prstGeom prst="rect">
            <a:avLst/>
          </a:prstGeom>
        </p:spPr>
        <p:txBody>
          <a:bodyPr wrap="square">
            <a:spAutoFit/>
          </a:bodyPr>
          <a:lstStyle/>
          <a:p>
            <a:pPr marL="342900" indent="-342900">
              <a:buFont typeface="Wingdings" panose="05000000000000000000" pitchFamily="2" charset="2"/>
              <a:buChar char="Ø"/>
            </a:pPr>
            <a:r>
              <a:rPr lang="da-DK" sz="2400" dirty="0" err="1">
                <a:solidFill>
                  <a:srgbClr val="00ABA4"/>
                </a:solidFill>
              </a:rPr>
              <a:t>Late</a:t>
            </a:r>
            <a:r>
              <a:rPr lang="da-DK" sz="2400" dirty="0">
                <a:solidFill>
                  <a:srgbClr val="00ABA4"/>
                </a:solidFill>
              </a:rPr>
              <a:t> 2017</a:t>
            </a:r>
          </a:p>
          <a:p>
            <a:pPr marL="342900" indent="-342900">
              <a:buFont typeface="Wingdings" panose="05000000000000000000" pitchFamily="2" charset="2"/>
              <a:buChar char="Ø"/>
            </a:pPr>
            <a:r>
              <a:rPr lang="da-DK" sz="2400" dirty="0" err="1" smtClean="0">
                <a:solidFill>
                  <a:srgbClr val="00ABA4"/>
                </a:solidFill>
              </a:rPr>
              <a:t>Other</a:t>
            </a:r>
            <a:r>
              <a:rPr lang="da-DK" sz="2400" dirty="0" smtClean="0">
                <a:solidFill>
                  <a:srgbClr val="00ABA4"/>
                </a:solidFill>
              </a:rPr>
              <a:t> </a:t>
            </a:r>
            <a:r>
              <a:rPr lang="da-DK" sz="2400" dirty="0" err="1" smtClean="0">
                <a:solidFill>
                  <a:srgbClr val="00ABA4"/>
                </a:solidFill>
              </a:rPr>
              <a:t>countries</a:t>
            </a:r>
            <a:r>
              <a:rPr lang="da-DK" sz="2400" dirty="0" smtClean="0">
                <a:solidFill>
                  <a:srgbClr val="00ABA4"/>
                </a:solidFill>
              </a:rPr>
              <a:t> </a:t>
            </a:r>
            <a:r>
              <a:rPr lang="da-DK" sz="2400" dirty="0" err="1" smtClean="0">
                <a:solidFill>
                  <a:srgbClr val="00ABA4"/>
                </a:solidFill>
              </a:rPr>
              <a:t>before</a:t>
            </a:r>
            <a:endParaRPr lang="da-DK" sz="2400" dirty="0" smtClean="0">
              <a:solidFill>
                <a:srgbClr val="00ABA4"/>
              </a:solidFill>
            </a:endParaRPr>
          </a:p>
          <a:p>
            <a:pPr marL="774900" lvl="1" indent="-342900">
              <a:buFont typeface="Wingdings" panose="05000000000000000000" pitchFamily="2" charset="2"/>
              <a:buChar char="Ø"/>
            </a:pPr>
            <a:r>
              <a:rPr lang="da-DK" sz="2400" dirty="0" err="1" smtClean="0">
                <a:solidFill>
                  <a:srgbClr val="00ABA4"/>
                </a:solidFill>
              </a:rPr>
              <a:t>Norway</a:t>
            </a:r>
            <a:r>
              <a:rPr lang="da-DK" sz="2400" dirty="0" smtClean="0">
                <a:solidFill>
                  <a:srgbClr val="00ABA4"/>
                </a:solidFill>
              </a:rPr>
              <a:t> 2005</a:t>
            </a:r>
          </a:p>
          <a:p>
            <a:pPr marL="774900" lvl="1" indent="-342900">
              <a:buFont typeface="Wingdings" panose="05000000000000000000" pitchFamily="2" charset="2"/>
              <a:buChar char="Ø"/>
            </a:pPr>
            <a:r>
              <a:rPr lang="da-DK" sz="2400" dirty="0" smtClean="0">
                <a:solidFill>
                  <a:srgbClr val="00ABA4"/>
                </a:solidFill>
              </a:rPr>
              <a:t>England 2002</a:t>
            </a:r>
          </a:p>
          <a:p>
            <a:pPr marL="774900" lvl="1" indent="-342900">
              <a:buFont typeface="Wingdings" panose="05000000000000000000" pitchFamily="2" charset="2"/>
              <a:buChar char="Ø"/>
            </a:pPr>
            <a:r>
              <a:rPr lang="da-DK" sz="2400" dirty="0" smtClean="0">
                <a:solidFill>
                  <a:srgbClr val="00ABA4"/>
                </a:solidFill>
              </a:rPr>
              <a:t>France 2016</a:t>
            </a:r>
          </a:p>
          <a:p>
            <a:pPr marL="774900" lvl="1" indent="-342900">
              <a:buFont typeface="Wingdings" panose="05000000000000000000" pitchFamily="2" charset="2"/>
              <a:buChar char="Ø"/>
            </a:pPr>
            <a:r>
              <a:rPr lang="da-DK" sz="2400" dirty="0" err="1" smtClean="0">
                <a:solidFill>
                  <a:srgbClr val="00ABA4"/>
                </a:solidFill>
              </a:rPr>
              <a:t>Ireland</a:t>
            </a:r>
            <a:r>
              <a:rPr lang="da-DK" sz="2400" dirty="0" smtClean="0">
                <a:solidFill>
                  <a:srgbClr val="00ABA4"/>
                </a:solidFill>
              </a:rPr>
              <a:t> 2016</a:t>
            </a:r>
          </a:p>
          <a:p>
            <a:pPr marL="342900" indent="-342900">
              <a:buFont typeface="Wingdings" panose="05000000000000000000" pitchFamily="2" charset="2"/>
              <a:buChar char="Ø"/>
            </a:pPr>
            <a:endParaRPr lang="da-DK" sz="2400" dirty="0">
              <a:solidFill>
                <a:srgbClr val="00ABA4"/>
              </a:solidFill>
            </a:endParaRPr>
          </a:p>
          <a:p>
            <a:pPr marL="342900" indent="-342900">
              <a:buFont typeface="Wingdings" panose="05000000000000000000" pitchFamily="2" charset="2"/>
              <a:buChar char="Ø"/>
            </a:pPr>
            <a:r>
              <a:rPr lang="da-DK" sz="2400" dirty="0">
                <a:solidFill>
                  <a:srgbClr val="00ABA4"/>
                </a:solidFill>
              </a:rPr>
              <a:t>Norge and Denmark </a:t>
            </a:r>
            <a:r>
              <a:rPr lang="da-DK" sz="2400" dirty="0" err="1">
                <a:solidFill>
                  <a:srgbClr val="00ABA4"/>
                </a:solidFill>
              </a:rPr>
              <a:t>are</a:t>
            </a:r>
            <a:r>
              <a:rPr lang="da-DK" sz="2400" dirty="0">
                <a:solidFill>
                  <a:srgbClr val="00ABA4"/>
                </a:solidFill>
              </a:rPr>
              <a:t> </a:t>
            </a:r>
            <a:r>
              <a:rPr lang="da-DK" sz="2400" dirty="0" err="1">
                <a:solidFill>
                  <a:srgbClr val="00ABA4"/>
                </a:solidFill>
              </a:rPr>
              <a:t>often</a:t>
            </a:r>
            <a:r>
              <a:rPr lang="da-DK" sz="2400" dirty="0">
                <a:solidFill>
                  <a:srgbClr val="00ABA4"/>
                </a:solidFill>
              </a:rPr>
              <a:t> </a:t>
            </a:r>
            <a:r>
              <a:rPr lang="da-DK" sz="2400" dirty="0" err="1">
                <a:solidFill>
                  <a:srgbClr val="00ABA4"/>
                </a:solidFill>
              </a:rPr>
              <a:t>compared</a:t>
            </a:r>
            <a:endParaRPr lang="da-DK" sz="2400" dirty="0">
              <a:solidFill>
                <a:srgbClr val="00ABA4"/>
              </a:solidFill>
            </a:endParaRPr>
          </a:p>
        </p:txBody>
      </p:sp>
    </p:spTree>
    <p:extLst>
      <p:ext uri="{BB962C8B-B14F-4D97-AF65-F5344CB8AC3E}">
        <p14:creationId xmlns:p14="http://schemas.microsoft.com/office/powerpoint/2010/main" val="33018231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838200" y="365126"/>
            <a:ext cx="10515600" cy="763284"/>
          </a:xfrm>
        </p:spPr>
        <p:txBody>
          <a:bodyPr/>
          <a:lstStyle/>
          <a:p>
            <a:pPr algn="ctr"/>
            <a:r>
              <a:rPr lang="en-GB" dirty="0" smtClean="0"/>
              <a:t>Aims of the strategy</a:t>
            </a:r>
            <a:endParaRPr lang="en-GB" dirty="0"/>
          </a:p>
        </p:txBody>
      </p:sp>
      <p:graphicFrame>
        <p:nvGraphicFramePr>
          <p:cNvPr id="5" name="Pladsholder til indhold 1"/>
          <p:cNvGraphicFramePr>
            <a:graphicFrameLocks noGrp="1"/>
          </p:cNvGraphicFramePr>
          <p:nvPr>
            <p:ph sz="quarter" idx="14"/>
            <p:extLst/>
          </p:nvPr>
        </p:nvGraphicFramePr>
        <p:xfrm>
          <a:off x="838200" y="1343025"/>
          <a:ext cx="10515600" cy="42116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964758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dsholder til indhold 3"/>
          <p:cNvGraphicFramePr>
            <a:graphicFrameLocks noGrp="1"/>
          </p:cNvGraphicFramePr>
          <p:nvPr>
            <p:ph sz="quarter" idx="14"/>
            <p:extLst/>
          </p:nvPr>
        </p:nvGraphicFramePr>
        <p:xfrm>
          <a:off x="838200" y="1355725"/>
          <a:ext cx="10515600" cy="41989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el 2"/>
          <p:cNvSpPr>
            <a:spLocks noGrp="1"/>
          </p:cNvSpPr>
          <p:nvPr>
            <p:ph type="title"/>
          </p:nvPr>
        </p:nvSpPr>
        <p:spPr>
          <a:xfrm>
            <a:off x="838200" y="365126"/>
            <a:ext cx="10515600" cy="990146"/>
          </a:xfrm>
        </p:spPr>
        <p:txBody>
          <a:bodyPr/>
          <a:lstStyle/>
          <a:p>
            <a:pPr algn="ctr"/>
            <a:r>
              <a:rPr lang="en-GB" dirty="0" smtClean="0"/>
              <a:t>The educational </a:t>
            </a:r>
            <a:r>
              <a:rPr lang="en-GB" smtClean="0"/>
              <a:t>language teacher circle </a:t>
            </a:r>
            <a:endParaRPr lang="en-GB" dirty="0"/>
          </a:p>
        </p:txBody>
      </p:sp>
      <p:sp>
        <p:nvSpPr>
          <p:cNvPr id="5" name="Cirkulær pil 4"/>
          <p:cNvSpPr/>
          <p:nvPr/>
        </p:nvSpPr>
        <p:spPr>
          <a:xfrm>
            <a:off x="6424411" y="2503900"/>
            <a:ext cx="2021061" cy="2021368"/>
          </a:xfrm>
          <a:prstGeom prst="circularArrow">
            <a:avLst>
              <a:gd name="adj1" fmla="val 10980"/>
              <a:gd name="adj2" fmla="val 1142322"/>
              <a:gd name="adj3" fmla="val 4500000"/>
              <a:gd name="adj4" fmla="val 10800000"/>
              <a:gd name="adj5" fmla="val 125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Tekstfelt 6"/>
          <p:cNvSpPr txBox="1"/>
          <p:nvPr/>
        </p:nvSpPr>
        <p:spPr>
          <a:xfrm>
            <a:off x="6945084" y="3286388"/>
            <a:ext cx="1079799" cy="6771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900" b="0" i="0" u="none" strike="noStrike" kern="1200" cap="none" spc="0" normalizeH="0" baseline="0" noProof="0" dirty="0" err="1" smtClean="0">
                <a:ln>
                  <a:noFill/>
                </a:ln>
                <a:solidFill>
                  <a:srgbClr val="6E6E6E"/>
                </a:solidFill>
                <a:effectLst/>
                <a:uLnTx/>
                <a:uFillTx/>
                <a:latin typeface="Calibri"/>
                <a:ea typeface="+mn-ea"/>
                <a:cs typeface="+mn-cs"/>
              </a:rPr>
              <a:t>Universi</a:t>
            </a:r>
            <a:r>
              <a:rPr kumimoji="0" lang="en-GB" sz="1900" b="0" i="0" u="none" strike="noStrike" kern="1200" cap="none" spc="0" normalizeH="0" baseline="0" noProof="0" dirty="0" smtClean="0">
                <a:ln>
                  <a:noFill/>
                </a:ln>
                <a:solidFill>
                  <a:srgbClr val="6E6E6E"/>
                </a:solidFill>
                <a:effectLst/>
                <a:uLnTx/>
                <a:uFillTx/>
                <a:latin typeface="Calibri"/>
                <a:ea typeface="+mn-ea"/>
                <a:cs typeface="+mn-cs"/>
              </a:rPr>
              <a:t>-ties</a:t>
            </a:r>
            <a:endParaRPr kumimoji="0" lang="en-GB" sz="1900" b="0" i="0" u="none" strike="noStrike" kern="1200" cap="none" spc="0" normalizeH="0" baseline="0" noProof="0" dirty="0">
              <a:ln>
                <a:noFill/>
              </a:ln>
              <a:solidFill>
                <a:srgbClr val="6E6E6E"/>
              </a:solidFill>
              <a:effectLst/>
              <a:uLnTx/>
              <a:uFillTx/>
              <a:latin typeface="Calibri"/>
              <a:ea typeface="+mn-ea"/>
              <a:cs typeface="+mn-cs"/>
            </a:endParaRPr>
          </a:p>
        </p:txBody>
      </p:sp>
      <p:sp>
        <p:nvSpPr>
          <p:cNvPr id="11" name="Højrebuet pil 10"/>
          <p:cNvSpPr/>
          <p:nvPr/>
        </p:nvSpPr>
        <p:spPr>
          <a:xfrm rot="10800000">
            <a:off x="8445472" y="3652074"/>
            <a:ext cx="520674" cy="1605725"/>
          </a:xfrm>
          <a:prstGeom prst="curvedRightArrow">
            <a:avLst>
              <a:gd name="adj1" fmla="val 25000"/>
              <a:gd name="adj2" fmla="val 50000"/>
              <a:gd name="adj3" fmla="val 4852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6E6E6E"/>
              </a:solidFill>
              <a:effectLst/>
              <a:uLnTx/>
              <a:uFillTx/>
              <a:latin typeface="Calibri"/>
              <a:ea typeface="+mn-ea"/>
              <a:cs typeface="+mn-cs"/>
            </a:endParaRPr>
          </a:p>
        </p:txBody>
      </p:sp>
      <p:sp>
        <p:nvSpPr>
          <p:cNvPr id="2" name="Venstrebuet pil 1"/>
          <p:cNvSpPr/>
          <p:nvPr/>
        </p:nvSpPr>
        <p:spPr>
          <a:xfrm rot="10800000">
            <a:off x="4111661" y="1969294"/>
            <a:ext cx="891540" cy="301752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6E6E6E"/>
              </a:solidFill>
              <a:effectLst/>
              <a:uLnTx/>
              <a:uFillTx/>
              <a:latin typeface="Calibri"/>
              <a:ea typeface="+mn-ea"/>
              <a:cs typeface="+mn-cs"/>
            </a:endParaRPr>
          </a:p>
        </p:txBody>
      </p:sp>
      <p:sp>
        <p:nvSpPr>
          <p:cNvPr id="8" name="Højrebuet pil 7"/>
          <p:cNvSpPr/>
          <p:nvPr/>
        </p:nvSpPr>
        <p:spPr>
          <a:xfrm rot="10800000">
            <a:off x="8276660" y="1695220"/>
            <a:ext cx="537004" cy="1617361"/>
          </a:xfrm>
          <a:prstGeom prst="curvedRightArrow">
            <a:avLst>
              <a:gd name="adj1" fmla="val 19952"/>
              <a:gd name="adj2" fmla="val 62210"/>
              <a:gd name="adj3" fmla="val 4616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6E6E6E"/>
              </a:solidFill>
              <a:effectLst/>
              <a:uLnTx/>
              <a:uFillTx/>
              <a:latin typeface="Calibri"/>
              <a:ea typeface="+mn-ea"/>
              <a:cs typeface="+mn-cs"/>
            </a:endParaRPr>
          </a:p>
        </p:txBody>
      </p:sp>
      <p:sp>
        <p:nvSpPr>
          <p:cNvPr id="6" name="Højrepil 5"/>
          <p:cNvSpPr/>
          <p:nvPr/>
        </p:nvSpPr>
        <p:spPr>
          <a:xfrm rot="10800000">
            <a:off x="3461657" y="3286388"/>
            <a:ext cx="1306286" cy="1916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a:ea typeface="+mn-ea"/>
              <a:cs typeface="+mn-cs"/>
            </a:endParaRPr>
          </a:p>
        </p:txBody>
      </p:sp>
      <p:sp>
        <p:nvSpPr>
          <p:cNvPr id="9" name="Tekstfelt 8"/>
          <p:cNvSpPr txBox="1"/>
          <p:nvPr/>
        </p:nvSpPr>
        <p:spPr>
          <a:xfrm>
            <a:off x="1420586" y="3135086"/>
            <a:ext cx="164918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srgbClr val="6E6E6E"/>
                </a:solidFill>
                <a:effectLst/>
                <a:uLnTx/>
                <a:uFillTx/>
                <a:latin typeface="Calibri"/>
                <a:ea typeface="+mn-ea"/>
                <a:cs typeface="+mn-cs"/>
              </a:rPr>
              <a:t>Job/Education</a:t>
            </a:r>
            <a:endParaRPr kumimoji="0" lang="en-GB" sz="1800" b="0" i="0" u="none" strike="noStrike" kern="1200" cap="none" spc="0" normalizeH="0" baseline="0" noProof="0" dirty="0">
              <a:ln>
                <a:noFill/>
              </a:ln>
              <a:solidFill>
                <a:srgbClr val="6E6E6E"/>
              </a:solidFill>
              <a:effectLst/>
              <a:uLnTx/>
              <a:uFillTx/>
              <a:latin typeface="Calibri"/>
              <a:ea typeface="+mn-ea"/>
              <a:cs typeface="+mn-cs"/>
            </a:endParaRPr>
          </a:p>
        </p:txBody>
      </p:sp>
      <p:sp>
        <p:nvSpPr>
          <p:cNvPr id="12" name="Højrepil 11"/>
          <p:cNvSpPr/>
          <p:nvPr/>
        </p:nvSpPr>
        <p:spPr>
          <a:xfrm>
            <a:off x="8620227" y="3312581"/>
            <a:ext cx="1306286" cy="1916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Tekstfelt 12"/>
          <p:cNvSpPr txBox="1"/>
          <p:nvPr/>
        </p:nvSpPr>
        <p:spPr>
          <a:xfrm>
            <a:off x="9998315" y="3220834"/>
            <a:ext cx="164918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srgbClr val="6E6E6E"/>
                </a:solidFill>
                <a:effectLst/>
                <a:uLnTx/>
                <a:uFillTx/>
                <a:latin typeface="Calibri"/>
                <a:ea typeface="+mn-ea"/>
                <a:cs typeface="+mn-cs"/>
              </a:rPr>
              <a:t>Job/Education</a:t>
            </a:r>
            <a:endParaRPr kumimoji="0" lang="en-GB" sz="1800" b="0" i="0" u="none" strike="noStrike" kern="1200" cap="none" spc="0" normalizeH="0" baseline="0" noProof="0" dirty="0">
              <a:ln>
                <a:noFill/>
              </a:ln>
              <a:solidFill>
                <a:srgbClr val="6E6E6E"/>
              </a:solidFill>
              <a:effectLst/>
              <a:uLnTx/>
              <a:uFillTx/>
              <a:latin typeface="Calibri"/>
              <a:ea typeface="+mn-ea"/>
              <a:cs typeface="+mn-cs"/>
            </a:endParaRPr>
          </a:p>
        </p:txBody>
      </p:sp>
      <p:sp>
        <p:nvSpPr>
          <p:cNvPr id="14" name="Højrepil 13"/>
          <p:cNvSpPr/>
          <p:nvPr/>
        </p:nvSpPr>
        <p:spPr>
          <a:xfrm>
            <a:off x="8620227" y="4738276"/>
            <a:ext cx="1306286" cy="1916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a:ea typeface="+mn-ea"/>
              <a:cs typeface="+mn-cs"/>
            </a:endParaRPr>
          </a:p>
        </p:txBody>
      </p:sp>
      <p:sp>
        <p:nvSpPr>
          <p:cNvPr id="16" name="Tekstfelt 15"/>
          <p:cNvSpPr txBox="1"/>
          <p:nvPr/>
        </p:nvSpPr>
        <p:spPr>
          <a:xfrm>
            <a:off x="10073849" y="4626640"/>
            <a:ext cx="164918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srgbClr val="6E6E6E"/>
                </a:solidFill>
                <a:effectLst/>
                <a:uLnTx/>
                <a:uFillTx/>
                <a:latin typeface="Calibri"/>
                <a:ea typeface="+mn-ea"/>
                <a:cs typeface="+mn-cs"/>
              </a:rPr>
              <a:t>Job/Education</a:t>
            </a:r>
            <a:endParaRPr kumimoji="0" lang="en-GB" sz="1800" b="0" i="0" u="none" strike="noStrike" kern="1200" cap="none" spc="0" normalizeH="0" baseline="0" noProof="0" dirty="0">
              <a:ln>
                <a:noFill/>
              </a:ln>
              <a:solidFill>
                <a:srgbClr val="6E6E6E"/>
              </a:solidFill>
              <a:effectLst/>
              <a:uLnTx/>
              <a:uFillTx/>
              <a:latin typeface="Calibri"/>
              <a:ea typeface="+mn-ea"/>
              <a:cs typeface="+mn-cs"/>
            </a:endParaRPr>
          </a:p>
        </p:txBody>
      </p:sp>
    </p:spTree>
    <p:extLst>
      <p:ext uri="{BB962C8B-B14F-4D97-AF65-F5344CB8AC3E}">
        <p14:creationId xmlns:p14="http://schemas.microsoft.com/office/powerpoint/2010/main" val="10190221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4543"/>
        </a:solidFill>
        <a:effectLst/>
      </p:bgPr>
    </p:bg>
    <p:spTree>
      <p:nvGrpSpPr>
        <p:cNvPr id="1" name=""/>
        <p:cNvGrpSpPr/>
        <p:nvPr/>
      </p:nvGrpSpPr>
      <p:grpSpPr>
        <a:xfrm>
          <a:off x="0" y="0"/>
          <a:ext cx="0" cy="0"/>
          <a:chOff x="0" y="0"/>
          <a:chExt cx="0" cy="0"/>
        </a:xfrm>
      </p:grpSpPr>
      <p:sp>
        <p:nvSpPr>
          <p:cNvPr id="7" name="Titel 4"/>
          <p:cNvSpPr>
            <a:spLocks noGrp="1"/>
          </p:cNvSpPr>
          <p:nvPr>
            <p:ph type="title"/>
          </p:nvPr>
        </p:nvSpPr>
        <p:spPr>
          <a:xfrm>
            <a:off x="1451579" y="804519"/>
            <a:ext cx="9603275" cy="1049235"/>
          </a:xfrm>
          <a:ln w="38100">
            <a:noFill/>
          </a:ln>
        </p:spPr>
        <p:txBody>
          <a:bodyPr>
            <a:normAutofit/>
          </a:bodyPr>
          <a:lstStyle/>
          <a:p>
            <a:r>
              <a:rPr lang="en-GB" dirty="0">
                <a:solidFill>
                  <a:srgbClr val="00ABA4"/>
                </a:solidFill>
              </a:rPr>
              <a:t>Aims of the strategy</a:t>
            </a:r>
          </a:p>
        </p:txBody>
      </p:sp>
      <p:sp>
        <p:nvSpPr>
          <p:cNvPr id="8" name="Pladsholder til indhold 5"/>
          <p:cNvSpPr>
            <a:spLocks noGrp="1"/>
          </p:cNvSpPr>
          <p:nvPr>
            <p:ph idx="1"/>
          </p:nvPr>
        </p:nvSpPr>
        <p:spPr>
          <a:xfrm>
            <a:off x="1451579" y="2015732"/>
            <a:ext cx="9603275" cy="4042168"/>
          </a:xfrm>
          <a:ln w="38100">
            <a:noFill/>
          </a:ln>
        </p:spPr>
        <p:txBody>
          <a:bodyPr>
            <a:normAutofit lnSpcReduction="10000"/>
          </a:bodyPr>
          <a:lstStyle/>
          <a:p>
            <a:r>
              <a:rPr lang="en-US" sz="2400" dirty="0">
                <a:solidFill>
                  <a:srgbClr val="00ABA4"/>
                </a:solidFill>
              </a:rPr>
              <a:t>”Aim no. 1: More students (all levels) should choose foreign language (FL) subjects and achieve substantial language competences in FL subjects in addition to English</a:t>
            </a:r>
          </a:p>
          <a:p>
            <a:r>
              <a:rPr lang="en-US" sz="2400" dirty="0">
                <a:solidFill>
                  <a:srgbClr val="00ABA4"/>
                </a:solidFill>
              </a:rPr>
              <a:t>Aim no. 2: Language programs are to be academically strong and relevant programs which attract and retain the strongest, most able students. This is also the case tor teacher training.</a:t>
            </a:r>
          </a:p>
          <a:p>
            <a:pPr marL="0" indent="0">
              <a:buNone/>
            </a:pPr>
            <a:r>
              <a:rPr lang="en-US" sz="2400" dirty="0">
                <a:solidFill>
                  <a:srgbClr val="00ABA4"/>
                </a:solidFill>
              </a:rPr>
              <a:t>This strategy and the initiatives in it will not, in themselves, solve the challenges we are facing in the area of languages. It is </a:t>
            </a:r>
            <a:r>
              <a:rPr lang="en-US" sz="2400" b="1" dirty="0">
                <a:solidFill>
                  <a:srgbClr val="00ABA4"/>
                </a:solidFill>
              </a:rPr>
              <a:t>a long haul</a:t>
            </a:r>
            <a:r>
              <a:rPr lang="en-US" sz="2400" dirty="0">
                <a:solidFill>
                  <a:srgbClr val="00ABA4"/>
                </a:solidFill>
              </a:rPr>
              <a:t> that must be </a:t>
            </a:r>
            <a:r>
              <a:rPr lang="en-US" sz="2400" b="1" dirty="0">
                <a:solidFill>
                  <a:srgbClr val="00ABA4"/>
                </a:solidFill>
              </a:rPr>
              <a:t>anchored in the municipalities and the educational institutions</a:t>
            </a:r>
            <a:r>
              <a:rPr lang="en-US" sz="2400" dirty="0">
                <a:solidFill>
                  <a:srgbClr val="00ABA4"/>
                </a:solidFill>
              </a:rPr>
              <a:t>, but it is our hope that we may now, </a:t>
            </a:r>
            <a:r>
              <a:rPr lang="en-US" sz="3000" b="1" dirty="0">
                <a:solidFill>
                  <a:srgbClr val="00ABA4"/>
                </a:solidFill>
              </a:rPr>
              <a:t>by collaborating</a:t>
            </a:r>
            <a:r>
              <a:rPr lang="en-US" sz="2400" dirty="0">
                <a:solidFill>
                  <a:srgbClr val="00ABA4"/>
                </a:solidFill>
              </a:rPr>
              <a:t>, turn the negative development around.</a:t>
            </a:r>
            <a:endParaRPr lang="en-US" dirty="0">
              <a:solidFill>
                <a:srgbClr val="00ABA4"/>
              </a:solidFill>
            </a:endParaRPr>
          </a:p>
        </p:txBody>
      </p:sp>
      <p:pic>
        <p:nvPicPr>
          <p:cNvPr id="13" name="Billed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73397" y="365124"/>
            <a:ext cx="1325563" cy="1325563"/>
          </a:xfrm>
          <a:prstGeom prst="rect">
            <a:avLst/>
          </a:prstGeom>
        </p:spPr>
      </p:pic>
    </p:spTree>
    <p:extLst>
      <p:ext uri="{BB962C8B-B14F-4D97-AF65-F5344CB8AC3E}">
        <p14:creationId xmlns:p14="http://schemas.microsoft.com/office/powerpoint/2010/main" val="11844194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4543"/>
        </a:solidFill>
        <a:effectLst/>
      </p:bgPr>
    </p:bg>
    <p:spTree>
      <p:nvGrpSpPr>
        <p:cNvPr id="1" name=""/>
        <p:cNvGrpSpPr/>
        <p:nvPr/>
      </p:nvGrpSpPr>
      <p:grpSpPr>
        <a:xfrm>
          <a:off x="0" y="0"/>
          <a:ext cx="0" cy="0"/>
          <a:chOff x="0" y="0"/>
          <a:chExt cx="0" cy="0"/>
        </a:xfrm>
      </p:grpSpPr>
      <p:sp>
        <p:nvSpPr>
          <p:cNvPr id="10" name="Titel 1"/>
          <p:cNvSpPr txBox="1">
            <a:spLocks/>
          </p:cNvSpPr>
          <p:nvPr/>
        </p:nvSpPr>
        <p:spPr>
          <a:xfrm>
            <a:off x="1451579" y="804519"/>
            <a:ext cx="9603275" cy="104923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00ABA4"/>
                </a:solidFill>
              </a:rPr>
              <a:t>The Initiatives in the strategy</a:t>
            </a:r>
          </a:p>
        </p:txBody>
      </p:sp>
      <p:sp>
        <p:nvSpPr>
          <p:cNvPr id="11" name="Pladsholder til indhold 2"/>
          <p:cNvSpPr txBox="1">
            <a:spLocks/>
          </p:cNvSpPr>
          <p:nvPr/>
        </p:nvSpPr>
        <p:spPr>
          <a:xfrm>
            <a:off x="1451579" y="2015732"/>
            <a:ext cx="10334021" cy="395644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Ø"/>
            </a:pPr>
            <a:r>
              <a:rPr lang="en-US" dirty="0">
                <a:solidFill>
                  <a:srgbClr val="00ABA4"/>
                </a:solidFill>
              </a:rPr>
              <a:t>National center for foreign languages (</a:t>
            </a:r>
            <a:r>
              <a:rPr lang="en-US" dirty="0" err="1">
                <a:solidFill>
                  <a:srgbClr val="00ABA4"/>
                </a:solidFill>
              </a:rPr>
              <a:t>appr</a:t>
            </a:r>
            <a:r>
              <a:rPr lang="en-US" dirty="0">
                <a:solidFill>
                  <a:srgbClr val="00ABA4"/>
                </a:solidFill>
              </a:rPr>
              <a:t>. 100 </a:t>
            </a:r>
            <a:r>
              <a:rPr lang="en-US" dirty="0" err="1">
                <a:solidFill>
                  <a:srgbClr val="00ABA4"/>
                </a:solidFill>
              </a:rPr>
              <a:t>mio</a:t>
            </a:r>
            <a:r>
              <a:rPr lang="en-US" dirty="0" smtClean="0">
                <a:solidFill>
                  <a:srgbClr val="00ABA4"/>
                </a:solidFill>
              </a:rPr>
              <a:t>. – 5 years!)</a:t>
            </a:r>
            <a:endParaRPr lang="en-US" dirty="0">
              <a:solidFill>
                <a:srgbClr val="00ABA4"/>
              </a:solidFill>
            </a:endParaRPr>
          </a:p>
          <a:p>
            <a:pPr marL="342900" indent="-342900">
              <a:buFont typeface="Wingdings" panose="05000000000000000000" pitchFamily="2" charset="2"/>
              <a:buChar char="Ø"/>
            </a:pPr>
            <a:r>
              <a:rPr lang="en-US" dirty="0">
                <a:solidFill>
                  <a:srgbClr val="00ABA4"/>
                </a:solidFill>
              </a:rPr>
              <a:t>Encourage local language strategies – municipalities and educational institutions</a:t>
            </a:r>
          </a:p>
          <a:p>
            <a:pPr marL="342900" indent="-342900">
              <a:buFont typeface="Wingdings" panose="05000000000000000000" pitchFamily="2" charset="2"/>
              <a:buChar char="Ø"/>
            </a:pPr>
            <a:r>
              <a:rPr lang="en-US" dirty="0">
                <a:solidFill>
                  <a:srgbClr val="00ABA4"/>
                </a:solidFill>
              </a:rPr>
              <a:t>Educational ”experiments” in teacher education and at universities</a:t>
            </a:r>
          </a:p>
          <a:p>
            <a:pPr marL="342900" indent="-342900">
              <a:buFont typeface="Wingdings" panose="05000000000000000000" pitchFamily="2" charset="2"/>
              <a:buChar char="Ø"/>
            </a:pPr>
            <a:r>
              <a:rPr lang="en-US" dirty="0">
                <a:solidFill>
                  <a:schemeClr val="bg1">
                    <a:lumMod val="65000"/>
                  </a:schemeClr>
                </a:solidFill>
              </a:rPr>
              <a:t>Master’s - Conference interpreting</a:t>
            </a:r>
          </a:p>
          <a:p>
            <a:pPr marL="342900" indent="-342900">
              <a:buFont typeface="Wingdings" panose="05000000000000000000" pitchFamily="2" charset="2"/>
              <a:buChar char="Ø"/>
            </a:pPr>
            <a:r>
              <a:rPr lang="en-US" dirty="0">
                <a:solidFill>
                  <a:schemeClr val="bg1">
                    <a:lumMod val="65000"/>
                  </a:schemeClr>
                </a:solidFill>
              </a:rPr>
              <a:t>Mapping of existing opportunities for language education</a:t>
            </a:r>
          </a:p>
          <a:p>
            <a:pPr marL="342900" indent="-342900">
              <a:buFont typeface="Wingdings" panose="05000000000000000000" pitchFamily="2" charset="2"/>
              <a:buChar char="Ø"/>
            </a:pPr>
            <a:r>
              <a:rPr lang="en-US" dirty="0" err="1">
                <a:solidFill>
                  <a:schemeClr val="bg1">
                    <a:lumMod val="65000"/>
                  </a:schemeClr>
                </a:solidFill>
              </a:rPr>
              <a:t>Småfagsråd</a:t>
            </a:r>
            <a:endParaRPr lang="en-US" dirty="0">
              <a:solidFill>
                <a:schemeClr val="bg1">
                  <a:lumMod val="65000"/>
                </a:schemeClr>
              </a:solidFill>
            </a:endParaRPr>
          </a:p>
          <a:p>
            <a:endParaRPr lang="en-US" dirty="0">
              <a:solidFill>
                <a:srgbClr val="00ABA4"/>
              </a:solidFill>
            </a:endParaRPr>
          </a:p>
        </p:txBody>
      </p:sp>
      <p:pic>
        <p:nvPicPr>
          <p:cNvPr id="13" name="Billed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73397" y="365124"/>
            <a:ext cx="1325563" cy="1325563"/>
          </a:xfrm>
          <a:prstGeom prst="rect">
            <a:avLst/>
          </a:prstGeom>
        </p:spPr>
      </p:pic>
    </p:spTree>
    <p:extLst>
      <p:ext uri="{BB962C8B-B14F-4D97-AF65-F5344CB8AC3E}">
        <p14:creationId xmlns:p14="http://schemas.microsoft.com/office/powerpoint/2010/main" val="13462979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4543"/>
        </a:solidFill>
        <a:effectLst/>
      </p:bgPr>
    </p:bg>
    <p:spTree>
      <p:nvGrpSpPr>
        <p:cNvPr id="1" name=""/>
        <p:cNvGrpSpPr/>
        <p:nvPr/>
      </p:nvGrpSpPr>
      <p:grpSpPr>
        <a:xfrm>
          <a:off x="0" y="0"/>
          <a:ext cx="0" cy="0"/>
          <a:chOff x="0" y="0"/>
          <a:chExt cx="0" cy="0"/>
        </a:xfrm>
      </p:grpSpPr>
      <p:pic>
        <p:nvPicPr>
          <p:cNvPr id="5" name="Billed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73397" y="365124"/>
            <a:ext cx="1325563" cy="1325563"/>
          </a:xfrm>
          <a:prstGeom prst="rect">
            <a:avLst/>
          </a:prstGeom>
        </p:spPr>
      </p:pic>
      <p:sp>
        <p:nvSpPr>
          <p:cNvPr id="6" name="Titel 1"/>
          <p:cNvSpPr>
            <a:spLocks noGrp="1"/>
          </p:cNvSpPr>
          <p:nvPr>
            <p:ph type="title"/>
          </p:nvPr>
        </p:nvSpPr>
        <p:spPr>
          <a:xfrm>
            <a:off x="558801" y="804519"/>
            <a:ext cx="9855974" cy="1049235"/>
          </a:xfrm>
        </p:spPr>
        <p:txBody>
          <a:bodyPr>
            <a:normAutofit fontScale="90000"/>
          </a:bodyPr>
          <a:lstStyle/>
          <a:p>
            <a:pPr algn="ctr"/>
            <a:r>
              <a:rPr lang="en-GB" dirty="0" err="1">
                <a:solidFill>
                  <a:srgbClr val="00ABA4"/>
                </a:solidFill>
              </a:rPr>
              <a:t>Det</a:t>
            </a:r>
            <a:r>
              <a:rPr lang="en-GB" dirty="0">
                <a:solidFill>
                  <a:srgbClr val="00ABA4"/>
                </a:solidFill>
              </a:rPr>
              <a:t> </a:t>
            </a:r>
            <a:r>
              <a:rPr lang="en-GB" dirty="0" err="1">
                <a:solidFill>
                  <a:srgbClr val="00ABA4"/>
                </a:solidFill>
              </a:rPr>
              <a:t>Nationale</a:t>
            </a:r>
            <a:r>
              <a:rPr lang="en-GB" dirty="0">
                <a:solidFill>
                  <a:srgbClr val="00ABA4"/>
                </a:solidFill>
              </a:rPr>
              <a:t> </a:t>
            </a:r>
            <a:r>
              <a:rPr lang="en-GB" dirty="0" err="1">
                <a:solidFill>
                  <a:srgbClr val="00ABA4"/>
                </a:solidFill>
              </a:rPr>
              <a:t>Center</a:t>
            </a:r>
            <a:r>
              <a:rPr lang="en-GB" dirty="0">
                <a:solidFill>
                  <a:srgbClr val="00ABA4"/>
                </a:solidFill>
              </a:rPr>
              <a:t> for </a:t>
            </a:r>
            <a:r>
              <a:rPr lang="en-GB" dirty="0" err="1">
                <a:solidFill>
                  <a:srgbClr val="00ABA4"/>
                </a:solidFill>
              </a:rPr>
              <a:t>Fremmedsprog</a:t>
            </a:r>
            <a:r>
              <a:rPr lang="en-GB" dirty="0">
                <a:solidFill>
                  <a:srgbClr val="00ABA4"/>
                </a:solidFill>
              </a:rPr>
              <a:t> - NCFF</a:t>
            </a:r>
          </a:p>
        </p:txBody>
      </p:sp>
      <p:sp>
        <p:nvSpPr>
          <p:cNvPr id="9" name="Pladsholder til indhold 2"/>
          <p:cNvSpPr>
            <a:spLocks noGrp="1"/>
          </p:cNvSpPr>
          <p:nvPr>
            <p:ph idx="1"/>
          </p:nvPr>
        </p:nvSpPr>
        <p:spPr>
          <a:xfrm>
            <a:off x="1652015" y="1853754"/>
            <a:ext cx="7290055" cy="4459024"/>
          </a:xfrm>
        </p:spPr>
        <p:txBody>
          <a:bodyPr vert="horz" lIns="91440" tIns="45720" rIns="91440" bIns="45720" rtlCol="0" anchor="t">
            <a:normAutofit/>
          </a:bodyPr>
          <a:lstStyle/>
          <a:p>
            <a:pPr marL="342900" indent="-342900">
              <a:buFont typeface="Wingdings" panose="05000000000000000000" pitchFamily="2" charset="2"/>
              <a:buChar char="Ø"/>
            </a:pPr>
            <a:r>
              <a:rPr lang="en-US" sz="2400" dirty="0">
                <a:solidFill>
                  <a:srgbClr val="00ABA4"/>
                </a:solidFill>
              </a:rPr>
              <a:t>National</a:t>
            </a:r>
          </a:p>
          <a:p>
            <a:pPr marL="342900" indent="-342900">
              <a:buFont typeface="Wingdings" panose="05000000000000000000" pitchFamily="2" charset="2"/>
              <a:buChar char="Ø"/>
            </a:pPr>
            <a:r>
              <a:rPr lang="en-US" sz="2400" dirty="0">
                <a:solidFill>
                  <a:srgbClr val="00ABA4"/>
                </a:solidFill>
              </a:rPr>
              <a:t>Has two homes but is independent</a:t>
            </a:r>
          </a:p>
          <a:p>
            <a:pPr marL="516255" lvl="1" indent="-342900">
              <a:buFont typeface="Wingdings" panose="05000000000000000000" pitchFamily="2" charset="2"/>
              <a:buChar char="Ø"/>
            </a:pPr>
            <a:r>
              <a:rPr lang="en-US" sz="2000" dirty="0">
                <a:solidFill>
                  <a:srgbClr val="00ABA4"/>
                </a:solidFill>
              </a:rPr>
              <a:t>Hanne </a:t>
            </a:r>
            <a:r>
              <a:rPr lang="en-US" sz="2000" dirty="0" err="1">
                <a:solidFill>
                  <a:srgbClr val="00ABA4"/>
                </a:solidFill>
              </a:rPr>
              <a:t>Wacher</a:t>
            </a:r>
            <a:r>
              <a:rPr lang="en-US" sz="2000" dirty="0">
                <a:solidFill>
                  <a:srgbClr val="00ABA4"/>
                </a:solidFill>
              </a:rPr>
              <a:t> </a:t>
            </a:r>
            <a:r>
              <a:rPr lang="en-US" sz="2000" dirty="0" err="1">
                <a:solidFill>
                  <a:srgbClr val="00ABA4"/>
                </a:solidFill>
              </a:rPr>
              <a:t>Kjærgaard</a:t>
            </a:r>
            <a:r>
              <a:rPr lang="en-US" sz="2000" dirty="0">
                <a:solidFill>
                  <a:srgbClr val="00ABA4"/>
                </a:solidFill>
              </a:rPr>
              <a:t>, west</a:t>
            </a:r>
            <a:endParaRPr lang="en-US" sz="2000" dirty="0">
              <a:solidFill>
                <a:srgbClr val="00ABA4"/>
              </a:solidFill>
              <a:cs typeface="Calibri"/>
            </a:endParaRPr>
          </a:p>
          <a:p>
            <a:pPr marL="516255" lvl="1" indent="-342900">
              <a:buFont typeface="Wingdings" panose="05000000000000000000" pitchFamily="2" charset="2"/>
              <a:buChar char="Ø"/>
            </a:pPr>
            <a:r>
              <a:rPr lang="en-US" sz="2000" dirty="0">
                <a:solidFill>
                  <a:srgbClr val="00ABA4"/>
                </a:solidFill>
              </a:rPr>
              <a:t>Mette </a:t>
            </a:r>
            <a:r>
              <a:rPr lang="en-US" sz="2000" dirty="0" err="1">
                <a:solidFill>
                  <a:srgbClr val="00ABA4"/>
                </a:solidFill>
              </a:rPr>
              <a:t>Skovgaard</a:t>
            </a:r>
            <a:r>
              <a:rPr lang="en-US" sz="2000" dirty="0">
                <a:solidFill>
                  <a:srgbClr val="00ABA4"/>
                </a:solidFill>
              </a:rPr>
              <a:t> Andersen, east </a:t>
            </a:r>
            <a:endParaRPr lang="en-US" sz="2000" dirty="0">
              <a:solidFill>
                <a:srgbClr val="00ABA4"/>
              </a:solidFill>
              <a:cs typeface="Calibri"/>
            </a:endParaRPr>
          </a:p>
          <a:p>
            <a:pPr marL="342900" indent="-342900">
              <a:buFont typeface="Wingdings" panose="05000000000000000000" pitchFamily="2" charset="2"/>
              <a:buChar char="Ø"/>
            </a:pPr>
            <a:r>
              <a:rPr lang="en-US" sz="2400" dirty="0">
                <a:solidFill>
                  <a:srgbClr val="00ABA4"/>
                </a:solidFill>
              </a:rPr>
              <a:t>As far as at all possible, act as one:</a:t>
            </a:r>
          </a:p>
          <a:p>
            <a:pPr marL="800100" lvl="1" indent="-342900">
              <a:buFont typeface="Wingdings" panose="05000000000000000000" pitchFamily="2" charset="2"/>
              <a:buChar char="Ø"/>
            </a:pPr>
            <a:r>
              <a:rPr lang="en-US" sz="2000" dirty="0">
                <a:solidFill>
                  <a:srgbClr val="00ABA4"/>
                </a:solidFill>
              </a:rPr>
              <a:t>Joint initiatives</a:t>
            </a:r>
          </a:p>
          <a:p>
            <a:pPr marL="774700" lvl="1" indent="-342900">
              <a:buFont typeface="Wingdings" panose="05000000000000000000" pitchFamily="2" charset="2"/>
              <a:buChar char="Ø"/>
            </a:pPr>
            <a:r>
              <a:rPr lang="en-US" sz="2400" dirty="0">
                <a:solidFill>
                  <a:srgbClr val="00ABA4"/>
                </a:solidFill>
              </a:rPr>
              <a:t>Coordinated</a:t>
            </a:r>
            <a:r>
              <a:rPr lang="en-US" dirty="0">
                <a:solidFill>
                  <a:srgbClr val="00ABA4"/>
                </a:solidFill>
              </a:rPr>
              <a:t> initiatives</a:t>
            </a:r>
            <a:endParaRPr lang="en-US" sz="2400" dirty="0">
              <a:solidFill>
                <a:srgbClr val="00ABA4"/>
              </a:solidFill>
              <a:cs typeface="Calibri" panose="020F0502020204030204"/>
            </a:endParaRPr>
          </a:p>
          <a:p>
            <a:pPr marL="774700" lvl="1" indent="-342900">
              <a:buFont typeface="Wingdings" panose="05000000000000000000" pitchFamily="2" charset="2"/>
              <a:buChar char="Ø"/>
            </a:pPr>
            <a:r>
              <a:rPr lang="en-US" dirty="0">
                <a:solidFill>
                  <a:srgbClr val="00ABA4"/>
                </a:solidFill>
              </a:rPr>
              <a:t>Local initiatives</a:t>
            </a:r>
            <a:endParaRPr lang="en-US" sz="2400" dirty="0">
              <a:solidFill>
                <a:srgbClr val="00ABA4"/>
              </a:solidFill>
              <a:cs typeface="Calibri" panose="020F0502020204030204"/>
            </a:endParaRPr>
          </a:p>
          <a:p>
            <a:pPr marL="342900" indent="-342900">
              <a:buFont typeface="Wingdings" panose="05000000000000000000" pitchFamily="2" charset="2"/>
              <a:buChar char="Ø"/>
            </a:pPr>
            <a:r>
              <a:rPr lang="en-US" sz="2400" dirty="0">
                <a:solidFill>
                  <a:srgbClr val="00ABA4"/>
                </a:solidFill>
              </a:rPr>
              <a:t>Steering committee and ”monitoring” group, two ministries</a:t>
            </a:r>
          </a:p>
          <a:p>
            <a:pPr marL="342900" indent="-342900">
              <a:buFont typeface="Wingdings" panose="05000000000000000000" pitchFamily="2" charset="2"/>
              <a:buChar char="Ø"/>
            </a:pPr>
            <a:r>
              <a:rPr lang="en-US" sz="2400" dirty="0">
                <a:solidFill>
                  <a:srgbClr val="00ABA4"/>
                </a:solidFill>
              </a:rPr>
              <a:t>Two advisory boards</a:t>
            </a:r>
          </a:p>
          <a:p>
            <a:endParaRPr lang="en-US" dirty="0">
              <a:solidFill>
                <a:srgbClr val="00ABA4"/>
              </a:solidFill>
            </a:endParaRPr>
          </a:p>
        </p:txBody>
      </p:sp>
      <p:pic>
        <p:nvPicPr>
          <p:cNvPr id="7" name="Picture 6" descr="http://ncff.dk/fileadmin/_processed_/csm_Organisationsdiagram_76c9e7957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7070" y="1853754"/>
            <a:ext cx="4717263" cy="2994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4627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4543"/>
        </a:solidFill>
        <a:effectLst/>
      </p:bgPr>
    </p:bg>
    <p:spTree>
      <p:nvGrpSpPr>
        <p:cNvPr id="1" name=""/>
        <p:cNvGrpSpPr/>
        <p:nvPr/>
      </p:nvGrpSpPr>
      <p:grpSpPr>
        <a:xfrm>
          <a:off x="0" y="0"/>
          <a:ext cx="0" cy="0"/>
          <a:chOff x="0" y="0"/>
          <a:chExt cx="0" cy="0"/>
        </a:xfrm>
      </p:grpSpPr>
      <p:pic>
        <p:nvPicPr>
          <p:cNvPr id="5" name="Billed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73397" y="365124"/>
            <a:ext cx="1325563" cy="1325563"/>
          </a:xfrm>
          <a:prstGeom prst="rect">
            <a:avLst/>
          </a:prstGeom>
        </p:spPr>
      </p:pic>
      <p:sp>
        <p:nvSpPr>
          <p:cNvPr id="7" name="Titel 1"/>
          <p:cNvSpPr txBox="1">
            <a:spLocks/>
          </p:cNvSpPr>
          <p:nvPr/>
        </p:nvSpPr>
        <p:spPr>
          <a:xfrm>
            <a:off x="676456" y="441178"/>
            <a:ext cx="9603275"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GB" sz="4400" b="0" i="0" u="none" strike="noStrike" kern="1200" cap="none" spc="0" normalizeH="0" baseline="0" noProof="0" dirty="0">
                <a:ln>
                  <a:noFill/>
                </a:ln>
                <a:solidFill>
                  <a:srgbClr val="00ABA4"/>
                </a:solidFill>
                <a:effectLst/>
                <a:uLnTx/>
                <a:uFillTx/>
                <a:cs typeface="Arial" panose="020B0604020202020204" pitchFamily="34" charset="0"/>
              </a:rPr>
              <a:t>The tasks of the </a:t>
            </a:r>
            <a:r>
              <a:rPr kumimoji="0" lang="en-GB" sz="4400" b="0" i="0" u="none" strike="noStrike" kern="1200" cap="none" spc="0" normalizeH="0" baseline="0" noProof="0" dirty="0" err="1">
                <a:ln>
                  <a:noFill/>
                </a:ln>
                <a:solidFill>
                  <a:srgbClr val="00ABA4"/>
                </a:solidFill>
                <a:effectLst/>
                <a:uLnTx/>
                <a:uFillTx/>
                <a:cs typeface="Arial" panose="020B0604020202020204" pitchFamily="34" charset="0"/>
              </a:rPr>
              <a:t>center</a:t>
            </a:r>
            <a:endParaRPr kumimoji="0" lang="en-GB" sz="4400" b="0" i="0" u="none" strike="noStrike" kern="1200" cap="none" spc="0" normalizeH="0" baseline="0" noProof="0" dirty="0">
              <a:ln>
                <a:noFill/>
              </a:ln>
              <a:solidFill>
                <a:srgbClr val="00ABA4"/>
              </a:solidFill>
              <a:effectLst/>
              <a:uLnTx/>
              <a:uFillTx/>
              <a:cs typeface="Arial" panose="020B0604020202020204" pitchFamily="34" charset="0"/>
            </a:endParaRPr>
          </a:p>
        </p:txBody>
      </p:sp>
      <p:sp>
        <p:nvSpPr>
          <p:cNvPr id="8" name="Pladsholder til indhold 2"/>
          <p:cNvSpPr txBox="1">
            <a:spLocks/>
          </p:cNvSpPr>
          <p:nvPr/>
        </p:nvSpPr>
        <p:spPr>
          <a:xfrm>
            <a:off x="571501" y="1197677"/>
            <a:ext cx="11498579" cy="5375708"/>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342900" marR="0" lvl="0" indent="-342900" algn="l" defTabSz="914400" rtl="0" eaLnBrk="1" fontAlgn="auto" latinLnBrk="0" hangingPunct="1">
              <a:lnSpc>
                <a:spcPct val="120000"/>
              </a:lnSpc>
              <a:spcBef>
                <a:spcPts val="1000"/>
              </a:spcBef>
              <a:spcAft>
                <a:spcPts val="0"/>
              </a:spcAft>
              <a:buClr>
                <a:srgbClr val="00ABA4"/>
              </a:buClr>
              <a:buSzPct val="100000"/>
              <a:buFont typeface="Wingdings" panose="05000000000000000000" pitchFamily="2" charset="2"/>
              <a:buChar char="Ø"/>
              <a:tabLst/>
              <a:defRPr/>
            </a:pPr>
            <a:r>
              <a:rPr kumimoji="0" lang="en-US" sz="2300" b="0" i="0" u="none" strike="noStrike" kern="1200" cap="none" spc="0" normalizeH="0" baseline="0" noProof="0" dirty="0">
                <a:ln>
                  <a:noFill/>
                </a:ln>
                <a:solidFill>
                  <a:srgbClr val="00ABA4"/>
                </a:solidFill>
                <a:effectLst/>
                <a:uLnTx/>
                <a:uFillTx/>
                <a:latin typeface="Gill Sans MT" panose="020B0502020104020203"/>
              </a:rPr>
              <a:t>Improve (”</a:t>
            </a:r>
            <a:r>
              <a:rPr kumimoji="0" lang="en-US" sz="2300" b="0" i="0" u="none" strike="noStrike" kern="1200" cap="none" spc="0" normalizeH="0" baseline="0" noProof="0" dirty="0" err="1">
                <a:ln>
                  <a:noFill/>
                </a:ln>
                <a:solidFill>
                  <a:srgbClr val="00ABA4"/>
                </a:solidFill>
                <a:effectLst/>
                <a:uLnTx/>
                <a:uFillTx/>
                <a:latin typeface="Gill Sans MT" panose="020B0502020104020203"/>
              </a:rPr>
              <a:t>Løfte</a:t>
            </a:r>
            <a:r>
              <a:rPr kumimoji="0" lang="en-US" sz="2300" b="0" i="0" u="none" strike="noStrike" kern="1200" cap="none" spc="0" normalizeH="0" baseline="0" noProof="0" dirty="0">
                <a:ln>
                  <a:noFill/>
                </a:ln>
                <a:solidFill>
                  <a:srgbClr val="00ABA4"/>
                </a:solidFill>
                <a:effectLst/>
                <a:uLnTx/>
                <a:uFillTx/>
                <a:latin typeface="Gill Sans MT" panose="020B0502020104020203"/>
              </a:rPr>
              <a:t>”) the</a:t>
            </a:r>
            <a:r>
              <a:rPr kumimoji="0" lang="en-US" sz="2300" b="0" i="0" u="none" strike="noStrike" kern="1200" cap="none" spc="0" normalizeH="0" noProof="0" dirty="0">
                <a:ln>
                  <a:noFill/>
                </a:ln>
                <a:solidFill>
                  <a:srgbClr val="00ABA4"/>
                </a:solidFill>
                <a:effectLst/>
                <a:uLnTx/>
                <a:uFillTx/>
                <a:latin typeface="Gill Sans MT" panose="020B0502020104020203"/>
              </a:rPr>
              <a:t> language ‘area’ as such</a:t>
            </a:r>
            <a:endParaRPr kumimoji="0" lang="en-US" sz="2300" b="0" i="0" u="none" strike="noStrike" kern="1200" cap="none" spc="0" normalizeH="0" baseline="0" noProof="0" dirty="0">
              <a:ln>
                <a:noFill/>
              </a:ln>
              <a:solidFill>
                <a:srgbClr val="00ABA4"/>
              </a:solidFill>
              <a:effectLst/>
              <a:uLnTx/>
              <a:uFillTx/>
              <a:latin typeface="Gill Sans MT" panose="020B0502020104020203"/>
            </a:endParaRPr>
          </a:p>
          <a:p>
            <a:pPr marL="342900" marR="0" lvl="0" indent="-342900" algn="l" defTabSz="914400" rtl="0" eaLnBrk="1" fontAlgn="auto" latinLnBrk="0" hangingPunct="1">
              <a:lnSpc>
                <a:spcPct val="120000"/>
              </a:lnSpc>
              <a:spcBef>
                <a:spcPts val="1000"/>
              </a:spcBef>
              <a:spcAft>
                <a:spcPts val="0"/>
              </a:spcAft>
              <a:buClr>
                <a:srgbClr val="00ABA4"/>
              </a:buClr>
              <a:buSzPct val="100000"/>
              <a:buFont typeface="Wingdings" panose="05000000000000000000" pitchFamily="2" charset="2"/>
              <a:buChar char="Ø"/>
              <a:tabLst/>
              <a:defRPr/>
            </a:pPr>
            <a:r>
              <a:rPr kumimoji="0" lang="en-US" sz="2300" b="0" i="0" u="none" strike="noStrike" kern="1200" cap="none" spc="0" normalizeH="0" baseline="0" noProof="0" dirty="0">
                <a:ln>
                  <a:noFill/>
                </a:ln>
                <a:solidFill>
                  <a:srgbClr val="00ABA4"/>
                </a:solidFill>
                <a:effectLst/>
                <a:uLnTx/>
                <a:uFillTx/>
                <a:latin typeface="Gill Sans MT" panose="020B0502020104020203"/>
              </a:rPr>
              <a:t>Provide</a:t>
            </a:r>
            <a:r>
              <a:rPr kumimoji="0" lang="en-US" sz="2300" b="0" i="0" u="none" strike="noStrike" kern="1200" cap="none" spc="0" normalizeH="0" noProof="0" dirty="0">
                <a:ln>
                  <a:noFill/>
                </a:ln>
                <a:solidFill>
                  <a:srgbClr val="00ABA4"/>
                </a:solidFill>
                <a:effectLst/>
                <a:uLnTx/>
                <a:uFillTx/>
                <a:latin typeface="Gill Sans MT" panose="020B0502020104020203"/>
              </a:rPr>
              <a:t> info on relevant R&amp;D</a:t>
            </a:r>
            <a:endParaRPr kumimoji="0" lang="en-US" sz="2300" b="0" i="0" u="none" strike="noStrike" kern="1200" cap="none" spc="0" normalizeH="0" baseline="0" noProof="0" dirty="0">
              <a:ln>
                <a:noFill/>
              </a:ln>
              <a:solidFill>
                <a:srgbClr val="00ABA4"/>
              </a:solidFill>
              <a:effectLst/>
              <a:uLnTx/>
              <a:uFillTx/>
              <a:latin typeface="Gill Sans MT" panose="020B0502020104020203"/>
            </a:endParaRPr>
          </a:p>
          <a:p>
            <a:pPr marL="342900" marR="0" lvl="0" indent="-342900" algn="l" defTabSz="914400" rtl="0" eaLnBrk="1" fontAlgn="auto" latinLnBrk="0" hangingPunct="1">
              <a:lnSpc>
                <a:spcPct val="120000"/>
              </a:lnSpc>
              <a:spcBef>
                <a:spcPts val="1000"/>
              </a:spcBef>
              <a:spcAft>
                <a:spcPts val="0"/>
              </a:spcAft>
              <a:buClr>
                <a:srgbClr val="00ABA4"/>
              </a:buClr>
              <a:buSzPct val="100000"/>
              <a:buFont typeface="Wingdings" panose="05000000000000000000" pitchFamily="2" charset="2"/>
              <a:buChar char="Ø"/>
              <a:tabLst/>
              <a:defRPr/>
            </a:pPr>
            <a:r>
              <a:rPr kumimoji="0" lang="en-US" sz="2300" b="0" i="0" u="none" strike="noStrike" kern="1200" cap="none" spc="0" normalizeH="0" baseline="0" noProof="0" dirty="0">
                <a:ln>
                  <a:noFill/>
                </a:ln>
                <a:solidFill>
                  <a:srgbClr val="00ABA4"/>
                </a:solidFill>
                <a:effectLst/>
                <a:uLnTx/>
                <a:uFillTx/>
                <a:latin typeface="Gill Sans MT" panose="020B0502020104020203"/>
              </a:rPr>
              <a:t>Carry out quality assurance</a:t>
            </a:r>
            <a:r>
              <a:rPr kumimoji="0" lang="en-US" sz="2300" b="0" i="0" u="none" strike="noStrike" kern="1200" cap="none" spc="0" normalizeH="0" noProof="0" dirty="0">
                <a:ln>
                  <a:noFill/>
                </a:ln>
                <a:solidFill>
                  <a:srgbClr val="00ABA4"/>
                </a:solidFill>
                <a:effectLst/>
                <a:uLnTx/>
                <a:uFillTx/>
                <a:latin typeface="Gill Sans MT" panose="020B0502020104020203"/>
              </a:rPr>
              <a:t> initiatives and contribute to the raising of quality</a:t>
            </a:r>
            <a:endParaRPr lang="en-US" sz="2300" dirty="0">
              <a:solidFill>
                <a:srgbClr val="00ABA4"/>
              </a:solidFill>
              <a:latin typeface="Gill Sans MT" panose="020B0502020104020203"/>
            </a:endParaRPr>
          </a:p>
          <a:p>
            <a:pPr marL="342900" marR="0" lvl="0" indent="-342900" algn="l" defTabSz="914400" rtl="0" eaLnBrk="1" fontAlgn="auto" latinLnBrk="0" hangingPunct="1">
              <a:lnSpc>
                <a:spcPct val="120000"/>
              </a:lnSpc>
              <a:spcBef>
                <a:spcPts val="1000"/>
              </a:spcBef>
              <a:spcAft>
                <a:spcPts val="0"/>
              </a:spcAft>
              <a:buClr>
                <a:srgbClr val="00ABA4"/>
              </a:buClr>
              <a:buSzPct val="100000"/>
              <a:buFont typeface="Wingdings" panose="05000000000000000000" pitchFamily="2" charset="2"/>
              <a:buChar char="Ø"/>
              <a:tabLst/>
              <a:defRPr/>
            </a:pPr>
            <a:r>
              <a:rPr kumimoji="0" lang="en-US" sz="2300" b="0" i="0" u="none" strike="noStrike" kern="1200" cap="none" spc="0" normalizeH="0" baseline="0" noProof="0" dirty="0">
                <a:ln>
                  <a:noFill/>
                </a:ln>
                <a:solidFill>
                  <a:srgbClr val="00ABA4"/>
                </a:solidFill>
                <a:effectLst/>
                <a:uLnTx/>
                <a:uFillTx/>
                <a:latin typeface="Gill Sans MT" panose="020B0502020104020203"/>
              </a:rPr>
              <a:t>Facilitate knowledge sharing</a:t>
            </a:r>
            <a:r>
              <a:rPr kumimoji="0" lang="en-US" sz="2300" b="0" i="0" u="none" strike="noStrike" kern="1200" cap="none" spc="0" normalizeH="0" noProof="0" dirty="0">
                <a:ln>
                  <a:noFill/>
                </a:ln>
                <a:solidFill>
                  <a:srgbClr val="00ABA4"/>
                </a:solidFill>
                <a:effectLst/>
                <a:uLnTx/>
                <a:uFillTx/>
                <a:latin typeface="Gill Sans MT" panose="020B0502020104020203"/>
              </a:rPr>
              <a:t> and the development of PD</a:t>
            </a:r>
            <a:endParaRPr kumimoji="0" lang="en-US" sz="2300" b="0" i="0" u="none" strike="noStrike" kern="1200" cap="none" spc="0" normalizeH="0" baseline="0" noProof="0" dirty="0">
              <a:ln>
                <a:noFill/>
              </a:ln>
              <a:solidFill>
                <a:srgbClr val="00ABA4"/>
              </a:solidFill>
              <a:effectLst/>
              <a:uLnTx/>
              <a:uFillTx/>
              <a:latin typeface="Gill Sans MT" panose="020B0502020104020203"/>
            </a:endParaRPr>
          </a:p>
          <a:p>
            <a:pPr marL="342900" marR="0" lvl="0" indent="-342900" algn="l" defTabSz="914400" rtl="0" eaLnBrk="1" fontAlgn="auto" latinLnBrk="0" hangingPunct="1">
              <a:lnSpc>
                <a:spcPct val="120000"/>
              </a:lnSpc>
              <a:spcBef>
                <a:spcPts val="1000"/>
              </a:spcBef>
              <a:spcAft>
                <a:spcPts val="0"/>
              </a:spcAft>
              <a:buClr>
                <a:srgbClr val="00ABA4"/>
              </a:buClr>
              <a:buSzPct val="100000"/>
              <a:buFont typeface="Wingdings" panose="05000000000000000000" pitchFamily="2" charset="2"/>
              <a:buChar char="Ø"/>
              <a:tabLst/>
              <a:defRPr/>
            </a:pPr>
            <a:r>
              <a:rPr kumimoji="0" lang="en-US" sz="2300" b="0" i="0" u="none" strike="noStrike" kern="1200" cap="none" spc="0" normalizeH="0" baseline="0" noProof="0" dirty="0">
                <a:ln>
                  <a:noFill/>
                </a:ln>
                <a:solidFill>
                  <a:srgbClr val="00ABA4"/>
                </a:solidFill>
                <a:effectLst/>
                <a:uLnTx/>
                <a:uFillTx/>
                <a:latin typeface="Gill Sans MT" panose="020B0502020104020203"/>
              </a:rPr>
              <a:t>Build strong collaborative relations</a:t>
            </a:r>
            <a:r>
              <a:rPr kumimoji="0" lang="en-US" sz="2300" b="0" i="0" u="none" strike="noStrike" kern="1200" cap="none" spc="0" normalizeH="0" noProof="0" dirty="0">
                <a:ln>
                  <a:noFill/>
                </a:ln>
                <a:solidFill>
                  <a:srgbClr val="00ABA4"/>
                </a:solidFill>
                <a:effectLst/>
                <a:uLnTx/>
                <a:uFillTx/>
                <a:latin typeface="Gill Sans MT" panose="020B0502020104020203"/>
              </a:rPr>
              <a:t> and networks</a:t>
            </a:r>
            <a:endParaRPr kumimoji="0" lang="en-US" sz="2300" b="0" i="0" u="none" strike="noStrike" kern="1200" cap="none" spc="0" normalizeH="0" baseline="0" noProof="0" dirty="0">
              <a:ln>
                <a:noFill/>
              </a:ln>
              <a:solidFill>
                <a:srgbClr val="00ABA4"/>
              </a:solidFill>
              <a:effectLst/>
              <a:uLnTx/>
              <a:uFillTx/>
              <a:latin typeface="Gill Sans MT" panose="020B0502020104020203"/>
            </a:endParaRPr>
          </a:p>
          <a:p>
            <a:pPr marL="342900" lvl="0" indent="-342900">
              <a:buClr>
                <a:srgbClr val="00ABA4"/>
              </a:buClr>
              <a:buFont typeface="Wingdings" panose="05000000000000000000" pitchFamily="2" charset="2"/>
              <a:buChar char="Ø"/>
            </a:pPr>
            <a:r>
              <a:rPr lang="en-US" sz="2300" dirty="0">
                <a:solidFill>
                  <a:srgbClr val="00ABA4"/>
                </a:solidFill>
                <a:latin typeface="Gill Sans MT" panose="020B0502020104020203"/>
              </a:rPr>
              <a:t>Facilitate the upkeep of language competences</a:t>
            </a:r>
          </a:p>
          <a:p>
            <a:pPr marL="342900" lvl="0" indent="-342900">
              <a:buClr>
                <a:srgbClr val="00ABA4"/>
              </a:buClr>
              <a:buFont typeface="Wingdings" panose="05000000000000000000" pitchFamily="2" charset="2"/>
              <a:buChar char="Ø"/>
            </a:pPr>
            <a:r>
              <a:rPr lang="en-US" sz="2300" dirty="0">
                <a:solidFill>
                  <a:srgbClr val="00ABA4"/>
                </a:solidFill>
                <a:latin typeface="Gill Sans MT" panose="020B0502020104020203"/>
              </a:rPr>
              <a:t>Support/facilitate language ‘offers’ in non-language educational programs (add-on competences)</a:t>
            </a:r>
          </a:p>
          <a:p>
            <a:pPr marL="342900" lvl="0" indent="-342900">
              <a:buClr>
                <a:srgbClr val="00ABA4"/>
              </a:buClr>
              <a:buFont typeface="Wingdings" panose="05000000000000000000" pitchFamily="2" charset="2"/>
              <a:buChar char="Ø"/>
            </a:pPr>
            <a:r>
              <a:rPr lang="en-US" sz="2300" dirty="0">
                <a:solidFill>
                  <a:srgbClr val="00ABA4"/>
                </a:solidFill>
                <a:latin typeface="Gill Sans MT" panose="020B0502020104020203"/>
              </a:rPr>
              <a:t>Gather and share knowledge of language components in other educational programs</a:t>
            </a:r>
          </a:p>
          <a:p>
            <a:pPr marL="342900" lvl="0" indent="-342900">
              <a:buClr>
                <a:srgbClr val="00ABA4"/>
              </a:buClr>
              <a:buFont typeface="Wingdings" panose="05000000000000000000" pitchFamily="2" charset="2"/>
              <a:buChar char="Ø"/>
            </a:pPr>
            <a:r>
              <a:rPr lang="en-US" sz="2300" dirty="0">
                <a:solidFill>
                  <a:srgbClr val="00ABA4"/>
                </a:solidFill>
                <a:latin typeface="Gill Sans MT" panose="020B0502020104020203"/>
              </a:rPr>
              <a:t>Contribute to the development of local language strategies</a:t>
            </a:r>
            <a:endParaRPr kumimoji="0" lang="en-US" sz="2300" b="0" i="0" u="none" strike="noStrike" kern="1200" cap="none" spc="0" normalizeH="0" baseline="0" noProof="0" dirty="0">
              <a:ln>
                <a:noFill/>
              </a:ln>
              <a:solidFill>
                <a:srgbClr val="00ABA4"/>
              </a:solidFill>
              <a:effectLst/>
              <a:uLnTx/>
              <a:uFillTx/>
              <a:latin typeface="Gill Sans MT" panose="020B0502020104020203"/>
            </a:endParaRPr>
          </a:p>
        </p:txBody>
      </p:sp>
    </p:spTree>
    <p:extLst>
      <p:ext uri="{BB962C8B-B14F-4D97-AF65-F5344CB8AC3E}">
        <p14:creationId xmlns:p14="http://schemas.microsoft.com/office/powerpoint/2010/main" val="4225427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4543"/>
        </a:solidFill>
        <a:effectLst/>
      </p:bgPr>
    </p:bg>
    <p:spTree>
      <p:nvGrpSpPr>
        <p:cNvPr id="1" name=""/>
        <p:cNvGrpSpPr/>
        <p:nvPr/>
      </p:nvGrpSpPr>
      <p:grpSpPr>
        <a:xfrm>
          <a:off x="0" y="0"/>
          <a:ext cx="0" cy="0"/>
          <a:chOff x="0" y="0"/>
          <a:chExt cx="0" cy="0"/>
        </a:xfrm>
      </p:grpSpPr>
      <p:pic>
        <p:nvPicPr>
          <p:cNvPr id="5" name="Billed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73397" y="365124"/>
            <a:ext cx="1325563" cy="1325563"/>
          </a:xfrm>
          <a:prstGeom prst="rect">
            <a:avLst/>
          </a:prstGeom>
        </p:spPr>
      </p:pic>
      <p:sp>
        <p:nvSpPr>
          <p:cNvPr id="2" name="Titel 1"/>
          <p:cNvSpPr>
            <a:spLocks noGrp="1"/>
          </p:cNvSpPr>
          <p:nvPr>
            <p:ph type="title"/>
          </p:nvPr>
        </p:nvSpPr>
        <p:spPr/>
        <p:txBody>
          <a:bodyPr/>
          <a:lstStyle/>
          <a:p>
            <a:r>
              <a:rPr lang="da-DK" dirty="0">
                <a:solidFill>
                  <a:srgbClr val="00ABA4"/>
                </a:solidFill>
              </a:rPr>
              <a:t>Status</a:t>
            </a:r>
          </a:p>
        </p:txBody>
      </p:sp>
      <p:sp>
        <p:nvSpPr>
          <p:cNvPr id="3" name="Rektangel 2"/>
          <p:cNvSpPr/>
          <p:nvPr/>
        </p:nvSpPr>
        <p:spPr>
          <a:xfrm>
            <a:off x="838200" y="1217180"/>
            <a:ext cx="10096500" cy="5078313"/>
          </a:xfrm>
          <a:prstGeom prst="rect">
            <a:avLst/>
          </a:prstGeom>
        </p:spPr>
        <p:txBody>
          <a:bodyPr wrap="square">
            <a:spAutoFit/>
          </a:bodyPr>
          <a:lstStyle/>
          <a:p>
            <a:pPr marL="540000" indent="-457200">
              <a:buFont typeface="Wingdings" panose="05000000000000000000" pitchFamily="2" charset="2"/>
              <a:buChar char="Ø"/>
            </a:pPr>
            <a:r>
              <a:rPr lang="en-US" sz="3200" dirty="0" smtClean="0">
                <a:solidFill>
                  <a:srgbClr val="00ABA4"/>
                </a:solidFill>
              </a:rPr>
              <a:t>Stakeholder involvement from the start</a:t>
            </a:r>
            <a:endParaRPr lang="en-US" sz="3200" dirty="0">
              <a:solidFill>
                <a:srgbClr val="00ABA4"/>
              </a:solidFill>
              <a:sym typeface="Wingdings" panose="05000000000000000000" pitchFamily="2" charset="2"/>
            </a:endParaRPr>
          </a:p>
          <a:p>
            <a:pPr marL="997200" lvl="1" indent="-457200">
              <a:buFont typeface="Wingdings" panose="05000000000000000000" pitchFamily="2" charset="2"/>
              <a:buChar char="Ø"/>
            </a:pPr>
            <a:r>
              <a:rPr lang="en-US" dirty="0" smtClean="0">
                <a:solidFill>
                  <a:srgbClr val="00ABA4"/>
                </a:solidFill>
                <a:sym typeface="Wingdings" panose="05000000000000000000" pitchFamily="2" charset="2"/>
              </a:rPr>
              <a:t>Language teachers at all levels, students, educational institutions, municipalities, businesses, politicians, society at large</a:t>
            </a:r>
          </a:p>
          <a:p>
            <a:pPr marL="540000" indent="-457200">
              <a:buFont typeface="Wingdings" panose="05000000000000000000" pitchFamily="2" charset="2"/>
              <a:buChar char="Ø"/>
            </a:pPr>
            <a:r>
              <a:rPr lang="en-US" sz="3200" dirty="0">
                <a:solidFill>
                  <a:srgbClr val="00ABA4"/>
                </a:solidFill>
                <a:sym typeface="Wingdings" panose="05000000000000000000" pitchFamily="2" charset="2"/>
              </a:rPr>
              <a:t>Principles for funding </a:t>
            </a:r>
            <a:r>
              <a:rPr lang="en-US" sz="3200" dirty="0" smtClean="0">
                <a:solidFill>
                  <a:srgbClr val="00ABA4"/>
                </a:solidFill>
                <a:sym typeface="Wingdings" panose="05000000000000000000" pitchFamily="2" charset="2"/>
              </a:rPr>
              <a:t>established</a:t>
            </a:r>
            <a:endParaRPr lang="en-US" sz="3200" dirty="0">
              <a:solidFill>
                <a:srgbClr val="00ABA4"/>
              </a:solidFill>
              <a:sym typeface="Wingdings" panose="05000000000000000000" pitchFamily="2" charset="2"/>
            </a:endParaRPr>
          </a:p>
          <a:p>
            <a:pPr marL="540000" indent="-457200">
              <a:buFont typeface="Wingdings" panose="05000000000000000000" pitchFamily="2" charset="2"/>
              <a:buChar char="Ø"/>
            </a:pPr>
            <a:r>
              <a:rPr lang="en-US" sz="3200" dirty="0" smtClean="0">
                <a:solidFill>
                  <a:srgbClr val="00ABA4"/>
                </a:solidFill>
                <a:sym typeface="Wingdings" panose="05000000000000000000" pitchFamily="2" charset="2"/>
                <a:hlinkClick r:id="rId3"/>
              </a:rPr>
              <a:t>www.ncff.dk</a:t>
            </a:r>
            <a:r>
              <a:rPr lang="en-US" sz="3200" dirty="0" smtClean="0">
                <a:solidFill>
                  <a:srgbClr val="00ABA4"/>
                </a:solidFill>
                <a:sym typeface="Wingdings" panose="05000000000000000000" pitchFamily="2" charset="2"/>
              </a:rPr>
              <a:t> </a:t>
            </a:r>
          </a:p>
          <a:p>
            <a:pPr marL="540000" indent="-457200">
              <a:buFont typeface="Wingdings" panose="05000000000000000000" pitchFamily="2" charset="2"/>
              <a:buChar char="Ø"/>
            </a:pPr>
            <a:r>
              <a:rPr lang="en-US" sz="3200" dirty="0" smtClean="0">
                <a:solidFill>
                  <a:srgbClr val="00ABA4"/>
                </a:solidFill>
                <a:sym typeface="Wingdings" panose="05000000000000000000" pitchFamily="2" charset="2"/>
              </a:rPr>
              <a:t>Facebook page </a:t>
            </a:r>
            <a:endParaRPr lang="en-US" sz="3200" dirty="0">
              <a:solidFill>
                <a:srgbClr val="00ABA4"/>
              </a:solidFill>
              <a:sym typeface="Wingdings" panose="05000000000000000000" pitchFamily="2" charset="2"/>
            </a:endParaRPr>
          </a:p>
          <a:p>
            <a:pPr marL="540000" indent="-457200">
              <a:buFont typeface="Wingdings" panose="05000000000000000000" pitchFamily="2" charset="2"/>
              <a:buChar char="Ø"/>
            </a:pPr>
            <a:r>
              <a:rPr lang="en-US" sz="3200" dirty="0">
                <a:solidFill>
                  <a:srgbClr val="00ABA4"/>
                </a:solidFill>
                <a:sym typeface="Wingdings" panose="05000000000000000000" pitchFamily="2" charset="2"/>
              </a:rPr>
              <a:t>Advisory boards </a:t>
            </a:r>
            <a:r>
              <a:rPr lang="en-US" sz="3200" dirty="0" smtClean="0">
                <a:solidFill>
                  <a:srgbClr val="00ABA4"/>
                </a:solidFill>
                <a:sym typeface="Wingdings" panose="05000000000000000000" pitchFamily="2" charset="2"/>
              </a:rPr>
              <a:t>established</a:t>
            </a:r>
          </a:p>
          <a:p>
            <a:pPr marL="540000" indent="-457200">
              <a:buFont typeface="Wingdings" panose="05000000000000000000" pitchFamily="2" charset="2"/>
              <a:buChar char="Ø"/>
            </a:pPr>
            <a:r>
              <a:rPr lang="en-US" sz="3200" dirty="0" smtClean="0">
                <a:solidFill>
                  <a:srgbClr val="00ABA4"/>
                </a:solidFill>
                <a:sym typeface="Wingdings" panose="05000000000000000000" pitchFamily="2" charset="2"/>
              </a:rPr>
              <a:t>Steering committee meetings</a:t>
            </a:r>
            <a:endParaRPr lang="en-US" sz="3200" dirty="0">
              <a:solidFill>
                <a:srgbClr val="00ABA4"/>
              </a:solidFill>
              <a:sym typeface="Wingdings" panose="05000000000000000000" pitchFamily="2" charset="2"/>
            </a:endParaRPr>
          </a:p>
          <a:p>
            <a:pPr marL="540000" indent="-457200">
              <a:buFont typeface="Wingdings" panose="05000000000000000000" pitchFamily="2" charset="2"/>
              <a:buChar char="Ø"/>
            </a:pPr>
            <a:r>
              <a:rPr lang="en-US" sz="3200" dirty="0" smtClean="0">
                <a:solidFill>
                  <a:srgbClr val="00ABA4"/>
                </a:solidFill>
                <a:sym typeface="Wingdings" panose="05000000000000000000" pitchFamily="2" charset="2"/>
              </a:rPr>
              <a:t>“Annual” report 2018</a:t>
            </a:r>
          </a:p>
          <a:p>
            <a:pPr marL="540000" indent="-457200">
              <a:buFont typeface="Wingdings" panose="05000000000000000000" pitchFamily="2" charset="2"/>
              <a:buChar char="Ø"/>
            </a:pPr>
            <a:r>
              <a:rPr lang="en-US" sz="3200" dirty="0" smtClean="0">
                <a:solidFill>
                  <a:srgbClr val="00ABA4"/>
                </a:solidFill>
                <a:sym typeface="Wingdings" panose="05000000000000000000" pitchFamily="2" charset="2"/>
              </a:rPr>
              <a:t>Action </a:t>
            </a:r>
            <a:r>
              <a:rPr lang="en-US" sz="3200" dirty="0">
                <a:solidFill>
                  <a:srgbClr val="00ABA4"/>
                </a:solidFill>
                <a:sym typeface="Wingdings" panose="05000000000000000000" pitchFamily="2" charset="2"/>
              </a:rPr>
              <a:t>plans for </a:t>
            </a:r>
            <a:r>
              <a:rPr lang="en-US" sz="3200" dirty="0" smtClean="0">
                <a:solidFill>
                  <a:srgbClr val="00ABA4"/>
                </a:solidFill>
                <a:sym typeface="Wingdings" panose="05000000000000000000" pitchFamily="2" charset="2"/>
              </a:rPr>
              <a:t>2019</a:t>
            </a:r>
          </a:p>
          <a:p>
            <a:pPr marL="540000" indent="-457200">
              <a:buFont typeface="Wingdings" panose="05000000000000000000" pitchFamily="2" charset="2"/>
              <a:buChar char="Ø"/>
            </a:pPr>
            <a:r>
              <a:rPr lang="en-US" sz="3200" dirty="0" smtClean="0">
                <a:solidFill>
                  <a:srgbClr val="00ABA4"/>
                </a:solidFill>
                <a:sym typeface="Wingdings" panose="05000000000000000000" pitchFamily="2" charset="2"/>
              </a:rPr>
              <a:t>Ambition</a:t>
            </a:r>
            <a:r>
              <a:rPr lang="en-US" sz="3200" dirty="0">
                <a:solidFill>
                  <a:srgbClr val="00ABA4"/>
                </a:solidFill>
                <a:sym typeface="Wingdings" panose="05000000000000000000" pitchFamily="2" charset="2"/>
              </a:rPr>
              <a:t>: from activity center   resource center</a:t>
            </a:r>
          </a:p>
        </p:txBody>
      </p:sp>
    </p:spTree>
    <p:extLst>
      <p:ext uri="{BB962C8B-B14F-4D97-AF65-F5344CB8AC3E}">
        <p14:creationId xmlns:p14="http://schemas.microsoft.com/office/powerpoint/2010/main" val="1757761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4543"/>
        </a:solidFill>
        <a:effectLst/>
      </p:bgPr>
    </p:bg>
    <p:spTree>
      <p:nvGrpSpPr>
        <p:cNvPr id="1" name=""/>
        <p:cNvGrpSpPr/>
        <p:nvPr/>
      </p:nvGrpSpPr>
      <p:grpSpPr>
        <a:xfrm>
          <a:off x="0" y="0"/>
          <a:ext cx="0" cy="0"/>
          <a:chOff x="0" y="0"/>
          <a:chExt cx="0" cy="0"/>
        </a:xfrm>
      </p:grpSpPr>
      <p:pic>
        <p:nvPicPr>
          <p:cNvPr id="5" name="Billed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73397" y="365124"/>
            <a:ext cx="1325563" cy="1325563"/>
          </a:xfrm>
          <a:prstGeom prst="rect">
            <a:avLst/>
          </a:prstGeom>
        </p:spPr>
      </p:pic>
      <p:sp>
        <p:nvSpPr>
          <p:cNvPr id="2" name="Titel 1"/>
          <p:cNvSpPr>
            <a:spLocks noGrp="1"/>
          </p:cNvSpPr>
          <p:nvPr>
            <p:ph type="title"/>
          </p:nvPr>
        </p:nvSpPr>
        <p:spPr>
          <a:xfrm>
            <a:off x="820578" y="62994"/>
            <a:ext cx="10515600" cy="964911"/>
          </a:xfrm>
        </p:spPr>
        <p:txBody>
          <a:bodyPr/>
          <a:lstStyle/>
          <a:p>
            <a:r>
              <a:rPr lang="da-DK" dirty="0" err="1" smtClean="0">
                <a:solidFill>
                  <a:srgbClr val="00ABA4"/>
                </a:solidFill>
              </a:rPr>
              <a:t>Initiatives</a:t>
            </a:r>
            <a:r>
              <a:rPr lang="da-DK" dirty="0" smtClean="0">
                <a:solidFill>
                  <a:srgbClr val="00ABA4"/>
                </a:solidFill>
              </a:rPr>
              <a:t>….</a:t>
            </a:r>
            <a:endParaRPr lang="da-DK" dirty="0">
              <a:solidFill>
                <a:srgbClr val="00ABA4"/>
              </a:solidFill>
            </a:endParaRPr>
          </a:p>
        </p:txBody>
      </p:sp>
      <p:sp>
        <p:nvSpPr>
          <p:cNvPr id="3" name="Rektangel 2"/>
          <p:cNvSpPr/>
          <p:nvPr/>
        </p:nvSpPr>
        <p:spPr>
          <a:xfrm>
            <a:off x="820578" y="884675"/>
            <a:ext cx="10096500" cy="5632311"/>
          </a:xfrm>
          <a:prstGeom prst="rect">
            <a:avLst/>
          </a:prstGeom>
        </p:spPr>
        <p:txBody>
          <a:bodyPr wrap="square">
            <a:spAutoFit/>
          </a:bodyPr>
          <a:lstStyle/>
          <a:p>
            <a:pPr marL="540000" indent="-457200">
              <a:buFont typeface="Wingdings" panose="05000000000000000000" pitchFamily="2" charset="2"/>
              <a:buChar char="Ø"/>
            </a:pPr>
            <a:r>
              <a:rPr lang="en-US" sz="2400" dirty="0">
                <a:solidFill>
                  <a:srgbClr val="00ABA4"/>
                </a:solidFill>
                <a:sym typeface="Wingdings" panose="05000000000000000000" pitchFamily="2" charset="2"/>
              </a:rPr>
              <a:t>Inspirational (local) seminars for K-13 teachers</a:t>
            </a:r>
          </a:p>
          <a:p>
            <a:pPr marL="5400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baseline="0" noProof="0" dirty="0" smtClean="0">
                <a:ln>
                  <a:noFill/>
                </a:ln>
                <a:solidFill>
                  <a:srgbClr val="00ABA4"/>
                </a:solidFill>
                <a:effectLst/>
                <a:uLnTx/>
                <a:uFillTx/>
                <a:latin typeface="Calibri" panose="020F0502020204030204"/>
              </a:rPr>
              <a:t>Annual conference (transitions)</a:t>
            </a:r>
          </a:p>
          <a:p>
            <a:pPr marL="5400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2400" dirty="0" smtClean="0">
                <a:solidFill>
                  <a:srgbClr val="00ABA4"/>
                </a:solidFill>
                <a:latin typeface="Calibri" panose="020F0502020204030204"/>
              </a:rPr>
              <a:t>Investigations into needs of teachers (DE, FR, ES)</a:t>
            </a:r>
            <a:endParaRPr kumimoji="0" lang="en-US" sz="2400" b="0" i="0" u="none" strike="noStrike" kern="1200" cap="none" spc="0" normalizeH="0" baseline="0" noProof="0" dirty="0" smtClean="0">
              <a:ln>
                <a:noFill/>
              </a:ln>
              <a:solidFill>
                <a:srgbClr val="00ABA4"/>
              </a:solidFill>
              <a:effectLst/>
              <a:uLnTx/>
              <a:uFillTx/>
              <a:latin typeface="Calibri" panose="020F0502020204030204"/>
            </a:endParaRPr>
          </a:p>
          <a:p>
            <a:pPr marL="5400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baseline="0" noProof="0" dirty="0" smtClean="0">
                <a:ln>
                  <a:noFill/>
                </a:ln>
                <a:solidFill>
                  <a:srgbClr val="00ABA4"/>
                </a:solidFill>
                <a:effectLst/>
                <a:uLnTx/>
                <a:uFillTx/>
                <a:latin typeface="Calibri" panose="020F0502020204030204"/>
              </a:rPr>
              <a:t>Development of diploma module for FLT at K-13</a:t>
            </a:r>
            <a:r>
              <a:rPr kumimoji="0" lang="en-US" sz="2400" b="0" i="0" u="none" strike="noStrike" kern="1200" cap="none" spc="0" normalizeH="0" noProof="0" dirty="0" smtClean="0">
                <a:ln>
                  <a:noFill/>
                </a:ln>
                <a:solidFill>
                  <a:srgbClr val="00ABA4"/>
                </a:solidFill>
                <a:effectLst/>
                <a:uLnTx/>
                <a:uFillTx/>
                <a:latin typeface="Calibri" panose="020F0502020204030204"/>
              </a:rPr>
              <a:t> level</a:t>
            </a:r>
          </a:p>
          <a:p>
            <a:pPr marL="5400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2400" baseline="0" dirty="0" smtClean="0">
                <a:solidFill>
                  <a:srgbClr val="00ABA4"/>
                </a:solidFill>
                <a:latin typeface="Calibri" panose="020F0502020204030204"/>
                <a:sym typeface="Wingdings" panose="05000000000000000000" pitchFamily="2" charset="2"/>
              </a:rPr>
              <a:t>(Co-)Administration of bilateral exchange programs </a:t>
            </a:r>
            <a:br>
              <a:rPr lang="en-US" sz="2400" baseline="0" dirty="0" smtClean="0">
                <a:solidFill>
                  <a:srgbClr val="00ABA4"/>
                </a:solidFill>
                <a:latin typeface="Calibri" panose="020F0502020204030204"/>
                <a:sym typeface="Wingdings" panose="05000000000000000000" pitchFamily="2" charset="2"/>
              </a:rPr>
            </a:br>
            <a:r>
              <a:rPr lang="en-US" sz="2400" baseline="0" dirty="0" smtClean="0">
                <a:solidFill>
                  <a:srgbClr val="00ABA4"/>
                </a:solidFill>
                <a:latin typeface="Calibri" panose="020F0502020204030204"/>
                <a:sym typeface="Wingdings" panose="05000000000000000000" pitchFamily="2" charset="2"/>
              </a:rPr>
              <a:t>(FR,</a:t>
            </a:r>
            <a:r>
              <a:rPr lang="en-US" sz="2400" dirty="0" smtClean="0">
                <a:solidFill>
                  <a:srgbClr val="00ABA4"/>
                </a:solidFill>
                <a:latin typeface="Calibri" panose="020F0502020204030204"/>
                <a:sym typeface="Wingdings" panose="05000000000000000000" pitchFamily="2" charset="2"/>
              </a:rPr>
              <a:t> ES, (DE))</a:t>
            </a:r>
          </a:p>
          <a:p>
            <a:pPr marL="5400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2400" dirty="0" smtClean="0">
                <a:solidFill>
                  <a:srgbClr val="00ABA4"/>
                </a:solidFill>
                <a:latin typeface="Calibri" panose="020F0502020204030204"/>
                <a:sym typeface="Wingdings" panose="05000000000000000000" pitchFamily="2" charset="2"/>
              </a:rPr>
              <a:t>#</a:t>
            </a:r>
            <a:r>
              <a:rPr lang="en-US" sz="2400" dirty="0" err="1" smtClean="0">
                <a:solidFill>
                  <a:srgbClr val="00ABA4"/>
                </a:solidFill>
                <a:latin typeface="Calibri" panose="020F0502020204030204"/>
                <a:sym typeface="Wingdings" panose="05000000000000000000" pitchFamily="2" charset="2"/>
              </a:rPr>
              <a:t>UpWithLanguages</a:t>
            </a:r>
            <a:r>
              <a:rPr lang="en-US" sz="2400" dirty="0" smtClean="0">
                <a:solidFill>
                  <a:srgbClr val="00ABA4"/>
                </a:solidFill>
                <a:latin typeface="Calibri" panose="020F0502020204030204"/>
                <a:sym typeface="Wingdings" panose="05000000000000000000" pitchFamily="2" charset="2"/>
              </a:rPr>
              <a:t> day</a:t>
            </a:r>
          </a:p>
          <a:p>
            <a:pPr marL="5400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2400" dirty="0" smtClean="0">
                <a:solidFill>
                  <a:srgbClr val="00ABA4"/>
                </a:solidFill>
                <a:latin typeface="Calibri" panose="020F0502020204030204"/>
                <a:sym typeface="Wingdings" panose="05000000000000000000" pitchFamily="2" charset="2"/>
              </a:rPr>
              <a:t>Generation Global (Erasmus+)</a:t>
            </a:r>
          </a:p>
          <a:p>
            <a:pPr marL="5400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baseline="0" noProof="0" dirty="0" smtClean="0">
                <a:ln>
                  <a:noFill/>
                </a:ln>
                <a:solidFill>
                  <a:srgbClr val="00ABA4"/>
                </a:solidFill>
                <a:effectLst/>
                <a:uLnTx/>
                <a:uFillTx/>
                <a:latin typeface="Calibri" panose="020F0502020204030204"/>
                <a:sym typeface="Wingdings" panose="05000000000000000000" pitchFamily="2" charset="2"/>
              </a:rPr>
              <a:t>ECML</a:t>
            </a:r>
            <a:r>
              <a:rPr kumimoji="0" lang="en-US" sz="2400" b="0" i="0" u="none" strike="noStrike" kern="1200" cap="none" spc="0" normalizeH="0" noProof="0" dirty="0" smtClean="0">
                <a:ln>
                  <a:noFill/>
                </a:ln>
                <a:solidFill>
                  <a:srgbClr val="00ABA4"/>
                </a:solidFill>
                <a:effectLst/>
                <a:uLnTx/>
                <a:uFillTx/>
                <a:latin typeface="Calibri" panose="020F0502020204030204"/>
                <a:sym typeface="Wingdings" panose="05000000000000000000" pitchFamily="2" charset="2"/>
              </a:rPr>
              <a:t> – support for applications</a:t>
            </a:r>
          </a:p>
          <a:p>
            <a:pPr marL="5400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2400" dirty="0" smtClean="0">
                <a:solidFill>
                  <a:srgbClr val="00ABA4"/>
                </a:solidFill>
                <a:latin typeface="Calibri" panose="020F0502020204030204"/>
                <a:sym typeface="Wingdings" panose="05000000000000000000" pitchFamily="2" charset="2"/>
              </a:rPr>
              <a:t>Practice placements abroad – support for language and intercultural competences</a:t>
            </a:r>
          </a:p>
          <a:p>
            <a:pPr marL="5400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baseline="0" noProof="0" dirty="0" smtClean="0">
                <a:ln>
                  <a:noFill/>
                </a:ln>
                <a:solidFill>
                  <a:srgbClr val="00ABA4"/>
                </a:solidFill>
                <a:effectLst/>
                <a:uLnTx/>
                <a:uFillTx/>
                <a:latin typeface="Calibri" panose="020F0502020204030204"/>
                <a:sym typeface="Wingdings" panose="05000000000000000000" pitchFamily="2" charset="2"/>
              </a:rPr>
              <a:t>Compilation</a:t>
            </a:r>
            <a:r>
              <a:rPr kumimoji="0" lang="en-US" sz="2400" b="0" i="0" u="none" strike="noStrike" kern="1200" cap="none" spc="0" normalizeH="0" noProof="0" dirty="0" smtClean="0">
                <a:ln>
                  <a:noFill/>
                </a:ln>
                <a:solidFill>
                  <a:srgbClr val="00ABA4"/>
                </a:solidFill>
                <a:effectLst/>
                <a:uLnTx/>
                <a:uFillTx/>
                <a:latin typeface="Calibri" panose="020F0502020204030204"/>
                <a:sym typeface="Wingdings" panose="05000000000000000000" pitchFamily="2" charset="2"/>
              </a:rPr>
              <a:t> of “good stories”</a:t>
            </a:r>
          </a:p>
          <a:p>
            <a:pPr marL="5400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2400" baseline="0" dirty="0" smtClean="0">
                <a:solidFill>
                  <a:srgbClr val="00ABA4"/>
                </a:solidFill>
                <a:latin typeface="Calibri" panose="020F0502020204030204"/>
                <a:sym typeface="Wingdings" panose="05000000000000000000" pitchFamily="2" charset="2"/>
              </a:rPr>
              <a:t>Two interns </a:t>
            </a:r>
          </a:p>
          <a:p>
            <a:pPr marL="5400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noProof="0" dirty="0" smtClean="0">
                <a:ln>
                  <a:noFill/>
                </a:ln>
                <a:solidFill>
                  <a:srgbClr val="00ABA4"/>
                </a:solidFill>
                <a:effectLst/>
                <a:uLnTx/>
                <a:uFillTx/>
                <a:latin typeface="Calibri" panose="020F0502020204030204"/>
                <a:sym typeface="Wingdings" panose="05000000000000000000" pitchFamily="2" charset="2"/>
              </a:rPr>
              <a:t>Business life involvement and investigations into needs</a:t>
            </a:r>
          </a:p>
          <a:p>
            <a:pPr marL="5400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2400" baseline="0" dirty="0" smtClean="0">
                <a:solidFill>
                  <a:srgbClr val="00ABA4"/>
                </a:solidFill>
                <a:latin typeface="Calibri" panose="020F0502020204030204"/>
                <a:sym typeface="Wingdings" panose="05000000000000000000" pitchFamily="2" charset="2"/>
              </a:rPr>
              <a:t>Sharing of</a:t>
            </a:r>
            <a:r>
              <a:rPr lang="en-US" sz="2400" dirty="0" smtClean="0">
                <a:solidFill>
                  <a:srgbClr val="00ABA4"/>
                </a:solidFill>
                <a:latin typeface="Calibri" panose="020F0502020204030204"/>
                <a:sym typeface="Wingdings" panose="05000000000000000000" pitchFamily="2" charset="2"/>
              </a:rPr>
              <a:t> results from FL pedagogical master’s theses </a:t>
            </a:r>
            <a:endParaRPr kumimoji="0" lang="en-US" sz="2400" b="0" i="0" u="none" strike="noStrike" kern="1200" cap="none" spc="0" normalizeH="0" baseline="0" noProof="0" dirty="0" smtClean="0">
              <a:ln>
                <a:noFill/>
              </a:ln>
              <a:solidFill>
                <a:srgbClr val="00ABA4"/>
              </a:solidFill>
              <a:effectLst/>
              <a:uLnTx/>
              <a:uFillTx/>
              <a:latin typeface="Calibri" panose="020F0502020204030204"/>
              <a:sym typeface="Wingdings" panose="05000000000000000000" pitchFamily="2" charset="2"/>
            </a:endParaRPr>
          </a:p>
        </p:txBody>
      </p:sp>
      <p:sp>
        <p:nvSpPr>
          <p:cNvPr id="4" name="Rounded Rectangle 3"/>
          <p:cNvSpPr/>
          <p:nvPr/>
        </p:nvSpPr>
        <p:spPr>
          <a:xfrm rot="1458027">
            <a:off x="8209308" y="2312100"/>
            <a:ext cx="3823855" cy="1260731"/>
          </a:xfrm>
          <a:prstGeom prst="roundRect">
            <a:avLst/>
          </a:prstGeom>
          <a:solidFill>
            <a:srgbClr val="00ABA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4C54"/>
                </a:solidFill>
                <a:sym typeface="Wingdings" panose="05000000000000000000" pitchFamily="2" charset="2"/>
              </a:rPr>
              <a:t>Project development </a:t>
            </a:r>
            <a:r>
              <a:rPr lang="en-US" sz="2800" dirty="0" smtClean="0">
                <a:solidFill>
                  <a:srgbClr val="004C54"/>
                </a:solidFill>
                <a:sym typeface="Wingdings" panose="05000000000000000000" pitchFamily="2" charset="2"/>
              </a:rPr>
              <a:t>support</a:t>
            </a:r>
            <a:endParaRPr lang="en-US" sz="2800" dirty="0">
              <a:solidFill>
                <a:srgbClr val="004C54"/>
              </a:solidFill>
              <a:sym typeface="Wingdings" panose="05000000000000000000" pitchFamily="2" charset="2"/>
            </a:endParaRPr>
          </a:p>
        </p:txBody>
      </p:sp>
    </p:spTree>
    <p:extLst>
      <p:ext uri="{BB962C8B-B14F-4D97-AF65-F5344CB8AC3E}">
        <p14:creationId xmlns:p14="http://schemas.microsoft.com/office/powerpoint/2010/main" val="2018060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781287"/>
          </a:xfrm>
        </p:spPr>
        <p:txBody>
          <a:bodyPr/>
          <a:lstStyle/>
          <a:p>
            <a:pPr algn="ctr"/>
            <a:r>
              <a:rPr lang="en-GB" dirty="0">
                <a:solidFill>
                  <a:srgbClr val="004C54"/>
                </a:solidFill>
              </a:rPr>
              <a:t>Obstacles and barriers at various levels</a:t>
            </a:r>
            <a:endParaRPr lang="en-GB" dirty="0"/>
          </a:p>
        </p:txBody>
      </p:sp>
      <p:sp>
        <p:nvSpPr>
          <p:cNvPr id="3" name="Pladsholder til tekst 2"/>
          <p:cNvSpPr>
            <a:spLocks noGrp="1"/>
          </p:cNvSpPr>
          <p:nvPr>
            <p:ph type="body" sz="quarter" idx="13"/>
          </p:nvPr>
        </p:nvSpPr>
        <p:spPr>
          <a:xfrm>
            <a:off x="838200" y="1006764"/>
            <a:ext cx="10515600" cy="4807182"/>
          </a:xfrm>
        </p:spPr>
        <p:txBody>
          <a:bodyPr/>
          <a:lstStyle/>
          <a:p>
            <a:pPr marL="0" indent="0">
              <a:buNone/>
            </a:pPr>
            <a:r>
              <a:rPr lang="en-GB" sz="2400" u="sng" dirty="0">
                <a:solidFill>
                  <a:srgbClr val="004C54"/>
                </a:solidFill>
              </a:rPr>
              <a:t>Primary and lower secondary (K-10)</a:t>
            </a:r>
            <a:r>
              <a:rPr lang="en-GB" sz="2400" dirty="0">
                <a:solidFill>
                  <a:srgbClr val="004C54"/>
                </a:solidFill>
              </a:rPr>
              <a:t>: </a:t>
            </a:r>
          </a:p>
          <a:p>
            <a:pPr>
              <a:lnSpc>
                <a:spcPct val="100000"/>
              </a:lnSpc>
              <a:spcBef>
                <a:spcPts val="0"/>
              </a:spcBef>
            </a:pPr>
            <a:r>
              <a:rPr lang="en-GB" sz="2400" dirty="0">
                <a:solidFill>
                  <a:srgbClr val="004C54"/>
                </a:solidFill>
              </a:rPr>
              <a:t>The different status of English, German and French </a:t>
            </a:r>
            <a:r>
              <a:rPr lang="en-GB" sz="2400" dirty="0">
                <a:solidFill>
                  <a:srgbClr val="004C54"/>
                </a:solidFill>
                <a:sym typeface="Wingdings" panose="05000000000000000000" pitchFamily="2" charset="2"/>
              </a:rPr>
              <a:t> often only German </a:t>
            </a:r>
          </a:p>
          <a:p>
            <a:pPr>
              <a:lnSpc>
                <a:spcPct val="100000"/>
              </a:lnSpc>
              <a:spcBef>
                <a:spcPts val="0"/>
              </a:spcBef>
            </a:pPr>
            <a:r>
              <a:rPr lang="en-GB" sz="2400" dirty="0">
                <a:solidFill>
                  <a:srgbClr val="004C54"/>
                </a:solidFill>
                <a:sym typeface="Wingdings" panose="05000000000000000000" pitchFamily="2" charset="2"/>
              </a:rPr>
              <a:t>Late start of second FL</a:t>
            </a:r>
          </a:p>
          <a:p>
            <a:pPr>
              <a:lnSpc>
                <a:spcPct val="100000"/>
              </a:lnSpc>
              <a:spcBef>
                <a:spcPts val="0"/>
              </a:spcBef>
            </a:pPr>
            <a:r>
              <a:rPr lang="en-GB" sz="2400" dirty="0">
                <a:solidFill>
                  <a:srgbClr val="004C54"/>
                </a:solidFill>
                <a:sym typeface="Wingdings" panose="05000000000000000000" pitchFamily="2" charset="2"/>
              </a:rPr>
              <a:t>Language view, pedagogy and aims differ from those of the Gymnasium (lack of progression, integration and need to build bridges)</a:t>
            </a:r>
          </a:p>
          <a:p>
            <a:pPr>
              <a:lnSpc>
                <a:spcPct val="100000"/>
              </a:lnSpc>
              <a:spcBef>
                <a:spcPts val="0"/>
              </a:spcBef>
            </a:pPr>
            <a:r>
              <a:rPr lang="en-GB" sz="2400" dirty="0">
                <a:solidFill>
                  <a:srgbClr val="004C54"/>
                </a:solidFill>
                <a:sym typeface="Wingdings" panose="05000000000000000000" pitchFamily="2" charset="2"/>
              </a:rPr>
              <a:t>Teacher identity (not language teacher identity)</a:t>
            </a:r>
          </a:p>
          <a:p>
            <a:pPr marL="0" indent="0">
              <a:lnSpc>
                <a:spcPct val="100000"/>
              </a:lnSpc>
              <a:spcBef>
                <a:spcPts val="0"/>
              </a:spcBef>
              <a:buNone/>
            </a:pPr>
            <a:endParaRPr lang="en-GB" sz="2400" dirty="0">
              <a:solidFill>
                <a:srgbClr val="004C54"/>
              </a:solidFill>
              <a:sym typeface="Wingdings" panose="05000000000000000000" pitchFamily="2" charset="2"/>
            </a:endParaRPr>
          </a:p>
          <a:p>
            <a:pPr marL="0" indent="0">
              <a:lnSpc>
                <a:spcPct val="100000"/>
              </a:lnSpc>
              <a:spcBef>
                <a:spcPts val="0"/>
              </a:spcBef>
              <a:buNone/>
            </a:pPr>
            <a:r>
              <a:rPr lang="en-GB" sz="2400" u="sng" dirty="0">
                <a:solidFill>
                  <a:srgbClr val="004C54"/>
                </a:solidFill>
                <a:sym typeface="Wingdings" panose="05000000000000000000" pitchFamily="2" charset="2"/>
              </a:rPr>
              <a:t>Upper secondary (10-12)</a:t>
            </a:r>
            <a:r>
              <a:rPr lang="en-GB" sz="2400" dirty="0">
                <a:solidFill>
                  <a:srgbClr val="004C54"/>
                </a:solidFill>
                <a:sym typeface="Wingdings" panose="05000000000000000000" pitchFamily="2" charset="2"/>
              </a:rPr>
              <a:t>: </a:t>
            </a:r>
          </a:p>
          <a:p>
            <a:pPr>
              <a:lnSpc>
                <a:spcPct val="100000"/>
              </a:lnSpc>
              <a:spcBef>
                <a:spcPts val="0"/>
              </a:spcBef>
            </a:pPr>
            <a:r>
              <a:rPr lang="en-GB" sz="2400" dirty="0">
                <a:solidFill>
                  <a:srgbClr val="004C54"/>
                </a:solidFill>
                <a:sym typeface="Wingdings" panose="05000000000000000000" pitchFamily="2" charset="2"/>
              </a:rPr>
              <a:t>Many technical restrictions to languages at high level</a:t>
            </a:r>
          </a:p>
          <a:p>
            <a:pPr>
              <a:lnSpc>
                <a:spcPct val="100000"/>
              </a:lnSpc>
              <a:spcBef>
                <a:spcPts val="0"/>
              </a:spcBef>
            </a:pPr>
            <a:r>
              <a:rPr lang="en-GB" sz="2400" dirty="0">
                <a:solidFill>
                  <a:srgbClr val="004C54"/>
                </a:solidFill>
                <a:sym typeface="Wingdings" panose="05000000000000000000" pitchFamily="2" charset="2"/>
              </a:rPr>
              <a:t>Few study “programs” with languages (</a:t>
            </a:r>
            <a:r>
              <a:rPr lang="en-GB" sz="2400" dirty="0" err="1">
                <a:solidFill>
                  <a:srgbClr val="004C54"/>
                </a:solidFill>
                <a:sym typeface="Wingdings" panose="05000000000000000000" pitchFamily="2" charset="2"/>
              </a:rPr>
              <a:t>studieretninger</a:t>
            </a:r>
            <a:r>
              <a:rPr lang="en-GB" sz="2400" dirty="0">
                <a:solidFill>
                  <a:srgbClr val="004C54"/>
                </a:solidFill>
                <a:sym typeface="Wingdings" panose="05000000000000000000" pitchFamily="2" charset="2"/>
              </a:rPr>
              <a:t>)</a:t>
            </a:r>
          </a:p>
          <a:p>
            <a:pPr>
              <a:lnSpc>
                <a:spcPct val="100000"/>
              </a:lnSpc>
              <a:spcBef>
                <a:spcPts val="0"/>
              </a:spcBef>
            </a:pPr>
            <a:r>
              <a:rPr lang="en-GB" sz="2400" dirty="0">
                <a:solidFill>
                  <a:srgbClr val="004C54"/>
                </a:solidFill>
                <a:sym typeface="Wingdings" panose="05000000000000000000" pitchFamily="2" charset="2"/>
              </a:rPr>
              <a:t>Few collaborations among language teachers and between language teachers and teachers of other subjects</a:t>
            </a:r>
          </a:p>
          <a:p>
            <a:pPr>
              <a:lnSpc>
                <a:spcPct val="100000"/>
              </a:lnSpc>
              <a:spcBef>
                <a:spcPts val="0"/>
              </a:spcBef>
            </a:pPr>
            <a:r>
              <a:rPr lang="en-GB" sz="2400" dirty="0">
                <a:solidFill>
                  <a:srgbClr val="004C54"/>
                </a:solidFill>
              </a:rPr>
              <a:t>Authenticity </a:t>
            </a:r>
          </a:p>
          <a:p>
            <a:pPr lvl="1"/>
            <a:r>
              <a:rPr lang="en-GB" sz="2000" dirty="0" smtClean="0"/>
              <a:t> </a:t>
            </a:r>
            <a:endParaRPr lang="en-GB" sz="2000" dirty="0"/>
          </a:p>
        </p:txBody>
      </p:sp>
    </p:spTree>
    <p:extLst>
      <p:ext uri="{BB962C8B-B14F-4D97-AF65-F5344CB8AC3E}">
        <p14:creationId xmlns:p14="http://schemas.microsoft.com/office/powerpoint/2010/main" val="4644984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876821"/>
          </a:xfrm>
        </p:spPr>
        <p:txBody>
          <a:bodyPr/>
          <a:lstStyle/>
          <a:p>
            <a:pPr algn="ctr"/>
            <a:r>
              <a:rPr lang="en-GB" dirty="0" smtClean="0"/>
              <a:t>Obstacles </a:t>
            </a:r>
            <a:r>
              <a:rPr lang="en-GB" dirty="0" err="1" smtClean="0"/>
              <a:t>contd</a:t>
            </a:r>
            <a:r>
              <a:rPr lang="en-GB" dirty="0" smtClean="0"/>
              <a:t>….</a:t>
            </a:r>
            <a:endParaRPr lang="en-GB" dirty="0"/>
          </a:p>
        </p:txBody>
      </p:sp>
      <p:sp>
        <p:nvSpPr>
          <p:cNvPr id="3" name="Pladsholder til tekst 2"/>
          <p:cNvSpPr>
            <a:spLocks noGrp="1"/>
          </p:cNvSpPr>
          <p:nvPr>
            <p:ph type="body" sz="quarter" idx="13"/>
          </p:nvPr>
        </p:nvSpPr>
        <p:spPr>
          <a:xfrm>
            <a:off x="838200" y="1337482"/>
            <a:ext cx="10515600" cy="4217182"/>
          </a:xfrm>
        </p:spPr>
        <p:txBody>
          <a:bodyPr/>
          <a:lstStyle/>
          <a:p>
            <a:pPr marL="0" indent="0">
              <a:buNone/>
            </a:pPr>
            <a:r>
              <a:rPr lang="en-GB" u="sng" dirty="0" smtClean="0"/>
              <a:t>Professional colleges:</a:t>
            </a:r>
          </a:p>
          <a:p>
            <a:r>
              <a:rPr lang="en-GB" dirty="0" smtClean="0"/>
              <a:t>Only 30 ECTS </a:t>
            </a:r>
            <a:r>
              <a:rPr lang="en-GB" dirty="0" smtClean="0">
                <a:sym typeface="Wingdings" panose="05000000000000000000" pitchFamily="2" charset="2"/>
              </a:rPr>
              <a:t> lack of fluency and confidence in speaking/writing</a:t>
            </a:r>
            <a:endParaRPr lang="en-GB" dirty="0">
              <a:sym typeface="Wingdings" panose="05000000000000000000" pitchFamily="2" charset="2"/>
            </a:endParaRPr>
          </a:p>
          <a:p>
            <a:r>
              <a:rPr lang="en-GB" dirty="0" smtClean="0">
                <a:sym typeface="Wingdings" panose="05000000000000000000" pitchFamily="2" charset="2"/>
              </a:rPr>
              <a:t>Recruitment</a:t>
            </a:r>
          </a:p>
          <a:p>
            <a:endParaRPr lang="en-GB" dirty="0">
              <a:sym typeface="Wingdings" panose="05000000000000000000" pitchFamily="2" charset="2"/>
            </a:endParaRPr>
          </a:p>
          <a:p>
            <a:pPr marL="0" indent="0">
              <a:buNone/>
            </a:pPr>
            <a:r>
              <a:rPr lang="en-GB" u="sng" dirty="0" smtClean="0">
                <a:sym typeface="Wingdings" panose="05000000000000000000" pitchFamily="2" charset="2"/>
              </a:rPr>
              <a:t>Universities:</a:t>
            </a:r>
          </a:p>
          <a:p>
            <a:r>
              <a:rPr lang="en-GB" dirty="0" smtClean="0">
                <a:sym typeface="Wingdings" panose="05000000000000000000" pitchFamily="2" charset="2"/>
              </a:rPr>
              <a:t>Recruitment</a:t>
            </a:r>
          </a:p>
          <a:p>
            <a:r>
              <a:rPr lang="en-GB" dirty="0" smtClean="0">
                <a:sym typeface="Wingdings" panose="05000000000000000000" pitchFamily="2" charset="2"/>
              </a:rPr>
              <a:t>Relevance?</a:t>
            </a:r>
          </a:p>
          <a:p>
            <a:endParaRPr lang="en-GB" dirty="0" smtClean="0">
              <a:sym typeface="Wingdings" panose="05000000000000000000" pitchFamily="2" charset="2"/>
            </a:endParaRPr>
          </a:p>
          <a:p>
            <a:endParaRPr lang="en-GB" dirty="0"/>
          </a:p>
        </p:txBody>
      </p:sp>
      <p:graphicFrame>
        <p:nvGraphicFramePr>
          <p:cNvPr id="5" name="Pladsholder til indhold 16"/>
          <p:cNvGraphicFramePr>
            <a:graphicFrameLocks/>
          </p:cNvGraphicFramePr>
          <p:nvPr>
            <p:extLst/>
          </p:nvPr>
        </p:nvGraphicFramePr>
        <p:xfrm>
          <a:off x="8057868" y="1817590"/>
          <a:ext cx="2901041" cy="45422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8341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sz="quarter" idx="14"/>
          </p:nvPr>
        </p:nvSpPr>
        <p:spPr>
          <a:xfrm>
            <a:off x="838200" y="1208314"/>
            <a:ext cx="10515600" cy="4346348"/>
          </a:xfrm>
        </p:spPr>
        <p:txBody>
          <a:bodyPr/>
          <a:lstStyle/>
          <a:p>
            <a:r>
              <a:rPr lang="en-GB" dirty="0" smtClean="0"/>
              <a:t>Because of present situation NCFF will in the beginning be </a:t>
            </a:r>
            <a:r>
              <a:rPr lang="en-GB" i="1" dirty="0" smtClean="0"/>
              <a:t>action oriented</a:t>
            </a:r>
          </a:p>
          <a:p>
            <a:r>
              <a:rPr lang="en-GB" dirty="0" smtClean="0"/>
              <a:t>NCFF has financial resources </a:t>
            </a:r>
          </a:p>
          <a:p>
            <a:pPr lvl="1"/>
            <a:r>
              <a:rPr lang="en-GB" sz="2800" dirty="0" smtClean="0"/>
              <a:t>For development projects that can further the language competences and the language programs in Denmark</a:t>
            </a:r>
          </a:p>
          <a:p>
            <a:pPr lvl="1"/>
            <a:r>
              <a:rPr lang="en-GB" sz="2800" dirty="0" smtClean="0"/>
              <a:t>Two pools of funds (open themes and restricted themes</a:t>
            </a:r>
            <a:r>
              <a:rPr lang="en-GB" dirty="0" smtClean="0"/>
              <a:t>)</a:t>
            </a:r>
          </a:p>
          <a:p>
            <a:pPr lvl="2"/>
            <a:r>
              <a:rPr lang="en-GB" sz="2400" dirty="0" smtClean="0"/>
              <a:t>Local language strategies</a:t>
            </a:r>
          </a:p>
          <a:p>
            <a:pPr lvl="2"/>
            <a:r>
              <a:rPr lang="en-GB" sz="2400" dirty="0" smtClean="0"/>
              <a:t>The identity, didactics and language view of the subject areas </a:t>
            </a:r>
          </a:p>
          <a:p>
            <a:pPr lvl="2"/>
            <a:r>
              <a:rPr lang="en-GB" sz="2400" dirty="0" smtClean="0"/>
              <a:t>The cognition of language students and pupils </a:t>
            </a:r>
          </a:p>
          <a:p>
            <a:pPr lvl="2"/>
            <a:r>
              <a:rPr lang="en-GB" sz="2400" dirty="0" smtClean="0"/>
              <a:t>CLIL</a:t>
            </a:r>
          </a:p>
          <a:p>
            <a:pPr lvl="2"/>
            <a:r>
              <a:rPr lang="en-GB" sz="2400" dirty="0" smtClean="0"/>
              <a:t>The need for foreign languages </a:t>
            </a:r>
          </a:p>
          <a:p>
            <a:pPr lvl="2"/>
            <a:endParaRPr lang="en-GB" sz="2400" u="sng" dirty="0" smtClean="0"/>
          </a:p>
          <a:p>
            <a:pPr lvl="1"/>
            <a:endParaRPr lang="en-GB" b="1" dirty="0"/>
          </a:p>
        </p:txBody>
      </p:sp>
      <p:sp>
        <p:nvSpPr>
          <p:cNvPr id="3" name="Titel 2"/>
          <p:cNvSpPr>
            <a:spLocks noGrp="1"/>
          </p:cNvSpPr>
          <p:nvPr>
            <p:ph type="title"/>
          </p:nvPr>
        </p:nvSpPr>
        <p:spPr>
          <a:xfrm>
            <a:off x="838200" y="365125"/>
            <a:ext cx="10515600" cy="843189"/>
          </a:xfrm>
        </p:spPr>
        <p:txBody>
          <a:bodyPr/>
          <a:lstStyle/>
          <a:p>
            <a:pPr algn="ctr"/>
            <a:r>
              <a:rPr lang="en-GB" dirty="0" smtClean="0"/>
              <a:t>How?</a:t>
            </a:r>
            <a:endParaRPr lang="en-GB" dirty="0"/>
          </a:p>
        </p:txBody>
      </p:sp>
    </p:spTree>
    <p:extLst>
      <p:ext uri="{BB962C8B-B14F-4D97-AF65-F5344CB8AC3E}">
        <p14:creationId xmlns:p14="http://schemas.microsoft.com/office/powerpoint/2010/main" val="833988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838200" y="1108364"/>
            <a:ext cx="10515600" cy="4446298"/>
          </a:xfrm>
        </p:spPr>
        <p:txBody>
          <a:bodyPr/>
          <a:lstStyle/>
          <a:p>
            <a:r>
              <a:rPr lang="en-US" sz="2400" dirty="0" smtClean="0"/>
              <a:t>Research and development – how to prioritize funds?</a:t>
            </a:r>
          </a:p>
          <a:p>
            <a:r>
              <a:rPr lang="en-US" sz="2400" dirty="0" smtClean="0"/>
              <a:t>Should we prioritize (funds) one level over the others?</a:t>
            </a:r>
          </a:p>
          <a:p>
            <a:r>
              <a:rPr lang="en-US" sz="2400" dirty="0" smtClean="0"/>
              <a:t>Should we prioritize some languages over others?</a:t>
            </a:r>
          </a:p>
          <a:p>
            <a:r>
              <a:rPr lang="en-US" sz="2400" dirty="0" smtClean="0"/>
              <a:t>Should we prioritize top down or bottom up initiatives?</a:t>
            </a:r>
          </a:p>
          <a:p>
            <a:r>
              <a:rPr lang="en-US" sz="2400" dirty="0" smtClean="0"/>
              <a:t>Should we prioritize many small or few large projects?</a:t>
            </a:r>
          </a:p>
          <a:p>
            <a:r>
              <a:rPr lang="en-US" sz="2400" dirty="0" smtClean="0"/>
              <a:t>Should we stay action-oriented or should we aim to be a research and knowledge based institution?</a:t>
            </a:r>
          </a:p>
          <a:p>
            <a:r>
              <a:rPr lang="en-US" sz="2400" dirty="0" smtClean="0"/>
              <a:t>How should we prioritize language education per se and language-involving programs?</a:t>
            </a:r>
          </a:p>
          <a:p>
            <a:r>
              <a:rPr lang="en-US" sz="2400" dirty="0" smtClean="0"/>
              <a:t>Should we trust people’s (organizations’, individuals’) own perceptions of language needs?</a:t>
            </a:r>
          </a:p>
        </p:txBody>
      </p:sp>
      <p:sp>
        <p:nvSpPr>
          <p:cNvPr id="3" name="Title 2"/>
          <p:cNvSpPr>
            <a:spLocks noGrp="1"/>
          </p:cNvSpPr>
          <p:nvPr>
            <p:ph type="title"/>
          </p:nvPr>
        </p:nvSpPr>
        <p:spPr/>
        <p:txBody>
          <a:bodyPr/>
          <a:lstStyle/>
          <a:p>
            <a:r>
              <a:rPr lang="en-US" dirty="0" smtClean="0"/>
              <a:t>Dilemmas…</a:t>
            </a:r>
            <a:endParaRPr lang="da-DK" dirty="0"/>
          </a:p>
        </p:txBody>
      </p:sp>
    </p:spTree>
    <p:extLst>
      <p:ext uri="{BB962C8B-B14F-4D97-AF65-F5344CB8AC3E}">
        <p14:creationId xmlns:p14="http://schemas.microsoft.com/office/powerpoint/2010/main" val="27344895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tema">
  <a:themeElements>
    <a:clrScheme name="NCFF">
      <a:dk1>
        <a:srgbClr val="6E6E6E"/>
      </a:dk1>
      <a:lt1>
        <a:srgbClr val="FFFFFF"/>
      </a:lt1>
      <a:dk2>
        <a:srgbClr val="365AA5"/>
      </a:dk2>
      <a:lt2>
        <a:srgbClr val="6E6E6E"/>
      </a:lt2>
      <a:accent1>
        <a:srgbClr val="004C54"/>
      </a:accent1>
      <a:accent2>
        <a:srgbClr val="678E96"/>
      </a:accent2>
      <a:accent3>
        <a:srgbClr val="FFFFFF"/>
      </a:accent3>
      <a:accent4>
        <a:srgbClr val="5D5D5D"/>
      </a:accent4>
      <a:accent5>
        <a:srgbClr val="AEB5CF"/>
      </a:accent5>
      <a:accent6>
        <a:srgbClr val="5E78A8"/>
      </a:accent6>
      <a:hlink>
        <a:srgbClr val="9AAFD1"/>
      </a:hlink>
      <a:folHlink>
        <a:srgbClr val="CDD6E8"/>
      </a:folHlink>
    </a:clrScheme>
    <a:fontScheme name="NCFF">
      <a:majorFont>
        <a:latin typeface="Calibri"/>
        <a:ea typeface=""/>
        <a:cs typeface=""/>
      </a:majorFont>
      <a:minorFont>
        <a:latin typeface="Calibri"/>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_01b.potx" id="{182A03F6-C89E-4045-9918-5A95B00E3855}" vid="{BD22633F-C954-4F52-A1EF-5930299361B4}"/>
    </a:ext>
  </a:extLst>
</a:theme>
</file>

<file path=ppt/theme/theme3.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E7F71CB4935EC43B09F951A5291BBB6" ma:contentTypeVersion="2" ma:contentTypeDescription="Create a new document." ma:contentTypeScope="" ma:versionID="211f442e9c6842fe93cf4a2963ac6de0">
  <xsd:schema xmlns:xsd="http://www.w3.org/2001/XMLSchema" xmlns:xs="http://www.w3.org/2001/XMLSchema" xmlns:p="http://schemas.microsoft.com/office/2006/metadata/properties" xmlns:ns2="0d0e72a6-e3fc-4052-b525-796b029600ff" targetNamespace="http://schemas.microsoft.com/office/2006/metadata/properties" ma:root="true" ma:fieldsID="3a9006d5123eeed5c616bc607e7b1739" ns2:_="">
    <xsd:import namespace="0d0e72a6-e3fc-4052-b525-796b029600ff"/>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0e72a6-e3fc-4052-b525-796b029600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DDAB258-5726-47E6-A25A-ADE902064F3C}">
  <ds:schemaRefs>
    <ds:schemaRef ds:uri="http://schemas.microsoft.com/sharepoint/v3/contenttype/forms"/>
  </ds:schemaRefs>
</ds:datastoreItem>
</file>

<file path=customXml/itemProps2.xml><?xml version="1.0" encoding="utf-8"?>
<ds:datastoreItem xmlns:ds="http://schemas.openxmlformats.org/officeDocument/2006/customXml" ds:itemID="{6ED506F6-7618-40DE-9649-633FECF3C8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d0e72a6-e3fc-4052-b525-796b029600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8FB136A-C12C-4187-BF2E-E13A89F9F03E}">
  <ds:schemaRefs>
    <ds:schemaRef ds:uri="0d0e72a6-e3fc-4052-b525-796b029600ff"/>
    <ds:schemaRef ds:uri="http://schemas.microsoft.com/office/2006/documentManagement/types"/>
    <ds:schemaRef ds:uri="http://www.w3.org/XML/1998/namespace"/>
    <ds:schemaRef ds:uri="http://purl.org/dc/terms/"/>
    <ds:schemaRef ds:uri="http://schemas.openxmlformats.org/package/2006/metadata/core-properties"/>
    <ds:schemaRef ds:uri="http://purl.org/dc/dcmitype/"/>
    <ds:schemaRef ds:uri="http://schemas.microsoft.com/office/infopath/2007/PartnerControls"/>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4510</TotalTime>
  <Words>2160</Words>
  <Application>Microsoft Office PowerPoint</Application>
  <PresentationFormat>Szélesvásznú</PresentationFormat>
  <Paragraphs>169</Paragraphs>
  <Slides>14</Slides>
  <Notes>5</Notes>
  <HiddenSlides>0</HiddenSlides>
  <MMClips>0</MMClips>
  <ScaleCrop>false</ScaleCrop>
  <HeadingPairs>
    <vt:vector size="6" baseType="variant">
      <vt:variant>
        <vt:lpstr>Használt betűtípusok</vt:lpstr>
      </vt:variant>
      <vt:variant>
        <vt:i4>5</vt:i4>
      </vt:variant>
      <vt:variant>
        <vt:lpstr>Téma</vt:lpstr>
      </vt:variant>
      <vt:variant>
        <vt:i4>2</vt:i4>
      </vt:variant>
      <vt:variant>
        <vt:lpstr>Diacímek</vt:lpstr>
      </vt:variant>
      <vt:variant>
        <vt:i4>14</vt:i4>
      </vt:variant>
    </vt:vector>
  </HeadingPairs>
  <TitlesOfParts>
    <vt:vector size="21" baseType="lpstr">
      <vt:lpstr>Arial</vt:lpstr>
      <vt:lpstr>Calibri</vt:lpstr>
      <vt:lpstr>Calibri Light</vt:lpstr>
      <vt:lpstr>Gill Sans MT</vt:lpstr>
      <vt:lpstr>Wingdings</vt:lpstr>
      <vt:lpstr>Office-tema</vt:lpstr>
      <vt:lpstr>1_Office-tema</vt:lpstr>
      <vt:lpstr>Mette Skovgaard Andersen Hanne Wacher Kjærgaard Directors NCFF (east &amp; west)</vt:lpstr>
      <vt:lpstr>PowerPoint-bemutató</vt:lpstr>
      <vt:lpstr>Aims of the strategy</vt:lpstr>
      <vt:lpstr>The educational language teacher circle </vt:lpstr>
      <vt:lpstr>Aims of the strategy</vt:lpstr>
      <vt:lpstr>PowerPoint-bemutató</vt:lpstr>
      <vt:lpstr>Det Nationale Center for Fremmedsprog - NCFF</vt:lpstr>
      <vt:lpstr>PowerPoint-bemutató</vt:lpstr>
      <vt:lpstr>Status</vt:lpstr>
      <vt:lpstr>Initiatives….</vt:lpstr>
      <vt:lpstr>Obstacles and barriers at various levels</vt:lpstr>
      <vt:lpstr>Obstacles contd….</vt:lpstr>
      <vt:lpstr>How?</vt:lpstr>
      <vt:lpstr>Dilemmas…</vt:lpstr>
    </vt:vector>
  </TitlesOfParts>
  <Company>Aarhus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Hanne Wacher Kjærgaard</dc:creator>
  <cp:lastModifiedBy>Blaskóné Szűcs Marianna</cp:lastModifiedBy>
  <cp:revision>60</cp:revision>
  <dcterms:created xsi:type="dcterms:W3CDTF">2018-11-21T06:51:02Z</dcterms:created>
  <dcterms:modified xsi:type="dcterms:W3CDTF">2019-06-03T07:56:43Z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0x0101002E7F71CB4935EC43B09F951A5291BBB6</vt:lpwstr>
  </property>
</Properties>
</file>