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  <p:sldMasterId id="2147483660" r:id="rId6"/>
    <p:sldMasterId id="2147483669" r:id="rId7"/>
    <p:sldMasterId id="2147483681" r:id="rId8"/>
  </p:sldMasterIdLst>
  <p:notesMasterIdLst>
    <p:notesMasterId r:id="rId17"/>
  </p:notesMasterIdLst>
  <p:sldIdLst>
    <p:sldId id="341" r:id="rId9"/>
    <p:sldId id="342" r:id="rId10"/>
    <p:sldId id="346" r:id="rId11"/>
    <p:sldId id="350" r:id="rId12"/>
    <p:sldId id="351" r:id="rId13"/>
    <p:sldId id="347" r:id="rId14"/>
    <p:sldId id="353" r:id="rId15"/>
    <p:sldId id="352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54" userDrawn="1">
          <p15:clr>
            <a:srgbClr val="A4A3A4"/>
          </p15:clr>
        </p15:guide>
        <p15:guide id="2" pos="295" userDrawn="1">
          <p15:clr>
            <a:srgbClr val="A4A3A4"/>
          </p15:clr>
        </p15:guide>
        <p15:guide id="3" orient="horz" pos="273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u Liën Tjoa" initials="SLT" lastIdx="3" clrIdx="0"/>
  <p:cmAuthor id="2" name="Beer Schröder" initials="BS" lastIdx="1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67AE"/>
    <a:srgbClr val="EF787C"/>
    <a:srgbClr val="454995"/>
    <a:srgbClr val="8DC9A4"/>
    <a:srgbClr val="CC6896"/>
    <a:srgbClr val="C0116F"/>
    <a:srgbClr val="FFDB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65" autoAdjust="0"/>
    <p:restoredTop sz="74031" autoAdjust="0"/>
  </p:normalViewPr>
  <p:slideViewPr>
    <p:cSldViewPr snapToGrid="0" snapToObjects="1">
      <p:cViewPr varScale="1">
        <p:scale>
          <a:sx n="81" d="100"/>
          <a:sy n="81" d="100"/>
        </p:scale>
        <p:origin x="917" y="53"/>
      </p:cViewPr>
      <p:guideLst>
        <p:guide orient="horz" pos="554"/>
        <p:guide pos="295"/>
        <p:guide orient="horz" pos="273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1" d="100"/>
          <a:sy n="81" d="100"/>
        </p:scale>
        <p:origin x="317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5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7.xml"/><Relationship Id="rId23" Type="http://schemas.microsoft.com/office/2016/11/relationships/changesInfo" Target="changesInfos/changesInfo1.xml"/><Relationship Id="rId10" Type="http://schemas.openxmlformats.org/officeDocument/2006/relationships/slide" Target="slides/slide2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e Louise Lubbers" userId="0dac6964-c999-4b91-a590-6351b0501870" providerId="ADAL" clId="{6C3C45FB-6711-40F8-AB07-83EC84E9A04D}"/>
    <pc:docChg chg="undo custSel addSld delSld modSld sldOrd">
      <pc:chgData name="Marie Louise Lubbers" userId="0dac6964-c999-4b91-a590-6351b0501870" providerId="ADAL" clId="{6C3C45FB-6711-40F8-AB07-83EC84E9A04D}" dt="2024-06-10T12:32:04.855" v="3812" actId="20577"/>
      <pc:docMkLst>
        <pc:docMk/>
      </pc:docMkLst>
      <pc:sldChg chg="modSp mod modNotesTx">
        <pc:chgData name="Marie Louise Lubbers" userId="0dac6964-c999-4b91-a590-6351b0501870" providerId="ADAL" clId="{6C3C45FB-6711-40F8-AB07-83EC84E9A04D}" dt="2024-06-10T09:08:43.720" v="3600"/>
        <pc:sldMkLst>
          <pc:docMk/>
          <pc:sldMk cId="2195991365" sldId="341"/>
        </pc:sldMkLst>
        <pc:spChg chg="mod">
          <ac:chgData name="Marie Louise Lubbers" userId="0dac6964-c999-4b91-a590-6351b0501870" providerId="ADAL" clId="{6C3C45FB-6711-40F8-AB07-83EC84E9A04D}" dt="2024-06-10T08:50:54.542" v="3468" actId="20577"/>
          <ac:spMkLst>
            <pc:docMk/>
            <pc:sldMk cId="2195991365" sldId="341"/>
            <ac:spMk id="2" creationId="{36475C8E-55F5-4D77-A486-8FA3122D1B19}"/>
          </ac:spMkLst>
        </pc:spChg>
        <pc:spChg chg="mod">
          <ac:chgData name="Marie Louise Lubbers" userId="0dac6964-c999-4b91-a590-6351b0501870" providerId="ADAL" clId="{6C3C45FB-6711-40F8-AB07-83EC84E9A04D}" dt="2024-06-10T07:08:43.468" v="75" actId="20577"/>
          <ac:spMkLst>
            <pc:docMk/>
            <pc:sldMk cId="2195991365" sldId="341"/>
            <ac:spMk id="3" creationId="{E75886D7-E1BD-4A1D-941B-A6F16F838DC4}"/>
          </ac:spMkLst>
        </pc:spChg>
      </pc:sldChg>
      <pc:sldChg chg="addSp delSp modSp add mod ord">
        <pc:chgData name="Marie Louise Lubbers" userId="0dac6964-c999-4b91-a590-6351b0501870" providerId="ADAL" clId="{6C3C45FB-6711-40F8-AB07-83EC84E9A04D}" dt="2024-06-10T08:13:35.599" v="1942" actId="1076"/>
        <pc:sldMkLst>
          <pc:docMk/>
          <pc:sldMk cId="1797806943" sldId="342"/>
        </pc:sldMkLst>
        <pc:spChg chg="mod">
          <ac:chgData name="Marie Louise Lubbers" userId="0dac6964-c999-4b91-a590-6351b0501870" providerId="ADAL" clId="{6C3C45FB-6711-40F8-AB07-83EC84E9A04D}" dt="2024-06-10T08:12:53.584" v="1936" actId="14100"/>
          <ac:spMkLst>
            <pc:docMk/>
            <pc:sldMk cId="1797806943" sldId="342"/>
            <ac:spMk id="6" creationId="{00000000-0000-0000-0000-000000000000}"/>
          </ac:spMkLst>
        </pc:spChg>
        <pc:picChg chg="del">
          <ac:chgData name="Marie Louise Lubbers" userId="0dac6964-c999-4b91-a590-6351b0501870" providerId="ADAL" clId="{6C3C45FB-6711-40F8-AB07-83EC84E9A04D}" dt="2024-06-10T08:10:06.019" v="1857" actId="478"/>
          <ac:picMkLst>
            <pc:docMk/>
            <pc:sldMk cId="1797806943" sldId="342"/>
            <ac:picMk id="5" creationId="{87A01B98-040D-BB2A-2420-496ABF1701AF}"/>
          </ac:picMkLst>
        </pc:picChg>
        <pc:picChg chg="add del mod">
          <ac:chgData name="Marie Louise Lubbers" userId="0dac6964-c999-4b91-a590-6351b0501870" providerId="ADAL" clId="{6C3C45FB-6711-40F8-AB07-83EC84E9A04D}" dt="2024-06-10T08:12:30.730" v="1934" actId="478"/>
          <ac:picMkLst>
            <pc:docMk/>
            <pc:sldMk cId="1797806943" sldId="342"/>
            <ac:picMk id="1026" creationId="{B22056D4-5124-1788-B451-C091E606EB68}"/>
          </ac:picMkLst>
        </pc:picChg>
        <pc:picChg chg="add mod">
          <ac:chgData name="Marie Louise Lubbers" userId="0dac6964-c999-4b91-a590-6351b0501870" providerId="ADAL" clId="{6C3C45FB-6711-40F8-AB07-83EC84E9A04D}" dt="2024-06-10T08:13:35.599" v="1942" actId="1076"/>
          <ac:picMkLst>
            <pc:docMk/>
            <pc:sldMk cId="1797806943" sldId="342"/>
            <ac:picMk id="1028" creationId="{31AE9319-23C2-CADB-026D-2FDE9713CBD7}"/>
          </ac:picMkLst>
        </pc:picChg>
      </pc:sldChg>
      <pc:sldChg chg="modSp add del mod ord">
        <pc:chgData name="Marie Louise Lubbers" userId="0dac6964-c999-4b91-a590-6351b0501870" providerId="ADAL" clId="{6C3C45FB-6711-40F8-AB07-83EC84E9A04D}" dt="2024-06-10T08:10:44.475" v="1862" actId="47"/>
        <pc:sldMkLst>
          <pc:docMk/>
          <pc:sldMk cId="3749424291" sldId="345"/>
        </pc:sldMkLst>
        <pc:spChg chg="mod">
          <ac:chgData name="Marie Louise Lubbers" userId="0dac6964-c999-4b91-a590-6351b0501870" providerId="ADAL" clId="{6C3C45FB-6711-40F8-AB07-83EC84E9A04D}" dt="2024-06-10T08:07:37.361" v="1852" actId="20577"/>
          <ac:spMkLst>
            <pc:docMk/>
            <pc:sldMk cId="3749424291" sldId="345"/>
            <ac:spMk id="4" creationId="{00000000-0000-0000-0000-000000000000}"/>
          </ac:spMkLst>
        </pc:spChg>
      </pc:sldChg>
      <pc:sldChg chg="addSp delSp modSp mod setBg modAnim modNotesTx">
        <pc:chgData name="Marie Louise Lubbers" userId="0dac6964-c999-4b91-a590-6351b0501870" providerId="ADAL" clId="{6C3C45FB-6711-40F8-AB07-83EC84E9A04D}" dt="2024-06-10T09:08:24.859" v="3595" actId="5793"/>
        <pc:sldMkLst>
          <pc:docMk/>
          <pc:sldMk cId="1741791853" sldId="346"/>
        </pc:sldMkLst>
        <pc:spChg chg="mod">
          <ac:chgData name="Marie Louise Lubbers" userId="0dac6964-c999-4b91-a590-6351b0501870" providerId="ADAL" clId="{6C3C45FB-6711-40F8-AB07-83EC84E9A04D}" dt="2024-06-10T08:00:18.546" v="1153" actId="20577"/>
          <ac:spMkLst>
            <pc:docMk/>
            <pc:sldMk cId="1741791853" sldId="346"/>
            <ac:spMk id="6" creationId="{00000000-0000-0000-0000-000000000000}"/>
          </ac:spMkLst>
        </pc:spChg>
        <pc:spChg chg="mod">
          <ac:chgData name="Marie Louise Lubbers" userId="0dac6964-c999-4b91-a590-6351b0501870" providerId="ADAL" clId="{6C3C45FB-6711-40F8-AB07-83EC84E9A04D}" dt="2024-06-10T09:08:24.859" v="3595" actId="5793"/>
          <ac:spMkLst>
            <pc:docMk/>
            <pc:sldMk cId="1741791853" sldId="346"/>
            <ac:spMk id="7" creationId="{00000000-0000-0000-0000-000000000000}"/>
          </ac:spMkLst>
        </pc:spChg>
        <pc:spChg chg="add del">
          <ac:chgData name="Marie Louise Lubbers" userId="0dac6964-c999-4b91-a590-6351b0501870" providerId="ADAL" clId="{6C3C45FB-6711-40F8-AB07-83EC84E9A04D}" dt="2024-06-10T07:24:34.664" v="505" actId="26606"/>
          <ac:spMkLst>
            <pc:docMk/>
            <pc:sldMk cId="1741791853" sldId="346"/>
            <ac:spMk id="12" creationId="{99F1FFA9-D672-408C-9220-ADEEC6ABDD09}"/>
          </ac:spMkLst>
        </pc:spChg>
        <pc:picChg chg="add mod">
          <ac:chgData name="Marie Louise Lubbers" userId="0dac6964-c999-4b91-a590-6351b0501870" providerId="ADAL" clId="{6C3C45FB-6711-40F8-AB07-83EC84E9A04D}" dt="2024-06-10T07:24:00.922" v="501"/>
          <ac:picMkLst>
            <pc:docMk/>
            <pc:sldMk cId="1741791853" sldId="346"/>
            <ac:picMk id="2" creationId="{1ED7F637-58CD-3487-3AAF-29DE0131AE2E}"/>
          </ac:picMkLst>
        </pc:picChg>
        <pc:picChg chg="add mod">
          <ac:chgData name="Marie Louise Lubbers" userId="0dac6964-c999-4b91-a590-6351b0501870" providerId="ADAL" clId="{6C3C45FB-6711-40F8-AB07-83EC84E9A04D}" dt="2024-06-10T07:24:13.187" v="502"/>
          <ac:picMkLst>
            <pc:docMk/>
            <pc:sldMk cId="1741791853" sldId="346"/>
            <ac:picMk id="3" creationId="{ABAFB205-1E03-452E-F065-7ACB9DD334A5}"/>
          </ac:picMkLst>
        </pc:picChg>
        <pc:picChg chg="add mod">
          <ac:chgData name="Marie Louise Lubbers" userId="0dac6964-c999-4b91-a590-6351b0501870" providerId="ADAL" clId="{6C3C45FB-6711-40F8-AB07-83EC84E9A04D}" dt="2024-06-10T07:24:34.664" v="505" actId="26606"/>
          <ac:picMkLst>
            <pc:docMk/>
            <pc:sldMk cId="1741791853" sldId="346"/>
            <ac:picMk id="4" creationId="{DCB30DDF-32D1-7BB6-3BFA-39CD491AAFAD}"/>
          </ac:picMkLst>
        </pc:picChg>
        <pc:picChg chg="del mod">
          <ac:chgData name="Marie Louise Lubbers" userId="0dac6964-c999-4b91-a590-6351b0501870" providerId="ADAL" clId="{6C3C45FB-6711-40F8-AB07-83EC84E9A04D}" dt="2024-06-10T07:24:40.160" v="506" actId="21"/>
          <ac:picMkLst>
            <pc:docMk/>
            <pc:sldMk cId="1741791853" sldId="346"/>
            <ac:picMk id="5" creationId="{BCE543AE-21A7-39F9-581A-9F7A96603220}"/>
          </ac:picMkLst>
        </pc:picChg>
        <pc:picChg chg="add mod">
          <ac:chgData name="Marie Louise Lubbers" userId="0dac6964-c999-4b91-a590-6351b0501870" providerId="ADAL" clId="{6C3C45FB-6711-40F8-AB07-83EC84E9A04D}" dt="2024-06-10T07:25:22.744" v="516" actId="14100"/>
          <ac:picMkLst>
            <pc:docMk/>
            <pc:sldMk cId="1741791853" sldId="346"/>
            <ac:picMk id="8" creationId="{BCE543AE-21A7-39F9-581A-9F7A96603220}"/>
          </ac:picMkLst>
        </pc:picChg>
        <pc:picChg chg="add mod">
          <ac:chgData name="Marie Louise Lubbers" userId="0dac6964-c999-4b91-a590-6351b0501870" providerId="ADAL" clId="{6C3C45FB-6711-40F8-AB07-83EC84E9A04D}" dt="2024-06-10T07:25:18.413" v="515" actId="14100"/>
          <ac:picMkLst>
            <pc:docMk/>
            <pc:sldMk cId="1741791853" sldId="346"/>
            <ac:picMk id="9" creationId="{337B621B-8C2A-79B5-B5AE-6A0D54DFF65D}"/>
          </ac:picMkLst>
        </pc:picChg>
      </pc:sldChg>
      <pc:sldChg chg="delSp modSp mod ord modNotesTx">
        <pc:chgData name="Marie Louise Lubbers" userId="0dac6964-c999-4b91-a590-6351b0501870" providerId="ADAL" clId="{6C3C45FB-6711-40F8-AB07-83EC84E9A04D}" dt="2024-06-10T12:09:01.995" v="3731" actId="20577"/>
        <pc:sldMkLst>
          <pc:docMk/>
          <pc:sldMk cId="532482759" sldId="347"/>
        </pc:sldMkLst>
        <pc:spChg chg="mod">
          <ac:chgData name="Marie Louise Lubbers" userId="0dac6964-c999-4b91-a590-6351b0501870" providerId="ADAL" clId="{6C3C45FB-6711-40F8-AB07-83EC84E9A04D}" dt="2024-06-10T12:09:01.995" v="3731" actId="20577"/>
          <ac:spMkLst>
            <pc:docMk/>
            <pc:sldMk cId="532482759" sldId="347"/>
            <ac:spMk id="3" creationId="{E0453918-AF59-AC07-7BE2-E930BE9358C4}"/>
          </ac:spMkLst>
        </pc:spChg>
        <pc:spChg chg="mod">
          <ac:chgData name="Marie Louise Lubbers" userId="0dac6964-c999-4b91-a590-6351b0501870" providerId="ADAL" clId="{6C3C45FB-6711-40F8-AB07-83EC84E9A04D}" dt="2024-06-10T08:23:27.795" v="2185" actId="790"/>
          <ac:spMkLst>
            <pc:docMk/>
            <pc:sldMk cId="532482759" sldId="347"/>
            <ac:spMk id="4" creationId="{00000000-0000-0000-0000-000000000000}"/>
          </ac:spMkLst>
        </pc:spChg>
        <pc:spChg chg="del mod">
          <ac:chgData name="Marie Louise Lubbers" userId="0dac6964-c999-4b91-a590-6351b0501870" providerId="ADAL" clId="{6C3C45FB-6711-40F8-AB07-83EC84E9A04D}" dt="2024-06-10T12:08:11.698" v="3681" actId="478"/>
          <ac:spMkLst>
            <pc:docMk/>
            <pc:sldMk cId="532482759" sldId="347"/>
            <ac:spMk id="16" creationId="{076EA881-411F-C660-30BD-887FFD723B92}"/>
          </ac:spMkLst>
        </pc:spChg>
        <pc:graphicFrameChg chg="modGraphic">
          <ac:chgData name="Marie Louise Lubbers" userId="0dac6964-c999-4b91-a590-6351b0501870" providerId="ADAL" clId="{6C3C45FB-6711-40F8-AB07-83EC84E9A04D}" dt="2024-06-10T12:07:50.759" v="3618" actId="20577"/>
          <ac:graphicFrameMkLst>
            <pc:docMk/>
            <pc:sldMk cId="532482759" sldId="347"/>
            <ac:graphicFrameMk id="20" creationId="{D0DB6283-0C57-05B6-F813-26FC08658AB8}"/>
          </ac:graphicFrameMkLst>
        </pc:graphicFrameChg>
      </pc:sldChg>
      <pc:sldChg chg="delSp modSp del mod ord delAnim modAnim">
        <pc:chgData name="Marie Louise Lubbers" userId="0dac6964-c999-4b91-a590-6351b0501870" providerId="ADAL" clId="{6C3C45FB-6711-40F8-AB07-83EC84E9A04D}" dt="2024-06-10T08:02:32.092" v="1492" actId="47"/>
        <pc:sldMkLst>
          <pc:docMk/>
          <pc:sldMk cId="1752771496" sldId="349"/>
        </pc:sldMkLst>
        <pc:spChg chg="del mod">
          <ac:chgData name="Marie Louise Lubbers" userId="0dac6964-c999-4b91-a590-6351b0501870" providerId="ADAL" clId="{6C3C45FB-6711-40F8-AB07-83EC84E9A04D}" dt="2024-06-10T08:02:22.084" v="1490"/>
          <ac:spMkLst>
            <pc:docMk/>
            <pc:sldMk cId="1752771496" sldId="349"/>
            <ac:spMk id="2" creationId="{EABBB0CB-40E0-CC5C-C961-EF5BF041DC1F}"/>
          </ac:spMkLst>
        </pc:spChg>
        <pc:spChg chg="del mod">
          <ac:chgData name="Marie Louise Lubbers" userId="0dac6964-c999-4b91-a590-6351b0501870" providerId="ADAL" clId="{6C3C45FB-6711-40F8-AB07-83EC84E9A04D}" dt="2024-06-10T07:55:07.400" v="1096"/>
          <ac:spMkLst>
            <pc:docMk/>
            <pc:sldMk cId="1752771496" sldId="349"/>
            <ac:spMk id="4" creationId="{00000000-0000-0000-0000-000000000000}"/>
          </ac:spMkLst>
        </pc:spChg>
      </pc:sldChg>
      <pc:sldChg chg="del">
        <pc:chgData name="Marie Louise Lubbers" userId="0dac6964-c999-4b91-a590-6351b0501870" providerId="ADAL" clId="{6C3C45FB-6711-40F8-AB07-83EC84E9A04D}" dt="2024-06-10T07:44:33.835" v="608" actId="47"/>
        <pc:sldMkLst>
          <pc:docMk/>
          <pc:sldMk cId="1412276584" sldId="350"/>
        </pc:sldMkLst>
      </pc:sldChg>
      <pc:sldChg chg="addSp delSp modSp add mod ord modAnim">
        <pc:chgData name="Marie Louise Lubbers" userId="0dac6964-c999-4b91-a590-6351b0501870" providerId="ADAL" clId="{6C3C45FB-6711-40F8-AB07-83EC84E9A04D}" dt="2024-06-10T08:37:04.335" v="2793" actId="1076"/>
        <pc:sldMkLst>
          <pc:docMk/>
          <pc:sldMk cId="3230765029" sldId="350"/>
        </pc:sldMkLst>
        <pc:spChg chg="mod">
          <ac:chgData name="Marie Louise Lubbers" userId="0dac6964-c999-4b91-a590-6351b0501870" providerId="ADAL" clId="{6C3C45FB-6711-40F8-AB07-83EC84E9A04D}" dt="2024-06-10T08:05:18.216" v="1694" actId="20577"/>
          <ac:spMkLst>
            <pc:docMk/>
            <pc:sldMk cId="3230765029" sldId="350"/>
            <ac:spMk id="7" creationId="{00000000-0000-0000-0000-000000000000}"/>
          </ac:spMkLst>
        </pc:spChg>
        <pc:picChg chg="add del mod">
          <ac:chgData name="Marie Louise Lubbers" userId="0dac6964-c999-4b91-a590-6351b0501870" providerId="ADAL" clId="{6C3C45FB-6711-40F8-AB07-83EC84E9A04D}" dt="2024-06-10T08:36:43.483" v="2786" actId="21"/>
          <ac:picMkLst>
            <pc:docMk/>
            <pc:sldMk cId="3230765029" sldId="350"/>
            <ac:picMk id="2" creationId="{5D949C74-472A-594E-6E16-469EA01B8BCA}"/>
          </ac:picMkLst>
        </pc:picChg>
        <pc:picChg chg="add mod">
          <ac:chgData name="Marie Louise Lubbers" userId="0dac6964-c999-4b91-a590-6351b0501870" providerId="ADAL" clId="{6C3C45FB-6711-40F8-AB07-83EC84E9A04D}" dt="2024-06-10T08:37:04.335" v="2793" actId="1076"/>
          <ac:picMkLst>
            <pc:docMk/>
            <pc:sldMk cId="3230765029" sldId="350"/>
            <ac:picMk id="3" creationId="{F75D32E5-E933-617A-CD14-0DF21FC3C9F3}"/>
          </ac:picMkLst>
        </pc:picChg>
        <pc:picChg chg="del">
          <ac:chgData name="Marie Louise Lubbers" userId="0dac6964-c999-4b91-a590-6351b0501870" providerId="ADAL" clId="{6C3C45FB-6711-40F8-AB07-83EC84E9A04D}" dt="2024-06-10T08:00:58.261" v="1243" actId="478"/>
          <ac:picMkLst>
            <pc:docMk/>
            <pc:sldMk cId="3230765029" sldId="350"/>
            <ac:picMk id="8" creationId="{BCE543AE-21A7-39F9-581A-9F7A96603220}"/>
          </ac:picMkLst>
        </pc:picChg>
        <pc:picChg chg="del">
          <ac:chgData name="Marie Louise Lubbers" userId="0dac6964-c999-4b91-a590-6351b0501870" providerId="ADAL" clId="{6C3C45FB-6711-40F8-AB07-83EC84E9A04D}" dt="2024-06-10T08:00:59.795" v="1244" actId="478"/>
          <ac:picMkLst>
            <pc:docMk/>
            <pc:sldMk cId="3230765029" sldId="350"/>
            <ac:picMk id="9" creationId="{337B621B-8C2A-79B5-B5AE-6A0D54DFF65D}"/>
          </ac:picMkLst>
        </pc:picChg>
      </pc:sldChg>
      <pc:sldChg chg="delSp del mod">
        <pc:chgData name="Marie Louise Lubbers" userId="0dac6964-c999-4b91-a590-6351b0501870" providerId="ADAL" clId="{6C3C45FB-6711-40F8-AB07-83EC84E9A04D}" dt="2024-06-10T07:44:23.601" v="607" actId="47"/>
        <pc:sldMkLst>
          <pc:docMk/>
          <pc:sldMk cId="2532895918" sldId="351"/>
        </pc:sldMkLst>
        <pc:picChg chg="del">
          <ac:chgData name="Marie Louise Lubbers" userId="0dac6964-c999-4b91-a590-6351b0501870" providerId="ADAL" clId="{6C3C45FB-6711-40F8-AB07-83EC84E9A04D}" dt="2024-06-10T07:25:06.288" v="511" actId="21"/>
          <ac:picMkLst>
            <pc:docMk/>
            <pc:sldMk cId="2532895918" sldId="351"/>
            <ac:picMk id="5" creationId="{337B621B-8C2A-79B5-B5AE-6A0D54DFF65D}"/>
          </ac:picMkLst>
        </pc:picChg>
      </pc:sldChg>
      <pc:sldChg chg="addSp delSp modSp add mod modAnim">
        <pc:chgData name="Marie Louise Lubbers" userId="0dac6964-c999-4b91-a590-6351b0501870" providerId="ADAL" clId="{6C3C45FB-6711-40F8-AB07-83EC84E9A04D}" dt="2024-06-10T12:13:28.382" v="3778"/>
        <pc:sldMkLst>
          <pc:docMk/>
          <pc:sldMk cId="4158357610" sldId="351"/>
        </pc:sldMkLst>
        <pc:spChg chg="mod">
          <ac:chgData name="Marie Louise Lubbers" userId="0dac6964-c999-4b91-a590-6351b0501870" providerId="ADAL" clId="{6C3C45FB-6711-40F8-AB07-83EC84E9A04D}" dt="2024-06-10T08:11:12.229" v="1884" actId="20577"/>
          <ac:spMkLst>
            <pc:docMk/>
            <pc:sldMk cId="4158357610" sldId="351"/>
            <ac:spMk id="6" creationId="{00000000-0000-0000-0000-000000000000}"/>
          </ac:spMkLst>
        </pc:spChg>
        <pc:spChg chg="mod">
          <ac:chgData name="Marie Louise Lubbers" userId="0dac6964-c999-4b91-a590-6351b0501870" providerId="ADAL" clId="{6C3C45FB-6711-40F8-AB07-83EC84E9A04D}" dt="2024-06-10T12:13:28.382" v="3778"/>
          <ac:spMkLst>
            <pc:docMk/>
            <pc:sldMk cId="4158357610" sldId="351"/>
            <ac:spMk id="7" creationId="{00000000-0000-0000-0000-000000000000}"/>
          </ac:spMkLst>
        </pc:spChg>
        <pc:picChg chg="del">
          <ac:chgData name="Marie Louise Lubbers" userId="0dac6964-c999-4b91-a590-6351b0501870" providerId="ADAL" clId="{6C3C45FB-6711-40F8-AB07-83EC84E9A04D}" dt="2024-06-10T08:35:22.993" v="2775" actId="478"/>
          <ac:picMkLst>
            <pc:docMk/>
            <pc:sldMk cId="4158357610" sldId="351"/>
            <ac:picMk id="2" creationId="{5D949C74-472A-594E-6E16-469EA01B8BCA}"/>
          </ac:picMkLst>
        </pc:picChg>
        <pc:picChg chg="add del mod modCrop">
          <ac:chgData name="Marie Louise Lubbers" userId="0dac6964-c999-4b91-a590-6351b0501870" providerId="ADAL" clId="{6C3C45FB-6711-40F8-AB07-83EC84E9A04D}" dt="2024-06-10T08:35:47.546" v="2780" actId="478"/>
          <ac:picMkLst>
            <pc:docMk/>
            <pc:sldMk cId="4158357610" sldId="351"/>
            <ac:picMk id="4" creationId="{66B3B3D9-04F7-339E-0769-45E1760AA197}"/>
          </ac:picMkLst>
        </pc:picChg>
        <pc:picChg chg="add del mod">
          <ac:chgData name="Marie Louise Lubbers" userId="0dac6964-c999-4b91-a590-6351b0501870" providerId="ADAL" clId="{6C3C45FB-6711-40F8-AB07-83EC84E9A04D}" dt="2024-06-10T08:36:35.451" v="2784" actId="21"/>
          <ac:picMkLst>
            <pc:docMk/>
            <pc:sldMk cId="4158357610" sldId="351"/>
            <ac:picMk id="8" creationId="{F75D32E5-E933-617A-CD14-0DF21FC3C9F3}"/>
          </ac:picMkLst>
        </pc:picChg>
        <pc:picChg chg="add mod">
          <ac:chgData name="Marie Louise Lubbers" userId="0dac6964-c999-4b91-a590-6351b0501870" providerId="ADAL" clId="{6C3C45FB-6711-40F8-AB07-83EC84E9A04D}" dt="2024-06-10T08:36:53.712" v="2789" actId="1076"/>
          <ac:picMkLst>
            <pc:docMk/>
            <pc:sldMk cId="4158357610" sldId="351"/>
            <ac:picMk id="9" creationId="{5D949C74-472A-594E-6E16-469EA01B8BCA}"/>
          </ac:picMkLst>
        </pc:picChg>
      </pc:sldChg>
      <pc:sldChg chg="del">
        <pc:chgData name="Marie Louise Lubbers" userId="0dac6964-c999-4b91-a590-6351b0501870" providerId="ADAL" clId="{6C3C45FB-6711-40F8-AB07-83EC84E9A04D}" dt="2024-06-10T07:44:39.237" v="609" actId="47"/>
        <pc:sldMkLst>
          <pc:docMk/>
          <pc:sldMk cId="3844494572" sldId="352"/>
        </pc:sldMkLst>
      </pc:sldChg>
      <pc:sldChg chg="addSp delSp modSp add mod ord modAnim">
        <pc:chgData name="Marie Louise Lubbers" userId="0dac6964-c999-4b91-a590-6351b0501870" providerId="ADAL" clId="{6C3C45FB-6711-40F8-AB07-83EC84E9A04D}" dt="2024-06-10T12:32:04.855" v="3812" actId="20577"/>
        <pc:sldMkLst>
          <pc:docMk/>
          <pc:sldMk cId="3979161893" sldId="352"/>
        </pc:sldMkLst>
        <pc:spChg chg="mod">
          <ac:chgData name="Marie Louise Lubbers" userId="0dac6964-c999-4b91-a590-6351b0501870" providerId="ADAL" clId="{6C3C45FB-6711-40F8-AB07-83EC84E9A04D}" dt="2024-06-10T12:14:37.258" v="3797" actId="20577"/>
          <ac:spMkLst>
            <pc:docMk/>
            <pc:sldMk cId="3979161893" sldId="352"/>
            <ac:spMk id="6" creationId="{00000000-0000-0000-0000-000000000000}"/>
          </ac:spMkLst>
        </pc:spChg>
        <pc:spChg chg="mod">
          <ac:chgData name="Marie Louise Lubbers" userId="0dac6964-c999-4b91-a590-6351b0501870" providerId="ADAL" clId="{6C3C45FB-6711-40F8-AB07-83EC84E9A04D}" dt="2024-06-10T12:32:04.855" v="3812" actId="20577"/>
          <ac:spMkLst>
            <pc:docMk/>
            <pc:sldMk cId="3979161893" sldId="352"/>
            <ac:spMk id="7" creationId="{00000000-0000-0000-0000-000000000000}"/>
          </ac:spMkLst>
        </pc:spChg>
        <pc:picChg chg="del">
          <ac:chgData name="Marie Louise Lubbers" userId="0dac6964-c999-4b91-a590-6351b0501870" providerId="ADAL" clId="{6C3C45FB-6711-40F8-AB07-83EC84E9A04D}" dt="2024-06-10T08:34:06.438" v="2762" actId="478"/>
          <ac:picMkLst>
            <pc:docMk/>
            <pc:sldMk cId="3979161893" sldId="352"/>
            <ac:picMk id="2" creationId="{5D949C74-472A-594E-6E16-469EA01B8BCA}"/>
          </ac:picMkLst>
        </pc:picChg>
        <pc:picChg chg="add mod">
          <ac:chgData name="Marie Louise Lubbers" userId="0dac6964-c999-4b91-a590-6351b0501870" providerId="ADAL" clId="{6C3C45FB-6711-40F8-AB07-83EC84E9A04D}" dt="2024-06-10T08:34:31.733" v="2770" actId="1076"/>
          <ac:picMkLst>
            <pc:docMk/>
            <pc:sldMk cId="3979161893" sldId="352"/>
            <ac:picMk id="4" creationId="{F770E787-5FD0-3627-826A-2D3F34EF1C46}"/>
          </ac:picMkLst>
        </pc:picChg>
      </pc:sldChg>
      <pc:sldChg chg="del">
        <pc:chgData name="Marie Louise Lubbers" userId="0dac6964-c999-4b91-a590-6351b0501870" providerId="ADAL" clId="{6C3C45FB-6711-40F8-AB07-83EC84E9A04D}" dt="2024-06-10T07:44:41.554" v="610" actId="47"/>
        <pc:sldMkLst>
          <pc:docMk/>
          <pc:sldMk cId="1197995200" sldId="353"/>
        </pc:sldMkLst>
      </pc:sldChg>
      <pc:sldChg chg="addSp delSp modSp add mod ord modAnim modNotesTx">
        <pc:chgData name="Marie Louise Lubbers" userId="0dac6964-c999-4b91-a590-6351b0501870" providerId="ADAL" clId="{6C3C45FB-6711-40F8-AB07-83EC84E9A04D}" dt="2024-06-10T08:47:41.949" v="3341"/>
        <pc:sldMkLst>
          <pc:docMk/>
          <pc:sldMk cId="4139962919" sldId="353"/>
        </pc:sldMkLst>
        <pc:spChg chg="del mod">
          <ac:chgData name="Marie Louise Lubbers" userId="0dac6964-c999-4b91-a590-6351b0501870" providerId="ADAL" clId="{6C3C45FB-6711-40F8-AB07-83EC84E9A04D}" dt="2024-06-10T08:41:22.873" v="2802"/>
          <ac:spMkLst>
            <pc:docMk/>
            <pc:sldMk cId="4139962919" sldId="353"/>
            <ac:spMk id="6" creationId="{00000000-0000-0000-0000-000000000000}"/>
          </ac:spMkLst>
        </pc:spChg>
        <pc:spChg chg="mod">
          <ac:chgData name="Marie Louise Lubbers" userId="0dac6964-c999-4b91-a590-6351b0501870" providerId="ADAL" clId="{6C3C45FB-6711-40F8-AB07-83EC84E9A04D}" dt="2024-06-10T08:41:37.043" v="3036" actId="6549"/>
          <ac:spMkLst>
            <pc:docMk/>
            <pc:sldMk cId="4139962919" sldId="353"/>
            <ac:spMk id="7" creationId="{00000000-0000-0000-0000-000000000000}"/>
          </ac:spMkLst>
        </pc:spChg>
        <pc:spChg chg="add mod">
          <ac:chgData name="Marie Louise Lubbers" userId="0dac6964-c999-4b91-a590-6351b0501870" providerId="ADAL" clId="{6C3C45FB-6711-40F8-AB07-83EC84E9A04D}" dt="2024-06-10T08:47:32.051" v="3337"/>
          <ac:spMkLst>
            <pc:docMk/>
            <pc:sldMk cId="4139962919" sldId="353"/>
            <ac:spMk id="8" creationId="{0679F9D2-17D7-EE21-DCD2-D4633DD2C3F4}"/>
          </ac:spMkLst>
        </pc:spChg>
        <pc:spChg chg="add mod">
          <ac:chgData name="Marie Louise Lubbers" userId="0dac6964-c999-4b91-a590-6351b0501870" providerId="ADAL" clId="{6C3C45FB-6711-40F8-AB07-83EC84E9A04D}" dt="2024-06-10T08:46:11.475" v="3211" actId="790"/>
          <ac:spMkLst>
            <pc:docMk/>
            <pc:sldMk cId="4139962919" sldId="353"/>
            <ac:spMk id="9" creationId="{2326F01B-D2D8-34B3-4E71-81E6C4648980}"/>
          </ac:spMkLst>
        </pc:spChg>
        <pc:picChg chg="add del mod">
          <ac:chgData name="Marie Louise Lubbers" userId="0dac6964-c999-4b91-a590-6351b0501870" providerId="ADAL" clId="{6C3C45FB-6711-40F8-AB07-83EC84E9A04D}" dt="2024-06-10T08:41:46.513" v="3037" actId="21"/>
          <ac:picMkLst>
            <pc:docMk/>
            <pc:sldMk cId="4139962919" sldId="353"/>
            <ac:picMk id="2" creationId="{AB924B29-43FE-2B24-256F-2669B592F6C8}"/>
          </ac:picMkLst>
        </pc:picChg>
        <pc:picChg chg="add mod">
          <ac:chgData name="Marie Louise Lubbers" userId="0dac6964-c999-4b91-a590-6351b0501870" providerId="ADAL" clId="{6C3C45FB-6711-40F8-AB07-83EC84E9A04D}" dt="2024-06-10T08:47:12.127" v="3331" actId="14100"/>
          <ac:picMkLst>
            <pc:docMk/>
            <pc:sldMk cId="4139962919" sldId="353"/>
            <ac:picMk id="3" creationId="{AB924B29-43FE-2B24-256F-2669B592F6C8}"/>
          </ac:picMkLst>
        </pc:picChg>
        <pc:picChg chg="del">
          <ac:chgData name="Marie Louise Lubbers" userId="0dac6964-c999-4b91-a590-6351b0501870" providerId="ADAL" clId="{6C3C45FB-6711-40F8-AB07-83EC84E9A04D}" dt="2024-06-10T08:41:22.873" v="2800" actId="478"/>
          <ac:picMkLst>
            <pc:docMk/>
            <pc:sldMk cId="4139962919" sldId="353"/>
            <ac:picMk id="4" creationId="{F770E787-5FD0-3627-826A-2D3F34EF1C46}"/>
          </ac:picMkLst>
        </pc:picChg>
        <pc:picChg chg="add mod">
          <ac:chgData name="Marie Louise Lubbers" userId="0dac6964-c999-4b91-a590-6351b0501870" providerId="ADAL" clId="{6C3C45FB-6711-40F8-AB07-83EC84E9A04D}" dt="2024-06-10T08:41:57.495" v="3041"/>
          <ac:picMkLst>
            <pc:docMk/>
            <pc:sldMk cId="4139962919" sldId="353"/>
            <ac:picMk id="5" creationId="{7740F587-3B22-D653-38C0-6D295570353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60FB58-6BEE-6D43-ABEA-8281A412BE6C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C4EB6-8269-8241-8E42-641CA90007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491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US" baseline="0" dirty="0"/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Nuffic is the main expertise and service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centre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internationalisation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in Dutch education, from primary and secondary education to higher professional and academic higher education and research 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en-US" sz="1200" dirty="0">
                <a:latin typeface="Century Gothic"/>
                <a:cs typeface="Century Gothic"/>
              </a:rPr>
              <a:t>Strengthening French and German language education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en-US" sz="1200">
                <a:latin typeface="Century Gothic"/>
                <a:cs typeface="Century Gothic"/>
              </a:rPr>
              <a:t>LinQ and Van assistant tot docent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6C4EB6-8269-8241-8E42-641CA900073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0452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l-NL" sz="1200" kern="1200" dirty="0">
              <a:solidFill>
                <a:schemeClr val="tx1"/>
              </a:solidFill>
              <a:effectLst/>
              <a:latin typeface="Times" pitchFamily="-64" charset="0"/>
              <a:ea typeface="+mn-ea"/>
              <a:cs typeface="+mn-cs"/>
            </a:endParaRPr>
          </a:p>
          <a:p>
            <a:pPr marL="0" indent="0">
              <a:lnSpc>
                <a:spcPct val="150000"/>
              </a:lnSpc>
              <a:buFont typeface="Wingdings" charset="2"/>
              <a:buNone/>
            </a:pPr>
            <a:endParaRPr lang="nl-NL" sz="1200" dirty="0">
              <a:solidFill>
                <a:schemeClr val="tx2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285750" indent="-285750">
              <a:lnSpc>
                <a:spcPct val="150000"/>
              </a:lnSpc>
              <a:buFont typeface="Wingdings" charset="2"/>
              <a:buChar char="§"/>
            </a:pPr>
            <a:endParaRPr lang="nl-NL" sz="1200" dirty="0">
              <a:solidFill>
                <a:schemeClr val="tx2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C4EB6-8269-8241-8E42-641CA900073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228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Font typeface="Wingdings" charset="2"/>
              <a:buNone/>
            </a:pPr>
            <a:endParaRPr lang="nl-NL" sz="1100" dirty="0">
              <a:solidFill>
                <a:schemeClr val="tx2"/>
              </a:solidFill>
              <a:latin typeface="Century" panose="02040604050505020304" pitchFamily="18" charset="0"/>
              <a:ea typeface="Century Gothic" charset="0"/>
              <a:cs typeface="Century Gothic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C4EB6-8269-8241-8E42-641CA900073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752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Font typeface="Wingdings" charset="2"/>
              <a:buNone/>
            </a:pPr>
            <a:endParaRPr lang="nl-NL" sz="1100" dirty="0">
              <a:solidFill>
                <a:schemeClr val="tx2"/>
              </a:solidFill>
              <a:latin typeface="Century" panose="02040604050505020304" pitchFamily="18" charset="0"/>
              <a:ea typeface="Century Gothic" charset="0"/>
              <a:cs typeface="Century Gothic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C4EB6-8269-8241-8E42-641CA900073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23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Font typeface="Wingdings" charset="2"/>
              <a:buNone/>
            </a:pPr>
            <a:endParaRPr lang="nl-NL" sz="1100" dirty="0">
              <a:solidFill>
                <a:schemeClr val="tx2"/>
              </a:solidFill>
              <a:latin typeface="Century" panose="02040604050505020304" pitchFamily="18" charset="0"/>
              <a:ea typeface="Century Gothic" charset="0"/>
              <a:cs typeface="Century Gothic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C4EB6-8269-8241-8E42-641CA900073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3546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C4EB6-8269-8241-8E42-641CA900073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9108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Font typeface="Wingdings" charset="2"/>
              <a:buNone/>
            </a:pPr>
            <a:r>
              <a:rPr lang="nl-NL" sz="1100" dirty="0" err="1">
                <a:solidFill>
                  <a:schemeClr val="tx2"/>
                </a:solidFill>
                <a:latin typeface="Century" panose="02040604050505020304" pitchFamily="18" charset="0"/>
                <a:ea typeface="Century Gothic" charset="0"/>
                <a:cs typeface="Century Gothic" charset="0"/>
              </a:rPr>
              <a:t>Languages</a:t>
            </a:r>
            <a:r>
              <a:rPr lang="nl-NL" sz="1100" dirty="0">
                <a:solidFill>
                  <a:schemeClr val="tx2"/>
                </a:solidFill>
                <a:latin typeface="Century" panose="02040604050505020304" pitchFamily="18" charset="0"/>
                <a:ea typeface="Century Gothic" charset="0"/>
                <a:cs typeface="Century Gothic" charset="0"/>
              </a:rPr>
              <a:t> awareness</a:t>
            </a:r>
          </a:p>
          <a:p>
            <a:pPr marL="0" indent="0">
              <a:lnSpc>
                <a:spcPct val="150000"/>
              </a:lnSpc>
              <a:buFont typeface="Wingdings" charset="2"/>
              <a:buNone/>
            </a:pPr>
            <a:r>
              <a:rPr lang="nl-NL" sz="1100" dirty="0" err="1">
                <a:solidFill>
                  <a:schemeClr val="tx2"/>
                </a:solidFill>
                <a:latin typeface="Century" panose="02040604050505020304" pitchFamily="18" charset="0"/>
                <a:ea typeface="Century Gothic" charset="0"/>
                <a:cs typeface="Century Gothic" charset="0"/>
              </a:rPr>
              <a:t>Cultural</a:t>
            </a:r>
            <a:r>
              <a:rPr lang="nl-NL" sz="1100" dirty="0">
                <a:solidFill>
                  <a:schemeClr val="tx2"/>
                </a:solidFill>
                <a:latin typeface="Century" panose="02040604050505020304" pitchFamily="18" charset="0"/>
                <a:ea typeface="Century Gothic" charset="0"/>
                <a:cs typeface="Century Gothic" charset="0"/>
              </a:rPr>
              <a:t> awareness</a:t>
            </a:r>
          </a:p>
          <a:p>
            <a:pPr marL="0" indent="0">
              <a:lnSpc>
                <a:spcPct val="150000"/>
              </a:lnSpc>
              <a:buFont typeface="Wingdings" charset="2"/>
              <a:buNone/>
            </a:pPr>
            <a:endParaRPr lang="nl-NL" sz="1100" dirty="0">
              <a:solidFill>
                <a:schemeClr val="tx2"/>
              </a:solidFill>
              <a:latin typeface="Century" panose="02040604050505020304" pitchFamily="18" charset="0"/>
              <a:ea typeface="Century Gothic" charset="0"/>
              <a:cs typeface="Century Gothic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C4EB6-8269-8241-8E42-641CA900073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0417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Font typeface="Wingdings" charset="2"/>
              <a:buNone/>
            </a:pPr>
            <a:endParaRPr lang="nl-NL" sz="1100" dirty="0">
              <a:solidFill>
                <a:schemeClr val="tx2"/>
              </a:solidFill>
              <a:latin typeface="Century" panose="02040604050505020304" pitchFamily="18" charset="0"/>
              <a:ea typeface="Century Gothic" charset="0"/>
              <a:cs typeface="Century Gothic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C4EB6-8269-8241-8E42-641CA900073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79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C6F82-DDEE-D34D-B564-459D2C6A78B7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9A409-5ED4-AF42-BB5D-DDED3282FE8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167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C6F82-DDEE-D34D-B564-459D2C6A78B7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9A409-5ED4-AF42-BB5D-DDED3282FE8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788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C6F82-DDEE-D34D-B564-459D2C6A78B7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9A409-5ED4-AF42-BB5D-DDED3282FE8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417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C6F82-DDEE-D34D-B564-459D2C6A78B7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9A409-5ED4-AF42-BB5D-DDED3282FE8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17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C6F82-DDEE-D34D-B564-459D2C6A78B7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9A409-5ED4-AF42-BB5D-DDED3282FE8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313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346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C6F82-DDEE-D34D-B564-459D2C6A78B7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9A409-5ED4-AF42-BB5D-DDED3282FE8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24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C6F82-DDEE-D34D-B564-459D2C6A78B7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9A409-5ED4-AF42-BB5D-DDED3282FE8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189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C6F82-DDEE-D34D-B564-459D2C6A78B7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9A409-5ED4-AF42-BB5D-DDED3282FE8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517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C6F82-DDEE-D34D-B564-459D2C6A78B7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9A409-5ED4-AF42-BB5D-DDED3282FE8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110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C6F82-DDEE-D34D-B564-459D2C6A78B7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9A409-5ED4-AF42-BB5D-DDED3282FE8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0338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001B-A3E6-4A4B-B60C-F7906ADA1B2A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950C2-9DD8-6F45-B90B-254A15D188B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4469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001B-A3E6-4A4B-B60C-F7906ADA1B2A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950C2-9DD8-6F45-B90B-254A15D188B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0289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001B-A3E6-4A4B-B60C-F7906ADA1B2A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950C2-9DD8-6F45-B90B-254A15D188B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507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001B-A3E6-4A4B-B60C-F7906ADA1B2A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950C2-9DD8-6F45-B90B-254A15D188B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274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001B-A3E6-4A4B-B60C-F7906ADA1B2A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950C2-9DD8-6F45-B90B-254A15D188B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2681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001B-A3E6-4A4B-B60C-F7906ADA1B2A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950C2-9DD8-6F45-B90B-254A15D188B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4255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001B-A3E6-4A4B-B60C-F7906ADA1B2A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950C2-9DD8-6F45-B90B-254A15D188B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7871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001B-A3E6-4A4B-B60C-F7906ADA1B2A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950C2-9DD8-6F45-B90B-254A15D188B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2766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>
            <a:normAutofit/>
          </a:bodyPr>
          <a:lstStyle>
            <a:lvl1pPr>
              <a:defRPr sz="2400">
                <a:latin typeface="Century Gothic" panose="020B0502020202020204" pitchFamily="34" charset="0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subtitle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fld id="{16FCE329-CF55-4526-8B35-E1504DE45088}" type="datetime1">
              <a:rPr lang="en-GB" smtClean="0"/>
              <a:pPr/>
              <a:t>10/06/2024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fld id="{FCE9A409-5ED4-AF42-BB5D-DDED3282FE8E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9852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400">
                <a:latin typeface="Century Gothic" panose="020B0502020202020204" pitchFamily="34" charset="0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>
                <a:latin typeface="Century Gothic" panose="020B0502020202020204" pitchFamily="34" charset="0"/>
              </a:defRPr>
            </a:lvl1pPr>
            <a:lvl2pPr marL="742950" indent="-285750">
              <a:buFont typeface="Wingdings" panose="05000000000000000000" pitchFamily="2" charset="2"/>
              <a:buChar char="§"/>
              <a:defRPr sz="2000">
                <a:latin typeface="Century Gothic" panose="020B0502020202020204" pitchFamily="34" charset="0"/>
              </a:defRPr>
            </a:lvl2pPr>
            <a:lvl3pPr>
              <a:defRPr sz="1800">
                <a:latin typeface="Century Gothic" panose="020B0502020202020204" pitchFamily="34" charset="0"/>
              </a:defRPr>
            </a:lvl3pPr>
            <a:lvl4pPr>
              <a:defRPr sz="1600">
                <a:latin typeface="Century Gothic" panose="020B0502020202020204" pitchFamily="34" charset="0"/>
              </a:defRPr>
            </a:lvl4pPr>
            <a:lvl5pPr>
              <a:defRPr sz="160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  <a:p>
            <a:pPr lvl="1"/>
            <a:r>
              <a:rPr lang="nl-NL" dirty="0"/>
              <a:t>Second level</a:t>
            </a:r>
          </a:p>
          <a:p>
            <a:pPr lvl="2"/>
            <a:r>
              <a:rPr lang="nl-NL" dirty="0" err="1"/>
              <a:t>Third</a:t>
            </a:r>
            <a:r>
              <a:rPr lang="nl-NL" dirty="0"/>
              <a:t> level</a:t>
            </a:r>
          </a:p>
          <a:p>
            <a:pPr lvl="3"/>
            <a:r>
              <a:rPr lang="nl-NL" dirty="0" err="1"/>
              <a:t>Fourth</a:t>
            </a:r>
            <a:r>
              <a:rPr lang="nl-NL" dirty="0"/>
              <a:t> level</a:t>
            </a:r>
          </a:p>
          <a:p>
            <a:pPr lvl="4"/>
            <a:r>
              <a:rPr lang="nl-NL" dirty="0" err="1"/>
              <a:t>Fifth</a:t>
            </a:r>
            <a:r>
              <a:rPr lang="nl-NL" dirty="0"/>
              <a:t>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fld id="{2BA70AD2-5FEA-4F55-804F-9C907E9A7650}" type="datetime1">
              <a:rPr lang="en-GB" smtClean="0"/>
              <a:pPr/>
              <a:t>10/06/2024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fld id="{FCE9A409-5ED4-AF42-BB5D-DDED3282FE8E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2543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>
            <a:normAutofit/>
          </a:bodyPr>
          <a:lstStyle>
            <a:lvl1pPr algn="l">
              <a:defRPr sz="2400" b="1" cap="all">
                <a:latin typeface="Century Gothic" panose="020B0502020202020204" pitchFamily="34" charset="0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fld id="{40024A71-9D86-484C-8E96-BA5D74B5DCBC}" type="datetime1">
              <a:rPr lang="en-GB" smtClean="0"/>
              <a:pPr/>
              <a:t>10/06/2024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fld id="{FCE9A409-5ED4-AF42-BB5D-DDED3282FE8E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4573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400">
                <a:latin typeface="Century Gothic" panose="020B0502020202020204" pitchFamily="34" charset="0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36090"/>
            <a:ext cx="4038600" cy="2545556"/>
          </a:xfrm>
        </p:spPr>
        <p:txBody>
          <a:bodyPr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 sz="1800">
                <a:latin typeface="Century Gothic" panose="020B0502020202020204" pitchFamily="34" charset="0"/>
              </a:defRPr>
            </a:lvl1pPr>
            <a:lvl2pPr>
              <a:defRPr sz="1600">
                <a:latin typeface="Century Gothic" panose="020B0502020202020204" pitchFamily="34" charset="0"/>
              </a:defRPr>
            </a:lvl2pPr>
            <a:lvl3pPr>
              <a:defRPr sz="1400">
                <a:latin typeface="Century Gothic" panose="020B0502020202020204" pitchFamily="34" charset="0"/>
              </a:defRPr>
            </a:lvl3pPr>
            <a:lvl4pPr>
              <a:defRPr sz="1200">
                <a:latin typeface="Century Gothic" panose="020B0502020202020204" pitchFamily="34" charset="0"/>
              </a:defRPr>
            </a:lvl4pPr>
            <a:lvl5pPr>
              <a:defRPr sz="1200">
                <a:latin typeface="Century Gothic" panose="020B0502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  <a:p>
            <a:pPr lvl="1"/>
            <a:r>
              <a:rPr lang="nl-NL" dirty="0"/>
              <a:t>Second level</a:t>
            </a:r>
          </a:p>
          <a:p>
            <a:pPr lvl="2"/>
            <a:r>
              <a:rPr lang="nl-NL" dirty="0" err="1"/>
              <a:t>Third</a:t>
            </a:r>
            <a:r>
              <a:rPr lang="nl-NL" dirty="0"/>
              <a:t> level</a:t>
            </a:r>
          </a:p>
          <a:p>
            <a:pPr lvl="3"/>
            <a:r>
              <a:rPr lang="nl-NL" dirty="0" err="1"/>
              <a:t>Fourth</a:t>
            </a:r>
            <a:r>
              <a:rPr lang="nl-NL" dirty="0"/>
              <a:t> level</a:t>
            </a:r>
          </a:p>
          <a:p>
            <a:pPr lvl="4"/>
            <a:r>
              <a:rPr lang="nl-NL" dirty="0" err="1"/>
              <a:t>Fifth</a:t>
            </a:r>
            <a:r>
              <a:rPr lang="nl-NL" dirty="0"/>
              <a:t>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36090"/>
            <a:ext cx="4038600" cy="2545556"/>
          </a:xfrm>
        </p:spPr>
        <p:txBody>
          <a:bodyPr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 sz="1800">
                <a:latin typeface="Century Gothic" panose="020B0502020202020204" pitchFamily="34" charset="0"/>
              </a:defRPr>
            </a:lvl1pPr>
            <a:lvl2pPr>
              <a:defRPr sz="1600">
                <a:latin typeface="Century Gothic" panose="020B0502020202020204" pitchFamily="34" charset="0"/>
              </a:defRPr>
            </a:lvl2pPr>
            <a:lvl3pPr>
              <a:defRPr sz="1400">
                <a:latin typeface="Century Gothic" panose="020B0502020202020204" pitchFamily="34" charset="0"/>
              </a:defRPr>
            </a:lvl3pPr>
            <a:lvl4pPr>
              <a:defRPr sz="1200">
                <a:latin typeface="Century Gothic" panose="020B0502020202020204" pitchFamily="34" charset="0"/>
              </a:defRPr>
            </a:lvl4pPr>
            <a:lvl5pPr>
              <a:defRPr sz="1200">
                <a:latin typeface="Century Gothic" panose="020B0502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  <a:p>
            <a:pPr lvl="1"/>
            <a:r>
              <a:rPr lang="nl-NL" dirty="0"/>
              <a:t>Second level</a:t>
            </a:r>
          </a:p>
          <a:p>
            <a:pPr lvl="2"/>
            <a:r>
              <a:rPr lang="nl-NL" dirty="0" err="1"/>
              <a:t>Third</a:t>
            </a:r>
            <a:r>
              <a:rPr lang="nl-NL" dirty="0"/>
              <a:t> level</a:t>
            </a:r>
          </a:p>
          <a:p>
            <a:pPr lvl="3"/>
            <a:r>
              <a:rPr lang="nl-NL" dirty="0" err="1"/>
              <a:t>Fourth</a:t>
            </a:r>
            <a:r>
              <a:rPr lang="nl-NL" dirty="0"/>
              <a:t> level</a:t>
            </a:r>
          </a:p>
          <a:p>
            <a:pPr lvl="4"/>
            <a:r>
              <a:rPr lang="nl-NL" dirty="0" err="1"/>
              <a:t>Fifth</a:t>
            </a:r>
            <a:r>
              <a:rPr lang="nl-NL" dirty="0"/>
              <a:t>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fld id="{8F614165-0F14-4482-A6F0-8315534746C9}" type="datetime1">
              <a:rPr lang="en-GB" smtClean="0"/>
              <a:pPr/>
              <a:t>10/06/2024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fld id="{FCE9A409-5ED4-AF42-BB5D-DDED3282FE8E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3874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>
            <a:normAutofit/>
          </a:bodyPr>
          <a:lstStyle>
            <a:lvl1pPr>
              <a:defRPr sz="2400">
                <a:latin typeface="Century Gothic" panose="020B0502020202020204" pitchFamily="34" charset="0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1800">
                <a:latin typeface="Century Gothic" panose="020B0502020202020204" pitchFamily="34" charset="0"/>
              </a:defRPr>
            </a:lvl1pPr>
            <a:lvl2pPr>
              <a:defRPr sz="1600">
                <a:latin typeface="Century Gothic" panose="020B0502020202020204" pitchFamily="34" charset="0"/>
              </a:defRPr>
            </a:lvl2pPr>
            <a:lvl3pPr>
              <a:defRPr sz="1400">
                <a:latin typeface="Century Gothic" panose="020B0502020202020204" pitchFamily="34" charset="0"/>
              </a:defRPr>
            </a:lvl3pPr>
            <a:lvl4pPr>
              <a:defRPr sz="1200">
                <a:latin typeface="Century Gothic" panose="020B0502020202020204" pitchFamily="34" charset="0"/>
              </a:defRPr>
            </a:lvl4pPr>
            <a:lvl5pPr>
              <a:defRPr sz="1200">
                <a:latin typeface="Century Gothic" panose="020B0502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  <a:p>
            <a:pPr lvl="1"/>
            <a:r>
              <a:rPr lang="nl-NL" dirty="0"/>
              <a:t>Second level</a:t>
            </a:r>
          </a:p>
          <a:p>
            <a:pPr lvl="2"/>
            <a:r>
              <a:rPr lang="nl-NL" dirty="0" err="1"/>
              <a:t>Third</a:t>
            </a:r>
            <a:r>
              <a:rPr lang="nl-NL" dirty="0"/>
              <a:t> level</a:t>
            </a:r>
          </a:p>
          <a:p>
            <a:pPr lvl="3"/>
            <a:r>
              <a:rPr lang="nl-NL" dirty="0" err="1"/>
              <a:t>Fourth</a:t>
            </a:r>
            <a:r>
              <a:rPr lang="nl-NL" dirty="0"/>
              <a:t> level</a:t>
            </a:r>
          </a:p>
          <a:p>
            <a:pPr lvl="4"/>
            <a:r>
              <a:rPr lang="nl-NL" dirty="0" err="1"/>
              <a:t>Fifth</a:t>
            </a:r>
            <a:r>
              <a:rPr lang="nl-NL" dirty="0"/>
              <a:t>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1800">
                <a:latin typeface="Century Gothic" panose="020B0502020202020204" pitchFamily="34" charset="0"/>
              </a:defRPr>
            </a:lvl1pPr>
            <a:lvl2pPr>
              <a:defRPr sz="1600">
                <a:latin typeface="Century Gothic" panose="020B0502020202020204" pitchFamily="34" charset="0"/>
              </a:defRPr>
            </a:lvl2pPr>
            <a:lvl3pPr>
              <a:defRPr sz="1400">
                <a:latin typeface="Century Gothic" panose="020B0502020202020204" pitchFamily="34" charset="0"/>
              </a:defRPr>
            </a:lvl3pPr>
            <a:lvl4pPr>
              <a:defRPr sz="1200">
                <a:latin typeface="Century Gothic" panose="020B0502020202020204" pitchFamily="34" charset="0"/>
              </a:defRPr>
            </a:lvl4pPr>
            <a:lvl5pPr>
              <a:defRPr sz="1200">
                <a:latin typeface="Century Gothic" panose="020B0502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  <a:p>
            <a:pPr lvl="1"/>
            <a:r>
              <a:rPr lang="nl-NL" dirty="0"/>
              <a:t>Second level</a:t>
            </a:r>
          </a:p>
          <a:p>
            <a:pPr lvl="2"/>
            <a:r>
              <a:rPr lang="nl-NL" dirty="0" err="1"/>
              <a:t>Third</a:t>
            </a:r>
            <a:r>
              <a:rPr lang="nl-NL" dirty="0"/>
              <a:t> level</a:t>
            </a:r>
          </a:p>
          <a:p>
            <a:pPr lvl="3"/>
            <a:r>
              <a:rPr lang="nl-NL" dirty="0" err="1"/>
              <a:t>Fourth</a:t>
            </a:r>
            <a:r>
              <a:rPr lang="nl-NL" dirty="0"/>
              <a:t> level</a:t>
            </a:r>
          </a:p>
          <a:p>
            <a:pPr lvl="4"/>
            <a:r>
              <a:rPr lang="nl-NL" dirty="0" err="1"/>
              <a:t>Fifth</a:t>
            </a:r>
            <a:r>
              <a:rPr lang="nl-NL" dirty="0"/>
              <a:t>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fld id="{AC5A4625-7D59-48F7-9FC2-7320347BB0E2}" type="datetime1">
              <a:rPr lang="en-GB" smtClean="0"/>
              <a:pPr/>
              <a:t>10/06/2024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fld id="{FCE9A409-5ED4-AF42-BB5D-DDED3282FE8E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9377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400">
                <a:latin typeface="Century Gothic" panose="020B0502020202020204" pitchFamily="34" charset="0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0836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fld id="{D5AB7506-FC27-4AD6-8400-9F92E14EC185}" type="datetime1">
              <a:rPr lang="en-GB" smtClean="0"/>
              <a:pPr/>
              <a:t>10/06/2024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fld id="{FCE9A409-5ED4-AF42-BB5D-DDED3282FE8E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3298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55117"/>
            <a:ext cx="3008313" cy="871538"/>
          </a:xfrm>
        </p:spPr>
        <p:txBody>
          <a:bodyPr anchor="b">
            <a:normAutofit/>
          </a:bodyPr>
          <a:lstStyle>
            <a:lvl1pPr algn="l">
              <a:defRPr sz="1600" b="1">
                <a:latin typeface="Century Gothic" panose="020B0502020202020204" pitchFamily="34" charset="0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55117"/>
            <a:ext cx="5111750" cy="3839506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>
                <a:latin typeface="Century Gothic" panose="020B0502020202020204" pitchFamily="34" charset="0"/>
              </a:defRPr>
            </a:lvl1pPr>
            <a:lvl2pPr>
              <a:defRPr sz="2000">
                <a:latin typeface="Century Gothic" panose="020B0502020202020204" pitchFamily="34" charset="0"/>
              </a:defRPr>
            </a:lvl2pPr>
            <a:lvl3pPr>
              <a:defRPr sz="1800">
                <a:latin typeface="Century Gothic" panose="020B0502020202020204" pitchFamily="34" charset="0"/>
              </a:defRPr>
            </a:lvl3pPr>
            <a:lvl4pPr>
              <a:defRPr sz="1600">
                <a:latin typeface="Century Gothic" panose="020B0502020202020204" pitchFamily="34" charset="0"/>
              </a:defRPr>
            </a:lvl4pPr>
            <a:lvl5pPr>
              <a:defRPr sz="1600">
                <a:latin typeface="Century Gothic" panose="020B0502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  <a:p>
            <a:pPr lvl="1"/>
            <a:r>
              <a:rPr lang="nl-NL" dirty="0"/>
              <a:t>Second level</a:t>
            </a:r>
          </a:p>
          <a:p>
            <a:pPr lvl="2"/>
            <a:r>
              <a:rPr lang="nl-NL" dirty="0" err="1"/>
              <a:t>Third</a:t>
            </a:r>
            <a:r>
              <a:rPr lang="nl-NL" dirty="0"/>
              <a:t> level</a:t>
            </a:r>
          </a:p>
          <a:p>
            <a:pPr lvl="3"/>
            <a:r>
              <a:rPr lang="nl-NL" dirty="0" err="1"/>
              <a:t>Fourth</a:t>
            </a:r>
            <a:r>
              <a:rPr lang="nl-NL" dirty="0"/>
              <a:t> level</a:t>
            </a:r>
          </a:p>
          <a:p>
            <a:pPr lvl="4"/>
            <a:r>
              <a:rPr lang="nl-NL" dirty="0" err="1"/>
              <a:t>Fifth</a:t>
            </a:r>
            <a:r>
              <a:rPr lang="nl-NL" dirty="0"/>
              <a:t>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626656"/>
            <a:ext cx="3008313" cy="2967968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Century Gothic" panose="020B0502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fld id="{9DB58253-FE23-47B8-8246-0504CAE8AC88}" type="datetime1">
              <a:rPr lang="en-GB" smtClean="0"/>
              <a:pPr/>
              <a:t>10/06/2024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fld id="{FCE9A409-5ED4-AF42-BB5D-DDED3282FE8E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2728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>
            <a:normAutofit/>
          </a:bodyPr>
          <a:lstStyle>
            <a:lvl1pPr algn="l">
              <a:defRPr sz="1600" b="1">
                <a:latin typeface="Century Gothic" panose="020B0502020202020204" pitchFamily="34" charset="0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latin typeface="Century Gothic" panose="020B0502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latin typeface="Century Gothic" panose="020B0502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fld id="{B905A7B6-7C93-4955-8E8A-B85AE396CD49}" type="datetime1">
              <a:rPr lang="en-GB" smtClean="0"/>
              <a:pPr/>
              <a:t>10/06/2024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fld id="{FCE9A409-5ED4-AF42-BB5D-DDED3282FE8E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5672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400">
                <a:latin typeface="Century Gothic" panose="020B0502020202020204" pitchFamily="34" charset="0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 sz="2000">
                <a:latin typeface="Century Gothic" panose="020B0502020202020204" pitchFamily="34" charset="0"/>
              </a:defRPr>
            </a:lvl1pPr>
            <a:lvl2pPr>
              <a:defRPr sz="1800">
                <a:latin typeface="Century Gothic" panose="020B0502020202020204" pitchFamily="34" charset="0"/>
              </a:defRPr>
            </a:lvl2pPr>
            <a:lvl3pPr>
              <a:defRPr sz="1600">
                <a:latin typeface="Century Gothic" panose="020B0502020202020204" pitchFamily="34" charset="0"/>
              </a:defRPr>
            </a:lvl3pPr>
            <a:lvl4pPr>
              <a:defRPr sz="1400">
                <a:latin typeface="Century Gothic" panose="020B0502020202020204" pitchFamily="34" charset="0"/>
              </a:defRPr>
            </a:lvl4pPr>
            <a:lvl5pPr>
              <a:defRPr sz="140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  <a:p>
            <a:pPr lvl="1"/>
            <a:r>
              <a:rPr lang="nl-NL" dirty="0"/>
              <a:t>Second level</a:t>
            </a:r>
          </a:p>
          <a:p>
            <a:pPr lvl="2"/>
            <a:r>
              <a:rPr lang="nl-NL" dirty="0" err="1"/>
              <a:t>Third</a:t>
            </a:r>
            <a:r>
              <a:rPr lang="nl-NL" dirty="0"/>
              <a:t> level</a:t>
            </a:r>
          </a:p>
          <a:p>
            <a:pPr lvl="3"/>
            <a:r>
              <a:rPr lang="nl-NL" dirty="0" err="1"/>
              <a:t>Fourth</a:t>
            </a:r>
            <a:r>
              <a:rPr lang="nl-NL" dirty="0"/>
              <a:t> level</a:t>
            </a:r>
          </a:p>
          <a:p>
            <a:pPr lvl="4"/>
            <a:r>
              <a:rPr lang="nl-NL" dirty="0" err="1"/>
              <a:t>Fifth</a:t>
            </a:r>
            <a:r>
              <a:rPr lang="nl-NL" dirty="0"/>
              <a:t>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fld id="{E025FBDB-3DD2-4CA2-922E-0B2574DA6434}" type="datetime1">
              <a:rPr lang="en-GB" smtClean="0"/>
              <a:pPr/>
              <a:t>10/06/2024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fld id="{FCE9A409-5ED4-AF42-BB5D-DDED3282FE8E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8227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91619"/>
            <a:ext cx="2057400" cy="3290888"/>
          </a:xfrm>
        </p:spPr>
        <p:txBody>
          <a:bodyPr vert="eaVert">
            <a:normAutofit/>
          </a:bodyPr>
          <a:lstStyle>
            <a:lvl1pPr>
              <a:defRPr sz="2400">
                <a:latin typeface="Century Gothic" panose="020B0502020202020204" pitchFamily="34" charset="0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91619"/>
            <a:ext cx="6019800" cy="3290888"/>
          </a:xfrm>
        </p:spPr>
        <p:txBody>
          <a:bodyPr vert="eaVert"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 sz="2400">
                <a:latin typeface="Century Gothic" panose="020B0502020202020204" pitchFamily="34" charset="0"/>
              </a:defRPr>
            </a:lvl1pPr>
            <a:lvl2pPr>
              <a:defRPr sz="2000">
                <a:latin typeface="Century Gothic" panose="020B0502020202020204" pitchFamily="34" charset="0"/>
              </a:defRPr>
            </a:lvl2pPr>
            <a:lvl3pPr>
              <a:defRPr sz="1800">
                <a:latin typeface="Century Gothic" panose="020B0502020202020204" pitchFamily="34" charset="0"/>
              </a:defRPr>
            </a:lvl3pPr>
            <a:lvl4pPr>
              <a:defRPr sz="1600">
                <a:latin typeface="Century Gothic" panose="020B0502020202020204" pitchFamily="34" charset="0"/>
              </a:defRPr>
            </a:lvl4pPr>
            <a:lvl5pPr>
              <a:defRPr sz="160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  <a:p>
            <a:pPr lvl="1"/>
            <a:r>
              <a:rPr lang="nl-NL" dirty="0"/>
              <a:t>Second level</a:t>
            </a:r>
          </a:p>
          <a:p>
            <a:pPr lvl="2"/>
            <a:r>
              <a:rPr lang="nl-NL" dirty="0" err="1"/>
              <a:t>Third</a:t>
            </a:r>
            <a:r>
              <a:rPr lang="nl-NL" dirty="0"/>
              <a:t> level</a:t>
            </a:r>
          </a:p>
          <a:p>
            <a:pPr lvl="3"/>
            <a:r>
              <a:rPr lang="nl-NL" dirty="0" err="1"/>
              <a:t>Fourth</a:t>
            </a:r>
            <a:r>
              <a:rPr lang="nl-NL" dirty="0"/>
              <a:t> level</a:t>
            </a:r>
          </a:p>
          <a:p>
            <a:pPr lvl="4"/>
            <a:r>
              <a:rPr lang="nl-NL" dirty="0" err="1"/>
              <a:t>Fifth</a:t>
            </a:r>
            <a:r>
              <a:rPr lang="nl-NL" dirty="0"/>
              <a:t>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fld id="{DDA8D0D4-7252-44E8-B60C-DEC794F0B842}" type="datetime1">
              <a:rPr lang="en-GB" smtClean="0"/>
              <a:pPr/>
              <a:t>10/06/2024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Century Gothic" panose="020B0502020202020204" pitchFamily="34" charset="0"/>
              </a:defRPr>
            </a:lvl1pPr>
          </a:lstStyle>
          <a:p>
            <a:fld id="{FCE9A409-5ED4-AF42-BB5D-DDED3282FE8E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4600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3270AA8E-C917-4BD8-BA0C-5547C9961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85600"/>
            <a:ext cx="6310800" cy="3481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013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C291E7A8-86FA-4BD0-804B-70A38BACA8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5200" y="1332000"/>
            <a:ext cx="5432400" cy="131371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411"/>
              </a:lnSpc>
              <a:spcBef>
                <a:spcPts val="0"/>
              </a:spcBef>
              <a:buNone/>
              <a:defRPr sz="28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nl-NL" sz="2800">
                <a:latin typeface="Century Gothic" panose="020B0502020202020204" pitchFamily="34" charset="0"/>
              </a:rPr>
              <a:t>Hoofdtitel</a:t>
            </a:r>
            <a:endParaRPr lang="nl-NL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A0940F66-3204-44E8-9CCD-EC57041DA5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5200" y="2658495"/>
            <a:ext cx="5432863" cy="3582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411"/>
              </a:lnSpc>
              <a:spcBef>
                <a:spcPts val="0"/>
              </a:spcBef>
              <a:buNone/>
              <a:defRPr sz="19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l-NL" sz="1900">
                <a:latin typeface="Century Gothic" panose="020B0502020202020204" pitchFamily="34" charset="0"/>
              </a:rPr>
              <a:t>Ondertitel </a:t>
            </a:r>
            <a:endParaRPr lang="nl-NL"/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D03AE3B1-95AA-4381-BEEA-7E4BD1AE3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4737" y="3215362"/>
            <a:ext cx="5432863" cy="28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137"/>
              </a:lnSpc>
              <a:spcBef>
                <a:spcPts val="0"/>
              </a:spcBef>
              <a:buNone/>
              <a:defRPr sz="15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nl-NL"/>
              <a:t>Datum/Date</a:t>
            </a:r>
          </a:p>
        </p:txBody>
      </p:sp>
      <p:sp>
        <p:nvSpPr>
          <p:cNvPr id="21" name="Tijdelijke aanduiding voor tekst 19">
            <a:extLst>
              <a:ext uri="{FF2B5EF4-FFF2-40B4-BE49-F238E27FC236}">
                <a16:creationId xmlns:a16="http://schemas.microsoft.com/office/drawing/2014/main" id="{8680F090-30B0-4DC7-BCAE-A488C6E7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4736" y="3510093"/>
            <a:ext cx="5432863" cy="28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137"/>
              </a:lnSpc>
              <a:spcBef>
                <a:spcPts val="0"/>
              </a:spcBef>
              <a:buNone/>
              <a:defRPr sz="15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nl-NL"/>
              <a:t>Naam/Name</a:t>
            </a:r>
          </a:p>
        </p:txBody>
      </p:sp>
      <p:sp>
        <p:nvSpPr>
          <p:cNvPr id="22" name="Tijdelijke aanduiding voor tekst 19">
            <a:extLst>
              <a:ext uri="{FF2B5EF4-FFF2-40B4-BE49-F238E27FC236}">
                <a16:creationId xmlns:a16="http://schemas.microsoft.com/office/drawing/2014/main" id="{78F32586-7E70-469E-BA58-BABB873AC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4735" y="3810707"/>
            <a:ext cx="5432863" cy="28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137"/>
              </a:lnSpc>
              <a:spcBef>
                <a:spcPts val="0"/>
              </a:spcBef>
              <a:buNone/>
              <a:defRPr sz="15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nl-NL"/>
              <a:t>Functie/</a:t>
            </a:r>
            <a:r>
              <a:rPr lang="nl-NL" err="1"/>
              <a:t>Position</a:t>
            </a:r>
            <a:endParaRPr lang="nl-NL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B423043B-5710-4FEB-819E-DEC71CE9081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2DC6B32-82E7-49EE-837A-615250F1BB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1032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3270AA8E-C917-4BD8-BA0C-5547C9961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85600"/>
            <a:ext cx="5662800" cy="3481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013"/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E4BAFF2A-F910-4187-9765-B00C4AFDD9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317536" y="885600"/>
            <a:ext cx="2826000" cy="34812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>
                <a:solidFill>
                  <a:srgbClr val="5467AE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/>
              <a:t>Klik om een afbeelding in te voegen</a:t>
            </a:r>
          </a:p>
        </p:txBody>
      </p:sp>
      <p:sp>
        <p:nvSpPr>
          <p:cNvPr id="11" name="Tijdelijke aanduiding voor tekst 8">
            <a:extLst>
              <a:ext uri="{FF2B5EF4-FFF2-40B4-BE49-F238E27FC236}">
                <a16:creationId xmlns:a16="http://schemas.microsoft.com/office/drawing/2014/main" id="{15584C12-537A-4E2F-8ABF-FF3ADAC37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5200" y="1332000"/>
            <a:ext cx="4784400" cy="131371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411"/>
              </a:lnSpc>
              <a:spcBef>
                <a:spcPts val="0"/>
              </a:spcBef>
              <a:buNone/>
              <a:defRPr sz="28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nl-NL" sz="2800">
                <a:latin typeface="Century Gothic" panose="020B0502020202020204" pitchFamily="34" charset="0"/>
              </a:rPr>
              <a:t>Hoofdtitel</a:t>
            </a:r>
            <a:endParaRPr lang="nl-NL"/>
          </a:p>
        </p:txBody>
      </p:sp>
      <p:sp>
        <p:nvSpPr>
          <p:cNvPr id="13" name="Tijdelijke aanduiding voor tekst 11">
            <a:extLst>
              <a:ext uri="{FF2B5EF4-FFF2-40B4-BE49-F238E27FC236}">
                <a16:creationId xmlns:a16="http://schemas.microsoft.com/office/drawing/2014/main" id="{98BCF239-F319-404F-B1B5-E800F186E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5200" y="2658495"/>
            <a:ext cx="4784807" cy="3582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411"/>
              </a:lnSpc>
              <a:spcBef>
                <a:spcPts val="0"/>
              </a:spcBef>
              <a:buNone/>
              <a:defRPr sz="19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nl-NL" sz="1900">
                <a:latin typeface="Century Gothic" panose="020B0502020202020204" pitchFamily="34" charset="0"/>
              </a:rPr>
              <a:t>Ondertitel </a:t>
            </a:r>
            <a:endParaRPr lang="nl-NL"/>
          </a:p>
        </p:txBody>
      </p:sp>
      <p:sp>
        <p:nvSpPr>
          <p:cNvPr id="14" name="Tijdelijke aanduiding voor tekst 19">
            <a:extLst>
              <a:ext uri="{FF2B5EF4-FFF2-40B4-BE49-F238E27FC236}">
                <a16:creationId xmlns:a16="http://schemas.microsoft.com/office/drawing/2014/main" id="{9701A186-EDD9-493B-8EF1-80740D4F5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4737" y="3215362"/>
            <a:ext cx="4784807" cy="28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137"/>
              </a:lnSpc>
              <a:spcBef>
                <a:spcPts val="0"/>
              </a:spcBef>
              <a:buNone/>
              <a:defRPr sz="15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nl-NL"/>
              <a:t>Datum/Date</a:t>
            </a:r>
          </a:p>
        </p:txBody>
      </p:sp>
      <p:sp>
        <p:nvSpPr>
          <p:cNvPr id="15" name="Tijdelijke aanduiding voor tekst 19">
            <a:extLst>
              <a:ext uri="{FF2B5EF4-FFF2-40B4-BE49-F238E27FC236}">
                <a16:creationId xmlns:a16="http://schemas.microsoft.com/office/drawing/2014/main" id="{86A14DED-25C7-4F86-9F3F-0A700CD32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4736" y="3510093"/>
            <a:ext cx="4784807" cy="28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137"/>
              </a:lnSpc>
              <a:spcBef>
                <a:spcPts val="0"/>
              </a:spcBef>
              <a:buNone/>
              <a:defRPr sz="15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nl-NL"/>
              <a:t>Naam/Name</a:t>
            </a:r>
          </a:p>
        </p:txBody>
      </p:sp>
      <p:sp>
        <p:nvSpPr>
          <p:cNvPr id="16" name="Tijdelijke aanduiding voor tekst 19">
            <a:extLst>
              <a:ext uri="{FF2B5EF4-FFF2-40B4-BE49-F238E27FC236}">
                <a16:creationId xmlns:a16="http://schemas.microsoft.com/office/drawing/2014/main" id="{B73AE275-E365-4225-8F8A-C018FAAFD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4735" y="3810707"/>
            <a:ext cx="4784807" cy="28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137"/>
              </a:lnSpc>
              <a:spcBef>
                <a:spcPts val="0"/>
              </a:spcBef>
              <a:buNone/>
              <a:defRPr sz="15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nl-NL"/>
              <a:t>Functie/</a:t>
            </a:r>
            <a:r>
              <a:rPr lang="nl-NL" err="1"/>
              <a:t>Position</a:t>
            </a:r>
            <a:endParaRPr lang="nl-NL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1923FD05-8102-4892-A855-C762A8B4E7D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2DC6B32-82E7-49EE-837A-615250F1BB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431235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26B2C7B-D1E3-4DA5-9514-244851525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5200" y="914400"/>
            <a:ext cx="8046000" cy="71717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36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tekst 6">
            <a:extLst>
              <a:ext uri="{FF2B5EF4-FFF2-40B4-BE49-F238E27FC236}">
                <a16:creationId xmlns:a16="http://schemas.microsoft.com/office/drawing/2014/main" id="{AC6E3709-2015-464E-9016-53C9004E63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5200" y="1750186"/>
            <a:ext cx="8045999" cy="26166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36"/>
              </a:lnSpc>
              <a:spcBef>
                <a:spcPts val="0"/>
              </a:spcBef>
              <a:buFont typeface="Arial" panose="020B0604020202020204" pitchFamily="34" charset="0"/>
              <a:buNone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42900" indent="-342900">
              <a:lnSpc>
                <a:spcPts val="2436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900">
                <a:solidFill>
                  <a:schemeClr val="accent1"/>
                </a:solidFill>
                <a:latin typeface="Century Gothic" panose="020B0502020202020204" pitchFamily="34" charset="0"/>
              </a:defRPr>
            </a:lvl2pPr>
            <a:lvl3pPr marL="774900" indent="-342900">
              <a:lnSpc>
                <a:spcPts val="2436"/>
              </a:lnSpc>
              <a:spcBef>
                <a:spcPts val="0"/>
              </a:spcBef>
              <a:buFont typeface="Trebuchet MS" panose="020B0603020202020204" pitchFamily="34" charset="0"/>
              <a:buChar char="–"/>
              <a:defRPr sz="1900">
                <a:solidFill>
                  <a:srgbClr val="5467AE"/>
                </a:solidFill>
                <a:latin typeface="Century Gothic" panose="020B0502020202020204" pitchFamily="34" charset="0"/>
              </a:defRPr>
            </a:lvl3pPr>
            <a:lvl4pPr marL="1296000" indent="-432000">
              <a:lnSpc>
                <a:spcPts val="2436"/>
              </a:lnSpc>
              <a:spcBef>
                <a:spcPts val="0"/>
              </a:spcBef>
              <a:buFont typeface="Trebuchet MS" panose="020B0603020202020204" pitchFamily="34" charset="0"/>
              <a:buChar char="–"/>
              <a:defRPr sz="1900">
                <a:solidFill>
                  <a:srgbClr val="5467AE"/>
                </a:solidFill>
                <a:latin typeface="Century Gothic" panose="020B0502020202020204" pitchFamily="34" charset="0"/>
              </a:defRPr>
            </a:lvl4pPr>
            <a:lvl5pPr marL="1728000" indent="-432000">
              <a:lnSpc>
                <a:spcPts val="2436"/>
              </a:lnSpc>
              <a:spcBef>
                <a:spcPts val="0"/>
              </a:spcBef>
              <a:buFont typeface="Trebuchet MS" panose="020B0603020202020204" pitchFamily="34" charset="0"/>
              <a:buChar char="–"/>
              <a:defRPr sz="1900">
                <a:solidFill>
                  <a:srgbClr val="5467AE"/>
                </a:solidFill>
              </a:defRPr>
            </a:lvl5pPr>
            <a:lvl6pPr marL="2160000" indent="-432000">
              <a:lnSpc>
                <a:spcPts val="2436"/>
              </a:lnSpc>
              <a:spcBef>
                <a:spcPts val="0"/>
              </a:spcBef>
              <a:buFont typeface="Trebuchet MS" panose="020B0603020202020204" pitchFamily="34" charset="0"/>
              <a:buChar char="–"/>
              <a:defRPr sz="1900">
                <a:solidFill>
                  <a:srgbClr val="5467AE"/>
                </a:solidFill>
              </a:defRPr>
            </a:lvl6pPr>
            <a:lvl7pPr marL="2592000" indent="-432000">
              <a:lnSpc>
                <a:spcPts val="2436"/>
              </a:lnSpc>
              <a:spcBef>
                <a:spcPts val="0"/>
              </a:spcBef>
              <a:buFont typeface="Trebuchet MS" panose="020B0603020202020204" pitchFamily="34" charset="0"/>
              <a:buChar char="–"/>
              <a:defRPr sz="1900">
                <a:solidFill>
                  <a:srgbClr val="5467AE"/>
                </a:solidFill>
              </a:defRPr>
            </a:lvl7pPr>
            <a:lvl8pPr marL="3024000" indent="-432000">
              <a:lnSpc>
                <a:spcPts val="2436"/>
              </a:lnSpc>
              <a:buFont typeface="Trebuchet MS" panose="020B0603020202020204" pitchFamily="34" charset="0"/>
              <a:buChar char="–"/>
              <a:defRPr sz="1900">
                <a:solidFill>
                  <a:srgbClr val="5467AE"/>
                </a:solidFill>
              </a:defRPr>
            </a:lvl8pPr>
            <a:lvl9pPr marL="3024000" indent="-432000">
              <a:lnSpc>
                <a:spcPts val="6500"/>
              </a:lnSpc>
              <a:spcBef>
                <a:spcPts val="0"/>
              </a:spcBef>
              <a:buFont typeface="Trebuchet MS" panose="020B0603020202020204" pitchFamily="34" charset="0"/>
              <a:buChar char="–"/>
              <a:defRPr>
                <a:solidFill>
                  <a:srgbClr val="5467AE"/>
                </a:solidFill>
              </a:defRPr>
            </a:lvl9pPr>
          </a:lstStyle>
          <a:p>
            <a:pPr lvl="0"/>
            <a:r>
              <a:rPr lang="nl-NL"/>
              <a:t>Platte tekst</a:t>
            </a:r>
          </a:p>
          <a:p>
            <a:pPr lvl="1"/>
            <a:r>
              <a:rPr lang="nl-NL" err="1"/>
              <a:t>Bullets</a:t>
            </a:r>
            <a:endParaRPr lang="nl-NL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6DFB551D-B4FD-4886-A9AD-1A0277899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C6B32-82E7-49EE-837A-615250F1BB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6545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3270AA8E-C917-4BD8-BA0C-5547C9961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85600"/>
            <a:ext cx="3704400" cy="3481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013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C291E7A8-86FA-4BD0-804B-70A38BACA8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5201" y="1332001"/>
            <a:ext cx="2817516" cy="90917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411"/>
              </a:lnSpc>
              <a:spcBef>
                <a:spcPts val="0"/>
              </a:spcBef>
              <a:buNone/>
              <a:defRPr sz="24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nl-NL" sz="2800">
                <a:latin typeface="Century Gothic" panose="020B0502020202020204" pitchFamily="34" charset="0"/>
              </a:rPr>
              <a:t>Klikken om de tekststijl van het model te bewerken</a:t>
            </a:r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E4BAFF2A-F910-4187-9765-B00C4AFDD9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924000" y="885600"/>
            <a:ext cx="5220000" cy="34812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>
                <a:solidFill>
                  <a:srgbClr val="5467AE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/>
              <a:t>Klik om een afbeelding in te voegen</a:t>
            </a:r>
          </a:p>
        </p:txBody>
      </p:sp>
      <p:sp>
        <p:nvSpPr>
          <p:cNvPr id="10" name="Tijdelijke aanduiding voor tekst 6">
            <a:extLst>
              <a:ext uri="{FF2B5EF4-FFF2-40B4-BE49-F238E27FC236}">
                <a16:creationId xmlns:a16="http://schemas.microsoft.com/office/drawing/2014/main" id="{ADDA07DF-8D95-457A-AD61-6E1C67D98B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5201" y="2241176"/>
            <a:ext cx="2817515" cy="19024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36"/>
              </a:lnSpc>
              <a:spcBef>
                <a:spcPts val="0"/>
              </a:spcBef>
              <a:buFont typeface="Arial" panose="020B0604020202020204" pitchFamily="34" charset="0"/>
              <a:buNone/>
              <a:defRPr sz="19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0" indent="-432000">
              <a:lnSpc>
                <a:spcPts val="2436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900">
                <a:solidFill>
                  <a:schemeClr val="bg1"/>
                </a:solidFill>
                <a:latin typeface="Century Gothic" panose="020B0502020202020204" pitchFamily="34" charset="0"/>
              </a:defRPr>
            </a:lvl2pPr>
            <a:lvl3pPr marL="774900" indent="-342900">
              <a:lnSpc>
                <a:spcPts val="2436"/>
              </a:lnSpc>
              <a:spcBef>
                <a:spcPts val="0"/>
              </a:spcBef>
              <a:buFont typeface="Trebuchet MS" panose="020B0603020202020204" pitchFamily="34" charset="0"/>
              <a:buChar char="–"/>
              <a:defRPr sz="1900">
                <a:solidFill>
                  <a:schemeClr val="bg1"/>
                </a:solidFill>
                <a:latin typeface="Century Gothic" panose="020B0502020202020204" pitchFamily="34" charset="0"/>
              </a:defRPr>
            </a:lvl3pPr>
            <a:lvl4pPr marL="1296000" indent="-432000">
              <a:lnSpc>
                <a:spcPts val="2436"/>
              </a:lnSpc>
              <a:spcBef>
                <a:spcPts val="0"/>
              </a:spcBef>
              <a:buFont typeface="Trebuchet MS" panose="020B0603020202020204" pitchFamily="34" charset="0"/>
              <a:buChar char="–"/>
              <a:defRPr sz="1900">
                <a:solidFill>
                  <a:schemeClr val="bg1"/>
                </a:solidFill>
                <a:latin typeface="Century Gothic" panose="020B0502020202020204" pitchFamily="34" charset="0"/>
              </a:defRPr>
            </a:lvl4pPr>
            <a:lvl5pPr marL="1728000" indent="-432000">
              <a:lnSpc>
                <a:spcPts val="2436"/>
              </a:lnSpc>
              <a:spcBef>
                <a:spcPts val="0"/>
              </a:spcBef>
              <a:buFont typeface="Trebuchet MS" panose="020B0603020202020204" pitchFamily="34" charset="0"/>
              <a:buChar char="–"/>
              <a:defRPr sz="1900">
                <a:solidFill>
                  <a:schemeClr val="bg1"/>
                </a:solidFill>
              </a:defRPr>
            </a:lvl5pPr>
            <a:lvl6pPr marL="2160000" indent="-432000">
              <a:lnSpc>
                <a:spcPts val="2436"/>
              </a:lnSpc>
              <a:spcBef>
                <a:spcPts val="0"/>
              </a:spcBef>
              <a:buFont typeface="Trebuchet MS" panose="020B0603020202020204" pitchFamily="34" charset="0"/>
              <a:buChar char="–"/>
              <a:defRPr sz="1900">
                <a:solidFill>
                  <a:schemeClr val="bg1"/>
                </a:solidFill>
              </a:defRPr>
            </a:lvl6pPr>
            <a:lvl7pPr marL="2592000" indent="-432000">
              <a:lnSpc>
                <a:spcPts val="2436"/>
              </a:lnSpc>
              <a:spcBef>
                <a:spcPts val="0"/>
              </a:spcBef>
              <a:buFont typeface="Trebuchet MS" panose="020B0603020202020204" pitchFamily="34" charset="0"/>
              <a:buChar char="–"/>
              <a:defRPr sz="1950">
                <a:solidFill>
                  <a:srgbClr val="5467AE"/>
                </a:solidFill>
              </a:defRPr>
            </a:lvl7pPr>
            <a:lvl8pPr marL="3024000" indent="-432000">
              <a:lnSpc>
                <a:spcPts val="2436"/>
              </a:lnSpc>
              <a:buFont typeface="Trebuchet MS" panose="020B0603020202020204" pitchFamily="34" charset="0"/>
              <a:buChar char="–"/>
              <a:defRPr sz="1950">
                <a:solidFill>
                  <a:schemeClr val="bg1"/>
                </a:solidFill>
              </a:defRPr>
            </a:lvl8pPr>
            <a:lvl9pPr marL="3024000" indent="-432000">
              <a:lnSpc>
                <a:spcPts val="6500"/>
              </a:lnSpc>
              <a:spcBef>
                <a:spcPts val="0"/>
              </a:spcBef>
              <a:buFont typeface="Trebuchet MS" panose="020B0603020202020204" pitchFamily="34" charset="0"/>
              <a:buChar char="–"/>
              <a:defRPr>
                <a:solidFill>
                  <a:srgbClr val="5467AE"/>
                </a:solidFill>
              </a:defRPr>
            </a:lvl9pPr>
          </a:lstStyle>
          <a:p>
            <a:pPr lvl="0"/>
            <a:r>
              <a:rPr lang="nl-NL"/>
              <a:t>Platte tekst</a:t>
            </a:r>
          </a:p>
          <a:p>
            <a:pPr lvl="1"/>
            <a:r>
              <a:rPr lang="nl-NL" sz="1950" err="1"/>
              <a:t>Bullets</a:t>
            </a:r>
            <a:endParaRPr lang="nl-NL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3030C7E2-1D00-4DF3-9FA6-B6D6E885301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2DC6B32-82E7-49EE-837A-615250F1BB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28666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26B2C7B-D1E3-4DA5-9514-244851525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34752" y="914400"/>
            <a:ext cx="4066448" cy="71717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36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tekst 6">
            <a:extLst>
              <a:ext uri="{FF2B5EF4-FFF2-40B4-BE49-F238E27FC236}">
                <a16:creationId xmlns:a16="http://schemas.microsoft.com/office/drawing/2014/main" id="{AC6E3709-2015-464E-9016-53C9004E63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34752" y="1750186"/>
            <a:ext cx="4066447" cy="26166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36"/>
              </a:lnSpc>
              <a:spcBef>
                <a:spcPts val="0"/>
              </a:spcBef>
              <a:buFont typeface="Arial" panose="020B0604020202020204" pitchFamily="34" charset="0"/>
              <a:buNone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0" indent="-432000">
              <a:lnSpc>
                <a:spcPts val="2436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900">
                <a:solidFill>
                  <a:schemeClr val="accent1"/>
                </a:solidFill>
                <a:latin typeface="Century Gothic" panose="020B0502020202020204" pitchFamily="34" charset="0"/>
              </a:defRPr>
            </a:lvl2pPr>
            <a:lvl3pPr marL="774900" indent="-342900">
              <a:lnSpc>
                <a:spcPts val="2436"/>
              </a:lnSpc>
              <a:spcBef>
                <a:spcPts val="0"/>
              </a:spcBef>
              <a:buFont typeface="Trebuchet MS" panose="020B0603020202020204" pitchFamily="34" charset="0"/>
              <a:buChar char="–"/>
              <a:defRPr sz="1900">
                <a:solidFill>
                  <a:srgbClr val="5467AE"/>
                </a:solidFill>
                <a:latin typeface="Century Gothic" panose="020B0502020202020204" pitchFamily="34" charset="0"/>
              </a:defRPr>
            </a:lvl3pPr>
            <a:lvl4pPr marL="1296000" indent="-432000">
              <a:lnSpc>
                <a:spcPts val="2436"/>
              </a:lnSpc>
              <a:spcBef>
                <a:spcPts val="0"/>
              </a:spcBef>
              <a:buFont typeface="Trebuchet MS" panose="020B0603020202020204" pitchFamily="34" charset="0"/>
              <a:buChar char="–"/>
              <a:defRPr sz="1900">
                <a:solidFill>
                  <a:srgbClr val="5467AE"/>
                </a:solidFill>
                <a:latin typeface="Century Gothic" panose="020B0502020202020204" pitchFamily="34" charset="0"/>
              </a:defRPr>
            </a:lvl4pPr>
            <a:lvl5pPr marL="1728000" indent="-432000">
              <a:lnSpc>
                <a:spcPts val="2436"/>
              </a:lnSpc>
              <a:spcBef>
                <a:spcPts val="0"/>
              </a:spcBef>
              <a:buFont typeface="Trebuchet MS" panose="020B0603020202020204" pitchFamily="34" charset="0"/>
              <a:buChar char="–"/>
              <a:defRPr sz="1900">
                <a:solidFill>
                  <a:srgbClr val="5467AE"/>
                </a:solidFill>
              </a:defRPr>
            </a:lvl5pPr>
            <a:lvl6pPr marL="2160000" indent="-432000">
              <a:lnSpc>
                <a:spcPts val="2436"/>
              </a:lnSpc>
              <a:spcBef>
                <a:spcPts val="0"/>
              </a:spcBef>
              <a:buFont typeface="Trebuchet MS" panose="020B0603020202020204" pitchFamily="34" charset="0"/>
              <a:buChar char="–"/>
              <a:defRPr sz="1900">
                <a:solidFill>
                  <a:srgbClr val="5467AE"/>
                </a:solidFill>
              </a:defRPr>
            </a:lvl6pPr>
            <a:lvl7pPr marL="2592000" indent="-432000">
              <a:lnSpc>
                <a:spcPts val="2436"/>
              </a:lnSpc>
              <a:spcBef>
                <a:spcPts val="0"/>
              </a:spcBef>
              <a:buFont typeface="Trebuchet MS" panose="020B0603020202020204" pitchFamily="34" charset="0"/>
              <a:buChar char="–"/>
              <a:defRPr sz="1900">
                <a:solidFill>
                  <a:srgbClr val="5467AE"/>
                </a:solidFill>
              </a:defRPr>
            </a:lvl7pPr>
            <a:lvl8pPr marL="3024000" indent="-432000">
              <a:lnSpc>
                <a:spcPts val="2436"/>
              </a:lnSpc>
              <a:buFont typeface="Trebuchet MS" panose="020B0603020202020204" pitchFamily="34" charset="0"/>
              <a:buChar char="–"/>
              <a:defRPr sz="1950">
                <a:solidFill>
                  <a:srgbClr val="5467AE"/>
                </a:solidFill>
              </a:defRPr>
            </a:lvl8pPr>
            <a:lvl9pPr marL="3024000" indent="-432000">
              <a:lnSpc>
                <a:spcPts val="6500"/>
              </a:lnSpc>
              <a:spcBef>
                <a:spcPts val="0"/>
              </a:spcBef>
              <a:buFont typeface="Trebuchet MS" panose="020B0603020202020204" pitchFamily="34" charset="0"/>
              <a:buChar char="–"/>
              <a:defRPr>
                <a:solidFill>
                  <a:srgbClr val="5467AE"/>
                </a:solidFill>
              </a:defRPr>
            </a:lvl9pPr>
          </a:lstStyle>
          <a:p>
            <a:pPr lvl="0"/>
            <a:r>
              <a:rPr lang="nl-NL"/>
              <a:t>Platte tekst</a:t>
            </a:r>
          </a:p>
          <a:p>
            <a:pPr lvl="1"/>
            <a:r>
              <a:rPr lang="nl-NL" err="1"/>
              <a:t>Bullets</a:t>
            </a:r>
            <a:endParaRPr lang="nl-NL"/>
          </a:p>
        </p:txBody>
      </p:sp>
      <p:sp>
        <p:nvSpPr>
          <p:cNvPr id="9" name="Tijdelijke aanduiding voor afbeelding 3">
            <a:extLst>
              <a:ext uri="{FF2B5EF4-FFF2-40B4-BE49-F238E27FC236}">
                <a16:creationId xmlns:a16="http://schemas.microsoft.com/office/drawing/2014/main" id="{96A601FF-5AC2-4F32-85FB-A32879319E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35600" y="0"/>
            <a:ext cx="3488400" cy="5140800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>
                <a:solidFill>
                  <a:srgbClr val="5467AE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/>
              <a:t>Klik om een afbeelding in te voegen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CE84705E-53BC-4F83-8FAE-474688F51A8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2DC6B32-82E7-49EE-837A-615250F1BB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96815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Afbeelding gro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2F39A0A-9AE3-4252-BB83-174B6E23E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5467AE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>
                <a:latin typeface="Century Gothic" panose="020B0502020202020204" pitchFamily="34" charset="0"/>
              </a:rPr>
              <a:t>Klik om een afbeelding in te voegen</a:t>
            </a:r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3270AA8E-C917-4BD8-BA0C-5547C9961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600" y="885600"/>
            <a:ext cx="4129200" cy="3481200"/>
          </a:xfrm>
          <a:prstGeom prst="rect">
            <a:avLst/>
          </a:prstGeom>
          <a:solidFill>
            <a:srgbClr val="5467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013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88C541FC-1A09-4B1F-8B3D-E5C4E8C8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88800" y="885600"/>
            <a:ext cx="655200" cy="3481200"/>
          </a:xfrm>
          <a:prstGeom prst="rect">
            <a:avLst/>
          </a:prstGeom>
          <a:solidFill>
            <a:srgbClr val="BF10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013"/>
          </a:p>
        </p:txBody>
      </p:sp>
      <p:sp>
        <p:nvSpPr>
          <p:cNvPr id="11" name="Tijdelijke aanduiding voor tekst 8">
            <a:extLst>
              <a:ext uri="{FF2B5EF4-FFF2-40B4-BE49-F238E27FC236}">
                <a16:creationId xmlns:a16="http://schemas.microsoft.com/office/drawing/2014/main" id="{EC370639-5E57-4E7A-AA88-5120EEA26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5201" y="1332001"/>
            <a:ext cx="2817516" cy="90917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411"/>
              </a:lnSpc>
              <a:spcBef>
                <a:spcPts val="0"/>
              </a:spcBef>
              <a:buNone/>
              <a:defRPr sz="24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nl-NL" sz="2800">
                <a:latin typeface="Century Gothic" panose="020B0502020202020204" pitchFamily="34" charset="0"/>
              </a:rPr>
              <a:t>Klikken om de tekststijl van het model te bewerken</a:t>
            </a:r>
          </a:p>
        </p:txBody>
      </p:sp>
      <p:sp>
        <p:nvSpPr>
          <p:cNvPr id="12" name="Tijdelijke aanduiding voor tekst 6">
            <a:extLst>
              <a:ext uri="{FF2B5EF4-FFF2-40B4-BE49-F238E27FC236}">
                <a16:creationId xmlns:a16="http://schemas.microsoft.com/office/drawing/2014/main" id="{33006379-5E45-4FB6-9AC9-B52E7A257C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5201" y="2241176"/>
            <a:ext cx="2817515" cy="19024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36"/>
              </a:lnSpc>
              <a:spcBef>
                <a:spcPts val="0"/>
              </a:spcBef>
              <a:buFont typeface="Arial" panose="020B0604020202020204" pitchFamily="34" charset="0"/>
              <a:buNone/>
              <a:defRPr sz="19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0" indent="-432000">
              <a:lnSpc>
                <a:spcPts val="2436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900">
                <a:solidFill>
                  <a:schemeClr val="bg1"/>
                </a:solidFill>
                <a:latin typeface="Century Gothic" panose="020B0502020202020204" pitchFamily="34" charset="0"/>
              </a:defRPr>
            </a:lvl2pPr>
            <a:lvl3pPr marL="774900" indent="-342900">
              <a:lnSpc>
                <a:spcPts val="2436"/>
              </a:lnSpc>
              <a:spcBef>
                <a:spcPts val="0"/>
              </a:spcBef>
              <a:buFont typeface="Trebuchet MS" panose="020B0603020202020204" pitchFamily="34" charset="0"/>
              <a:buChar char="–"/>
              <a:defRPr sz="1900">
                <a:solidFill>
                  <a:schemeClr val="bg1"/>
                </a:solidFill>
                <a:latin typeface="Century Gothic" panose="020B0502020202020204" pitchFamily="34" charset="0"/>
              </a:defRPr>
            </a:lvl3pPr>
            <a:lvl4pPr marL="1296000" indent="-432000">
              <a:lnSpc>
                <a:spcPts val="2436"/>
              </a:lnSpc>
              <a:spcBef>
                <a:spcPts val="0"/>
              </a:spcBef>
              <a:buFont typeface="Trebuchet MS" panose="020B0603020202020204" pitchFamily="34" charset="0"/>
              <a:buChar char="–"/>
              <a:defRPr sz="1900">
                <a:solidFill>
                  <a:schemeClr val="bg1"/>
                </a:solidFill>
                <a:latin typeface="Century Gothic" panose="020B0502020202020204" pitchFamily="34" charset="0"/>
              </a:defRPr>
            </a:lvl4pPr>
            <a:lvl5pPr marL="1728000" indent="-432000">
              <a:lnSpc>
                <a:spcPts val="2436"/>
              </a:lnSpc>
              <a:spcBef>
                <a:spcPts val="0"/>
              </a:spcBef>
              <a:buFont typeface="Trebuchet MS" panose="020B0603020202020204" pitchFamily="34" charset="0"/>
              <a:buChar char="–"/>
              <a:defRPr sz="1900">
                <a:solidFill>
                  <a:schemeClr val="bg1"/>
                </a:solidFill>
              </a:defRPr>
            </a:lvl5pPr>
            <a:lvl6pPr marL="2160000" indent="-432000">
              <a:lnSpc>
                <a:spcPts val="2436"/>
              </a:lnSpc>
              <a:spcBef>
                <a:spcPts val="0"/>
              </a:spcBef>
              <a:buFont typeface="Trebuchet MS" panose="020B0603020202020204" pitchFamily="34" charset="0"/>
              <a:buChar char="–"/>
              <a:defRPr sz="1900">
                <a:solidFill>
                  <a:schemeClr val="bg1"/>
                </a:solidFill>
              </a:defRPr>
            </a:lvl6pPr>
            <a:lvl7pPr marL="2592000" indent="-432000">
              <a:lnSpc>
                <a:spcPts val="2436"/>
              </a:lnSpc>
              <a:spcBef>
                <a:spcPts val="0"/>
              </a:spcBef>
              <a:buFont typeface="Trebuchet MS" panose="020B0603020202020204" pitchFamily="34" charset="0"/>
              <a:buChar char="–"/>
              <a:defRPr sz="1950">
                <a:solidFill>
                  <a:srgbClr val="5467AE"/>
                </a:solidFill>
              </a:defRPr>
            </a:lvl7pPr>
            <a:lvl8pPr marL="3024000" indent="-432000">
              <a:lnSpc>
                <a:spcPts val="2436"/>
              </a:lnSpc>
              <a:buFont typeface="Trebuchet MS" panose="020B0603020202020204" pitchFamily="34" charset="0"/>
              <a:buChar char="–"/>
              <a:defRPr sz="1950">
                <a:solidFill>
                  <a:schemeClr val="bg1"/>
                </a:solidFill>
              </a:defRPr>
            </a:lvl8pPr>
            <a:lvl9pPr marL="3024000" indent="-432000">
              <a:lnSpc>
                <a:spcPts val="6500"/>
              </a:lnSpc>
              <a:spcBef>
                <a:spcPts val="0"/>
              </a:spcBef>
              <a:buFont typeface="Trebuchet MS" panose="020B0603020202020204" pitchFamily="34" charset="0"/>
              <a:buChar char="–"/>
              <a:defRPr>
                <a:solidFill>
                  <a:srgbClr val="5467AE"/>
                </a:solidFill>
              </a:defRPr>
            </a:lvl9pPr>
          </a:lstStyle>
          <a:p>
            <a:pPr lvl="0"/>
            <a:r>
              <a:rPr lang="nl-NL"/>
              <a:t>Platte tekst</a:t>
            </a:r>
          </a:p>
          <a:p>
            <a:pPr lvl="1"/>
            <a:r>
              <a:rPr lang="nl-NL" sz="1950" err="1"/>
              <a:t>Bullets</a:t>
            </a:r>
            <a:endParaRPr lang="nl-NL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56A37444-B252-4747-BE18-308E7E959FA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2DC6B32-82E7-49EE-837A-615250F1BB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37051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06EAF0D-9FFE-4BBD-A575-EAF8D8BC5A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5199" y="885600"/>
            <a:ext cx="7833602" cy="34256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361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  <a:lvl2pPr marL="342900" indent="0">
              <a:buNone/>
              <a:defRPr b="1">
                <a:solidFill>
                  <a:srgbClr val="5467AE"/>
                </a:solidFill>
                <a:latin typeface="Century Gothic" panose="020B0502020202020204" pitchFamily="34" charset="0"/>
              </a:defRPr>
            </a:lvl2pPr>
            <a:lvl3pPr marL="685800" indent="0">
              <a:buNone/>
              <a:defRPr b="1">
                <a:solidFill>
                  <a:srgbClr val="5467AE"/>
                </a:solidFill>
                <a:latin typeface="Century Gothic" panose="020B0502020202020204" pitchFamily="34" charset="0"/>
              </a:defRPr>
            </a:lvl3pPr>
            <a:lvl4pPr marL="1028700" indent="0">
              <a:buNone/>
              <a:defRPr b="1">
                <a:solidFill>
                  <a:srgbClr val="5467AE"/>
                </a:solidFill>
                <a:latin typeface="Century Gothic" panose="020B0502020202020204" pitchFamily="34" charset="0"/>
              </a:defRPr>
            </a:lvl4pPr>
            <a:lvl5pPr marL="1371600" indent="0">
              <a:buNone/>
              <a:defRPr b="1">
                <a:solidFill>
                  <a:srgbClr val="5467AE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nl-NL"/>
              <a:t>Titel</a:t>
            </a:r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211D1DE0-419B-4079-B0CD-B0F1228B9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5199" y="1246096"/>
            <a:ext cx="7833602" cy="2868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 b="1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42900" indent="0">
              <a:buNone/>
              <a:defRPr b="1">
                <a:solidFill>
                  <a:srgbClr val="5467AE"/>
                </a:solidFill>
                <a:latin typeface="Century Gothic" panose="020B0502020202020204" pitchFamily="34" charset="0"/>
              </a:defRPr>
            </a:lvl2pPr>
            <a:lvl3pPr marL="685800" indent="0">
              <a:buNone/>
              <a:defRPr b="1">
                <a:solidFill>
                  <a:srgbClr val="5467AE"/>
                </a:solidFill>
                <a:latin typeface="Century Gothic" panose="020B0502020202020204" pitchFamily="34" charset="0"/>
              </a:defRPr>
            </a:lvl3pPr>
            <a:lvl4pPr marL="1028700" indent="0">
              <a:buNone/>
              <a:defRPr b="1">
                <a:solidFill>
                  <a:srgbClr val="5467AE"/>
                </a:solidFill>
                <a:latin typeface="Century Gothic" panose="020B0502020202020204" pitchFamily="34" charset="0"/>
              </a:defRPr>
            </a:lvl4pPr>
            <a:lvl5pPr marL="1371600" indent="0">
              <a:buNone/>
              <a:defRPr b="1">
                <a:solidFill>
                  <a:srgbClr val="5467AE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nl-NL"/>
              <a:t>Subtitel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B5469C32-5B9D-4756-860E-2075ED5DA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C6B32-82E7-49EE-837A-615250F1BB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726380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06EAF0D-9FFE-4BBD-A575-EAF8D8BC5A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5199" y="885600"/>
            <a:ext cx="7833602" cy="34256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361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  <a:lvl2pPr marL="342900" indent="0">
              <a:buNone/>
              <a:defRPr b="1">
                <a:solidFill>
                  <a:srgbClr val="5467AE"/>
                </a:solidFill>
                <a:latin typeface="Century Gothic" panose="020B0502020202020204" pitchFamily="34" charset="0"/>
              </a:defRPr>
            </a:lvl2pPr>
            <a:lvl3pPr marL="685800" indent="0">
              <a:buNone/>
              <a:defRPr b="1">
                <a:solidFill>
                  <a:srgbClr val="5467AE"/>
                </a:solidFill>
                <a:latin typeface="Century Gothic" panose="020B0502020202020204" pitchFamily="34" charset="0"/>
              </a:defRPr>
            </a:lvl3pPr>
            <a:lvl4pPr marL="1028700" indent="0">
              <a:buNone/>
              <a:defRPr b="1">
                <a:solidFill>
                  <a:srgbClr val="5467AE"/>
                </a:solidFill>
                <a:latin typeface="Century Gothic" panose="020B0502020202020204" pitchFamily="34" charset="0"/>
              </a:defRPr>
            </a:lvl4pPr>
            <a:lvl5pPr marL="1371600" indent="0">
              <a:buNone/>
              <a:defRPr b="1">
                <a:solidFill>
                  <a:srgbClr val="5467AE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nl-NL"/>
              <a:t>Titel</a:t>
            </a:r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211D1DE0-419B-4079-B0CD-B0F1228B9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5199" y="1246096"/>
            <a:ext cx="7833602" cy="2868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00" b="1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342900" indent="0">
              <a:buNone/>
              <a:defRPr b="1">
                <a:solidFill>
                  <a:srgbClr val="5467AE"/>
                </a:solidFill>
                <a:latin typeface="Century Gothic" panose="020B0502020202020204" pitchFamily="34" charset="0"/>
              </a:defRPr>
            </a:lvl2pPr>
            <a:lvl3pPr marL="685800" indent="0">
              <a:buNone/>
              <a:defRPr b="1">
                <a:solidFill>
                  <a:srgbClr val="5467AE"/>
                </a:solidFill>
                <a:latin typeface="Century Gothic" panose="020B0502020202020204" pitchFamily="34" charset="0"/>
              </a:defRPr>
            </a:lvl3pPr>
            <a:lvl4pPr marL="1028700" indent="0">
              <a:buNone/>
              <a:defRPr b="1">
                <a:solidFill>
                  <a:srgbClr val="5467AE"/>
                </a:solidFill>
                <a:latin typeface="Century Gothic" panose="020B0502020202020204" pitchFamily="34" charset="0"/>
              </a:defRPr>
            </a:lvl4pPr>
            <a:lvl5pPr marL="1371600" indent="0">
              <a:buNone/>
              <a:defRPr b="1">
                <a:solidFill>
                  <a:srgbClr val="5467AE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nl-NL"/>
              <a:t>Subtitel</a:t>
            </a:r>
          </a:p>
        </p:txBody>
      </p:sp>
      <p:sp>
        <p:nvSpPr>
          <p:cNvPr id="4" name="Tijdelijke aanduiding voor grafiek 3">
            <a:extLst>
              <a:ext uri="{FF2B5EF4-FFF2-40B4-BE49-F238E27FC236}">
                <a16:creationId xmlns:a16="http://schemas.microsoft.com/office/drawing/2014/main" id="{417878C2-BF76-415A-9B27-5CA080775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chart" sz="quarter" idx="12" hasCustomPrompt="1"/>
          </p:nvPr>
        </p:nvSpPr>
        <p:spPr>
          <a:xfrm>
            <a:off x="655638" y="1533524"/>
            <a:ext cx="7833163" cy="28332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>
                <a:latin typeface="Century Gothic" panose="020B0502020202020204" pitchFamily="34" charset="0"/>
              </a:rPr>
              <a:t>Klik om een grafiek toe te voegen</a:t>
            </a:r>
            <a:endParaRPr lang="nl-NL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D9C5EE21-D743-4CBB-8357-78B2BC9E79E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2DC6B32-82E7-49EE-837A-615250F1BB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74764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3">
            <a:extLst>
              <a:ext uri="{FF2B5EF4-FFF2-40B4-BE49-F238E27FC236}">
                <a16:creationId xmlns:a16="http://schemas.microsoft.com/office/drawing/2014/main" id="{0718542E-390D-42D6-8CCA-ED875A646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885600"/>
            <a:ext cx="6955200" cy="34812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>
                <a:solidFill>
                  <a:srgbClr val="5467AE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/>
              <a:t>Klik om een afbeelding in te voegen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B0E6811D-C91B-4329-90A0-59995A7C6F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20800" y="885600"/>
            <a:ext cx="223200" cy="348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013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433A2A63-D3B3-4261-AEDB-4C51213FD32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2DC6B32-82E7-49EE-837A-615250F1BB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28054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7E4EA3B4-7020-4119-81B9-B5A48C7202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C6B32-82E7-49EE-837A-615250F1BB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69039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el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577850"/>
            <a:ext cx="8086725" cy="25146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600" spc="-90" baseline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3155157"/>
            <a:ext cx="6921151" cy="123444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254C572D-7DC5-4CBF-AAAA-F7417E07C3A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630348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406712"/>
            <a:ext cx="2537460" cy="144018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00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571500"/>
            <a:ext cx="4572000" cy="34290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1883860"/>
            <a:ext cx="2548890" cy="2345240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>
                <a:solidFill>
                  <a:srgbClr val="262626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254C572D-7DC5-4CBF-AAAA-F7417E07C3A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46111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572D-7DC5-4CBF-AAAA-F7417E07C3A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0533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C6F82-DDEE-D34D-B564-459D2C6A78B7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9A409-5ED4-AF42-BB5D-DDED3282FE8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345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B001B-A3E6-4A4B-B60C-F7906ADA1B2A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950C2-9DD8-6F45-B90B-254A15D188B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594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  <a:p>
            <a:pPr lvl="1"/>
            <a:r>
              <a:rPr lang="nl-NL" dirty="0"/>
              <a:t>Second level</a:t>
            </a:r>
          </a:p>
          <a:p>
            <a:pPr lvl="2"/>
            <a:r>
              <a:rPr lang="nl-NL" dirty="0" err="1"/>
              <a:t>Third</a:t>
            </a:r>
            <a:r>
              <a:rPr lang="nl-NL" dirty="0"/>
              <a:t> level</a:t>
            </a:r>
          </a:p>
          <a:p>
            <a:pPr lvl="3"/>
            <a:r>
              <a:rPr lang="nl-NL" dirty="0" err="1"/>
              <a:t>Fourth</a:t>
            </a:r>
            <a:r>
              <a:rPr lang="nl-NL" dirty="0"/>
              <a:t> level</a:t>
            </a:r>
          </a:p>
          <a:p>
            <a:pPr lvl="4"/>
            <a:r>
              <a:rPr lang="nl-NL" dirty="0" err="1"/>
              <a:t>Fifth</a:t>
            </a:r>
            <a:r>
              <a:rPr lang="nl-NL" dirty="0"/>
              <a:t>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GB" noProof="0" dirty="0"/>
              <a:t>31/03/2017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FCE9A409-5ED4-AF42-BB5D-DDED3282FE8E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298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2400" b="1" kern="1200">
          <a:solidFill>
            <a:schemeClr val="tx2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B468DD25-6565-4AC6-B587-574E35FF0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85600"/>
            <a:ext cx="223200" cy="3481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013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C374451C-44CD-4098-8C59-BEF18F3C2F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20800" y="885600"/>
            <a:ext cx="223200" cy="348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013"/>
          </a:p>
        </p:txBody>
      </p:sp>
      <p:pic>
        <p:nvPicPr>
          <p:cNvPr id="5" name="Nuffic nieuw logo goed" descr="Logo Nuffic">
            <a:extLst>
              <a:ext uri="{FF2B5EF4-FFF2-40B4-BE49-F238E27FC236}">
                <a16:creationId xmlns:a16="http://schemas.microsoft.com/office/drawing/2014/main" id="{34E47F55-F3FF-44FD-BBFC-96BD83ED4D3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223" y="106661"/>
            <a:ext cx="1326033" cy="655340"/>
          </a:xfrm>
          <a:prstGeom prst="rect">
            <a:avLst/>
          </a:prstGeom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4DCEB804-244E-4B39-BB67-A77FCA936F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C6B32-82E7-49EE-837A-615250F1BB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41546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475C8E-55F5-4D77-A486-8FA3122D1B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628" y="577850"/>
            <a:ext cx="8086725" cy="3445510"/>
          </a:xfrm>
        </p:spPr>
        <p:txBody>
          <a:bodyPr/>
          <a:lstStyle/>
          <a:p>
            <a:r>
              <a:rPr lang="nl-NL" sz="6000" b="1" dirty="0">
                <a:latin typeface="Century Gothic" panose="020B0502020202020204" pitchFamily="34" charset="0"/>
              </a:rPr>
              <a:t>Nuffic </a:t>
            </a:r>
            <a:br>
              <a:rPr lang="nl-NL" sz="6000" b="1" dirty="0">
                <a:latin typeface="Century Gothic" panose="020B0502020202020204" pitchFamily="34" charset="0"/>
              </a:rPr>
            </a:br>
            <a:r>
              <a:rPr lang="nl-NL" sz="2800" b="1" dirty="0">
                <a:latin typeface="Century Gothic" panose="020B0502020202020204" pitchFamily="34" charset="0"/>
              </a:rPr>
              <a:t>The </a:t>
            </a:r>
            <a:r>
              <a:rPr lang="nl-NL" sz="2800" b="1" dirty="0" err="1">
                <a:latin typeface="Century Gothic" panose="020B0502020202020204" pitchFamily="34" charset="0"/>
              </a:rPr>
              <a:t>dutch</a:t>
            </a:r>
            <a:r>
              <a:rPr lang="nl-NL" sz="2800" b="1" dirty="0">
                <a:latin typeface="Century Gothic" panose="020B0502020202020204" pitchFamily="34" charset="0"/>
              </a:rPr>
              <a:t> </a:t>
            </a:r>
            <a:r>
              <a:rPr lang="nl-NL" sz="2800" b="1" dirty="0" err="1">
                <a:latin typeface="Century Gothic" panose="020B0502020202020204" pitchFamily="34" charset="0"/>
              </a:rPr>
              <a:t>organisation</a:t>
            </a:r>
            <a:r>
              <a:rPr lang="nl-NL" sz="2800" b="1" dirty="0">
                <a:latin typeface="Century Gothic" panose="020B0502020202020204" pitchFamily="34" charset="0"/>
              </a:rPr>
              <a:t> </a:t>
            </a:r>
            <a:r>
              <a:rPr lang="nl-NL" sz="2800" b="1" dirty="0" err="1">
                <a:latin typeface="Century Gothic" panose="020B0502020202020204" pitchFamily="34" charset="0"/>
              </a:rPr>
              <a:t>for</a:t>
            </a:r>
            <a:r>
              <a:rPr lang="nl-NL" sz="2800" b="1" dirty="0">
                <a:latin typeface="Century Gothic" panose="020B0502020202020204" pitchFamily="34" charset="0"/>
              </a:rPr>
              <a:t> </a:t>
            </a:r>
            <a:r>
              <a:rPr lang="nl-NL" sz="2800" b="1" dirty="0" err="1">
                <a:latin typeface="Century Gothic" panose="020B0502020202020204" pitchFamily="34" charset="0"/>
              </a:rPr>
              <a:t>internationalisation</a:t>
            </a:r>
            <a:r>
              <a:rPr lang="nl-NL" sz="2800" b="1" dirty="0">
                <a:latin typeface="Century Gothic" panose="020B0502020202020204" pitchFamily="34" charset="0"/>
              </a:rPr>
              <a:t> in </a:t>
            </a:r>
            <a:r>
              <a:rPr lang="nl-NL" sz="2800" b="1" dirty="0" err="1">
                <a:latin typeface="Century Gothic" panose="020B0502020202020204" pitchFamily="34" charset="0"/>
              </a:rPr>
              <a:t>education</a:t>
            </a:r>
            <a:br>
              <a:rPr lang="nl-NL" sz="6000" b="1" dirty="0">
                <a:latin typeface="Century Gothic" panose="020B0502020202020204" pitchFamily="34" charset="0"/>
              </a:rPr>
            </a:br>
            <a:br>
              <a:rPr lang="nl-NL" sz="6000" b="1" dirty="0">
                <a:latin typeface="Century Gothic" panose="020B0502020202020204" pitchFamily="34" charset="0"/>
              </a:rPr>
            </a:br>
            <a:r>
              <a:rPr lang="nl-NL" sz="6000" b="1" dirty="0">
                <a:latin typeface="Century Gothic" panose="020B0502020202020204" pitchFamily="34" charset="0"/>
              </a:rPr>
              <a:t>Meet the </a:t>
            </a:r>
            <a:r>
              <a:rPr lang="nl-NL" sz="6000" b="1" dirty="0" err="1">
                <a:latin typeface="Century Gothic" panose="020B0502020202020204" pitchFamily="34" charset="0"/>
              </a:rPr>
              <a:t>world</a:t>
            </a:r>
            <a:r>
              <a:rPr lang="nl-NL" sz="6000" b="1" dirty="0"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75886D7-E1BD-4A1D-941B-A6F16F838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908" y="4140677"/>
            <a:ext cx="6921151" cy="329723"/>
          </a:xfrm>
        </p:spPr>
        <p:txBody>
          <a:bodyPr>
            <a:normAutofit/>
          </a:bodyPr>
          <a:lstStyle/>
          <a:p>
            <a:r>
              <a:rPr lang="nl-NL" sz="1400" dirty="0">
                <a:latin typeface="Century Gothic" panose="020B0502020202020204" pitchFamily="34" charset="0"/>
              </a:rPr>
              <a:t>Marie-Louise Lubbers, 10 juni 2024</a:t>
            </a:r>
          </a:p>
        </p:txBody>
      </p:sp>
    </p:spTree>
    <p:extLst>
      <p:ext uri="{BB962C8B-B14F-4D97-AF65-F5344CB8AC3E}">
        <p14:creationId xmlns:p14="http://schemas.microsoft.com/office/powerpoint/2010/main" val="2195991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5934" y="521991"/>
            <a:ext cx="61615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chemeClr val="tx2"/>
                </a:solidFill>
                <a:latin typeface="Century Gothic"/>
                <a:cs typeface="Century Gothic"/>
              </a:rPr>
              <a:t>Schoolsystem</a:t>
            </a:r>
          </a:p>
        </p:txBody>
      </p:sp>
      <p:pic>
        <p:nvPicPr>
          <p:cNvPr id="1028" name="Picture 4" descr="Higher Education Framework in Netherlands">
            <a:extLst>
              <a:ext uri="{FF2B5EF4-FFF2-40B4-BE49-F238E27FC236}">
                <a16:creationId xmlns:a16="http://schemas.microsoft.com/office/drawing/2014/main" id="{31AE9319-23C2-CADB-026D-2FDE9713CB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8" b="2222"/>
          <a:stretch/>
        </p:blipFill>
        <p:spPr bwMode="auto">
          <a:xfrm>
            <a:off x="3020208" y="626766"/>
            <a:ext cx="4631542" cy="4240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7806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76140" y="421651"/>
            <a:ext cx="51864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err="1">
                <a:solidFill>
                  <a:schemeClr val="tx2"/>
                </a:solidFill>
                <a:latin typeface="Century Gothic"/>
                <a:cs typeface="Century Gothic"/>
              </a:rPr>
              <a:t>Becoming</a:t>
            </a:r>
            <a:r>
              <a:rPr lang="nl-NL" sz="2800" b="1" dirty="0">
                <a:solidFill>
                  <a:schemeClr val="tx2"/>
                </a:solidFill>
                <a:latin typeface="Century Gothic"/>
                <a:cs typeface="Century Gothic"/>
              </a:rPr>
              <a:t> a </a:t>
            </a:r>
            <a:r>
              <a:rPr lang="nl-NL" sz="2800" b="1" dirty="0" err="1">
                <a:solidFill>
                  <a:schemeClr val="tx2"/>
                </a:solidFill>
                <a:latin typeface="Century Gothic"/>
                <a:cs typeface="Century Gothic"/>
              </a:rPr>
              <a:t>language</a:t>
            </a:r>
            <a:r>
              <a:rPr lang="nl-NL" sz="2800" b="1" dirty="0">
                <a:solidFill>
                  <a:schemeClr val="tx2"/>
                </a:solidFill>
                <a:latin typeface="Century Gothic"/>
                <a:cs typeface="Century Gothic"/>
              </a:rPr>
              <a:t> teacher in NL</a:t>
            </a:r>
          </a:p>
        </p:txBody>
      </p:sp>
      <p:sp>
        <p:nvSpPr>
          <p:cNvPr id="7" name="TextBox 3"/>
          <p:cNvSpPr txBox="1"/>
          <p:nvPr/>
        </p:nvSpPr>
        <p:spPr>
          <a:xfrm>
            <a:off x="376140" y="1691423"/>
            <a:ext cx="4700685" cy="1990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nl-NL" sz="1400" dirty="0">
              <a:latin typeface="Century Gothic"/>
              <a:cs typeface="Century Gothic"/>
            </a:endParaRP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nl-NL" sz="1400" dirty="0">
                <a:latin typeface="Century Gothic"/>
                <a:cs typeface="Century Gothic"/>
              </a:rPr>
              <a:t>Secundaire schools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nl-NL" sz="1400" dirty="0">
                <a:latin typeface="Century Gothic"/>
                <a:cs typeface="Century Gothic"/>
              </a:rPr>
              <a:t>University of </a:t>
            </a:r>
            <a:r>
              <a:rPr lang="nl-NL" sz="1400" dirty="0" err="1">
                <a:latin typeface="Century Gothic"/>
                <a:cs typeface="Century Gothic"/>
              </a:rPr>
              <a:t>applied</a:t>
            </a:r>
            <a:r>
              <a:rPr lang="nl-NL" sz="1400" dirty="0">
                <a:latin typeface="Century Gothic"/>
                <a:cs typeface="Century Gothic"/>
              </a:rPr>
              <a:t> </a:t>
            </a:r>
            <a:r>
              <a:rPr lang="nl-NL" sz="1400" dirty="0" err="1">
                <a:latin typeface="Century Gothic"/>
                <a:cs typeface="Century Gothic"/>
              </a:rPr>
              <a:t>sciences</a:t>
            </a:r>
            <a:r>
              <a:rPr lang="nl-NL" sz="1400" dirty="0">
                <a:latin typeface="Century Gothic"/>
                <a:cs typeface="Century Gothic"/>
              </a:rPr>
              <a:t> or University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nl-NL" sz="1400" dirty="0">
                <a:latin typeface="Century Gothic"/>
                <a:cs typeface="Century Gothic"/>
              </a:rPr>
              <a:t>Subject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nl-NL" sz="1400" dirty="0" err="1">
                <a:latin typeface="Century Gothic"/>
                <a:cs typeface="Century Gothic"/>
              </a:rPr>
              <a:t>Students</a:t>
            </a:r>
            <a:r>
              <a:rPr lang="nl-NL" sz="1400" dirty="0">
                <a:latin typeface="Century Gothic"/>
                <a:cs typeface="Century Gothic"/>
              </a:rPr>
              <a:t> </a:t>
            </a:r>
            <a:r>
              <a:rPr lang="nl-NL" sz="1400" dirty="0" err="1">
                <a:latin typeface="Century Gothic"/>
                <a:cs typeface="Century Gothic"/>
              </a:rPr>
              <a:t>between</a:t>
            </a:r>
            <a:r>
              <a:rPr lang="nl-NL" sz="1400" dirty="0">
                <a:latin typeface="Century Gothic"/>
                <a:cs typeface="Century Gothic"/>
              </a:rPr>
              <a:t> 12 and 18</a:t>
            </a:r>
          </a:p>
          <a:p>
            <a:pPr>
              <a:lnSpc>
                <a:spcPct val="150000"/>
              </a:lnSpc>
            </a:pPr>
            <a:endParaRPr lang="nl-NL" sz="1400" dirty="0">
              <a:latin typeface="Century Gothic"/>
              <a:cs typeface="Century Gothic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BCE543AE-21A7-39F9-581A-9F7A96603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524" y="738437"/>
            <a:ext cx="2967704" cy="2138114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337B621B-8C2A-79B5-B5AE-6A0D54DFF6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9523" y="2876550"/>
            <a:ext cx="2967704" cy="213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791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76140" y="421651"/>
            <a:ext cx="440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>
                <a:solidFill>
                  <a:schemeClr val="tx2"/>
                </a:solidFill>
                <a:latin typeface="Century Gothic"/>
                <a:cs typeface="Century Gothic"/>
              </a:rPr>
              <a:t>Language subjects</a:t>
            </a:r>
            <a:endParaRPr lang="nl-NL" sz="2800" b="1" dirty="0">
              <a:solidFill>
                <a:schemeClr val="tx2"/>
              </a:solidFill>
              <a:latin typeface="Century Gothic"/>
              <a:cs typeface="Century Gothic"/>
            </a:endParaRPr>
          </a:p>
        </p:txBody>
      </p:sp>
      <p:sp>
        <p:nvSpPr>
          <p:cNvPr id="7" name="TextBox 3"/>
          <p:cNvSpPr txBox="1"/>
          <p:nvPr/>
        </p:nvSpPr>
        <p:spPr>
          <a:xfrm>
            <a:off x="376139" y="1443773"/>
            <a:ext cx="4700685" cy="1667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nl-NL" sz="1400" dirty="0">
                <a:latin typeface="Century Gothic"/>
                <a:cs typeface="Century Gothic"/>
              </a:rPr>
              <a:t>Secundaire schools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nl-NL" sz="1400" dirty="0" err="1">
                <a:latin typeface="Century Gothic"/>
                <a:cs typeface="Century Gothic"/>
              </a:rPr>
              <a:t>Keysubject</a:t>
            </a:r>
            <a:r>
              <a:rPr lang="nl-NL" sz="1400" dirty="0">
                <a:latin typeface="Century Gothic"/>
                <a:cs typeface="Century Gothic"/>
              </a:rPr>
              <a:t> and </a:t>
            </a:r>
            <a:r>
              <a:rPr lang="nl-NL" sz="1400" dirty="0" err="1">
                <a:latin typeface="Century Gothic"/>
                <a:cs typeface="Century Gothic"/>
              </a:rPr>
              <a:t>electivesubject</a:t>
            </a:r>
            <a:endParaRPr lang="nl-NL" sz="1400" dirty="0">
              <a:latin typeface="Century Gothic"/>
              <a:cs typeface="Century Gothic"/>
            </a:endParaRP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nl-NL" sz="1400" dirty="0">
                <a:latin typeface="Century Gothic"/>
                <a:cs typeface="Century Gothic"/>
              </a:rPr>
              <a:t>Secundaire schools English, </a:t>
            </a:r>
            <a:r>
              <a:rPr lang="nl-NL" sz="1400" dirty="0" err="1">
                <a:latin typeface="Century Gothic"/>
                <a:cs typeface="Century Gothic"/>
              </a:rPr>
              <a:t>German</a:t>
            </a:r>
            <a:r>
              <a:rPr lang="nl-NL" sz="1400" dirty="0">
                <a:latin typeface="Century Gothic"/>
                <a:cs typeface="Century Gothic"/>
              </a:rPr>
              <a:t>, French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nl-NL" sz="1400" dirty="0" err="1">
                <a:latin typeface="Century Gothic"/>
                <a:cs typeface="Century Gothic"/>
              </a:rPr>
              <a:t>Other</a:t>
            </a:r>
            <a:r>
              <a:rPr lang="nl-NL" sz="1400" dirty="0">
                <a:latin typeface="Century Gothic"/>
                <a:cs typeface="Century Gothic"/>
              </a:rPr>
              <a:t> </a:t>
            </a:r>
            <a:r>
              <a:rPr lang="nl-NL" sz="1400" dirty="0" err="1">
                <a:latin typeface="Century Gothic"/>
                <a:cs typeface="Century Gothic"/>
              </a:rPr>
              <a:t>languages</a:t>
            </a:r>
            <a:r>
              <a:rPr lang="nl-NL" sz="1400" dirty="0">
                <a:latin typeface="Century Gothic"/>
                <a:cs typeface="Century Gothic"/>
              </a:rPr>
              <a:t> </a:t>
            </a:r>
            <a:r>
              <a:rPr lang="nl-NL" sz="1400" dirty="0" err="1">
                <a:latin typeface="Century Gothic"/>
                <a:cs typeface="Century Gothic"/>
              </a:rPr>
              <a:t>Greek</a:t>
            </a:r>
            <a:r>
              <a:rPr lang="nl-NL" sz="1400" dirty="0">
                <a:latin typeface="Century Gothic"/>
                <a:cs typeface="Century Gothic"/>
              </a:rPr>
              <a:t>, </a:t>
            </a:r>
            <a:r>
              <a:rPr lang="nl-NL" sz="1400" dirty="0" err="1">
                <a:latin typeface="Century Gothic"/>
                <a:cs typeface="Century Gothic"/>
              </a:rPr>
              <a:t>Latein</a:t>
            </a:r>
            <a:r>
              <a:rPr lang="nl-NL" sz="1400" dirty="0">
                <a:latin typeface="Century Gothic"/>
                <a:cs typeface="Century Gothic"/>
              </a:rPr>
              <a:t>, Spanish, </a:t>
            </a:r>
            <a:r>
              <a:rPr lang="nl-NL" sz="1400" dirty="0" err="1">
                <a:latin typeface="Century Gothic"/>
                <a:cs typeface="Century Gothic"/>
              </a:rPr>
              <a:t>Turkisch</a:t>
            </a:r>
            <a:r>
              <a:rPr lang="nl-NL" sz="1400" dirty="0">
                <a:latin typeface="Century Gothic"/>
                <a:cs typeface="Century Gothic"/>
              </a:rPr>
              <a:t>, </a:t>
            </a:r>
            <a:r>
              <a:rPr lang="nl-NL" sz="1400" dirty="0" err="1">
                <a:latin typeface="Century Gothic"/>
                <a:cs typeface="Century Gothic"/>
              </a:rPr>
              <a:t>Arabic</a:t>
            </a:r>
            <a:r>
              <a:rPr lang="nl-NL" sz="1400" dirty="0">
                <a:latin typeface="Century Gothic"/>
                <a:cs typeface="Century Gothic"/>
              </a:rPr>
              <a:t>, Fries etc. </a:t>
            </a:r>
          </a:p>
        </p:txBody>
      </p:sp>
      <p:pic>
        <p:nvPicPr>
          <p:cNvPr id="3" name="Afbeelding 2" descr="Afbeelding met kleding, persoon, Menselijk gezicht, overdekt&#10;&#10;Automatisch gegenereerde beschrijving">
            <a:extLst>
              <a:ext uri="{FF2B5EF4-FFF2-40B4-BE49-F238E27FC236}">
                <a16:creationId xmlns:a16="http://schemas.microsoft.com/office/drawing/2014/main" id="{F75D32E5-E933-617A-CD14-0DF21FC3C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1125" y="1246379"/>
            <a:ext cx="3609975" cy="240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765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76140" y="421651"/>
            <a:ext cx="440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chemeClr val="tx2"/>
                </a:solidFill>
                <a:latin typeface="Century Gothic"/>
                <a:cs typeface="Century Gothic"/>
              </a:rPr>
              <a:t>Issues</a:t>
            </a:r>
          </a:p>
        </p:txBody>
      </p:sp>
      <p:sp>
        <p:nvSpPr>
          <p:cNvPr id="7" name="TextBox 3"/>
          <p:cNvSpPr txBox="1"/>
          <p:nvPr/>
        </p:nvSpPr>
        <p:spPr>
          <a:xfrm>
            <a:off x="376139" y="1443773"/>
            <a:ext cx="4700685" cy="3283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GB" sz="1400" dirty="0">
              <a:latin typeface="Century Gothic"/>
              <a:cs typeface="Century Gothic"/>
            </a:endParaRP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en-GB" sz="1400" dirty="0">
                <a:latin typeface="Century Gothic"/>
                <a:cs typeface="Century Gothic"/>
              </a:rPr>
              <a:t>Workload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en-GB" sz="1400" dirty="0">
                <a:latin typeface="Century Gothic"/>
                <a:cs typeface="Century Gothic"/>
              </a:rPr>
              <a:t>Pedagogical challenges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en-GB" sz="1400" dirty="0">
                <a:latin typeface="Century Gothic"/>
                <a:cs typeface="Century Gothic"/>
              </a:rPr>
              <a:t>Examens – curriculum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en-GB" sz="1400" dirty="0">
                <a:latin typeface="Century Gothic"/>
                <a:cs typeface="Century Gothic"/>
              </a:rPr>
              <a:t>Temporary contracts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en-GB" sz="1400" dirty="0">
                <a:latin typeface="Century Gothic"/>
                <a:cs typeface="Century Gothic"/>
              </a:rPr>
              <a:t>“Teacher leak”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en-GB" sz="1400" dirty="0">
                <a:latin typeface="Century Gothic"/>
                <a:cs typeface="Century Gothic"/>
              </a:rPr>
              <a:t>Shortage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endParaRPr lang="en-GB" sz="1400" dirty="0">
              <a:latin typeface="Century Gothic"/>
              <a:cs typeface="Century Gothic"/>
            </a:endParaRPr>
          </a:p>
          <a:p>
            <a:pPr>
              <a:lnSpc>
                <a:spcPct val="150000"/>
              </a:lnSpc>
            </a:pPr>
            <a:endParaRPr lang="en-GB" sz="1400" dirty="0">
              <a:latin typeface="Century Gothic"/>
              <a:cs typeface="Century Gothic"/>
            </a:endParaRPr>
          </a:p>
          <a:p>
            <a:pPr>
              <a:lnSpc>
                <a:spcPct val="150000"/>
              </a:lnSpc>
            </a:pPr>
            <a:endParaRPr lang="en-GB" sz="1400" dirty="0">
              <a:latin typeface="Century Gothic"/>
              <a:cs typeface="Century Gothic"/>
            </a:endParaRPr>
          </a:p>
        </p:txBody>
      </p:sp>
      <p:pic>
        <p:nvPicPr>
          <p:cNvPr id="9" name="Afbeelding 8" descr="Afbeelding met tekst, persoon&#10;&#10;Automatisch gegenereerde beschrijving">
            <a:extLst>
              <a:ext uri="{FF2B5EF4-FFF2-40B4-BE49-F238E27FC236}">
                <a16:creationId xmlns:a16="http://schemas.microsoft.com/office/drawing/2014/main" id="{5D949C74-472A-594E-6E16-469EA01B8B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8464" b="2040"/>
          <a:stretch/>
        </p:blipFill>
        <p:spPr>
          <a:xfrm>
            <a:off x="4315587" y="800313"/>
            <a:ext cx="4018028" cy="366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35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/>
          <p:cNvSpPr txBox="1"/>
          <p:nvPr/>
        </p:nvSpPr>
        <p:spPr>
          <a:xfrm>
            <a:off x="348564" y="476011"/>
            <a:ext cx="609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tx2"/>
                </a:solidFill>
                <a:latin typeface="Century Gothic"/>
                <a:cs typeface="Century Gothic"/>
              </a:rPr>
              <a:t>Shortage German and French</a:t>
            </a:r>
          </a:p>
        </p:txBody>
      </p:sp>
      <p:graphicFrame>
        <p:nvGraphicFramePr>
          <p:cNvPr id="20" name="Tabel 19">
            <a:extLst>
              <a:ext uri="{FF2B5EF4-FFF2-40B4-BE49-F238E27FC236}">
                <a16:creationId xmlns:a16="http://schemas.microsoft.com/office/drawing/2014/main" id="{D0DB6283-0C57-05B6-F813-26FC08658A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5141919"/>
              </p:ext>
            </p:extLst>
          </p:nvPr>
        </p:nvGraphicFramePr>
        <p:xfrm>
          <a:off x="348564" y="1488313"/>
          <a:ext cx="609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78805647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7887453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30840640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812891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2033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320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err="1"/>
                        <a:t>German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20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French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121126"/>
                  </a:ext>
                </a:extLst>
              </a:tr>
            </a:tbl>
          </a:graphicData>
        </a:graphic>
      </p:graphicFrame>
      <p:sp>
        <p:nvSpPr>
          <p:cNvPr id="3" name="Tekstvak 2">
            <a:extLst>
              <a:ext uri="{FF2B5EF4-FFF2-40B4-BE49-F238E27FC236}">
                <a16:creationId xmlns:a16="http://schemas.microsoft.com/office/drawing/2014/main" id="{E0453918-AF59-AC07-7BE2-E930BE9358C4}"/>
              </a:ext>
            </a:extLst>
          </p:cNvPr>
          <p:cNvSpPr txBox="1"/>
          <p:nvPr/>
        </p:nvSpPr>
        <p:spPr>
          <a:xfrm>
            <a:off x="438150" y="2852061"/>
            <a:ext cx="8267700" cy="7783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nl-NL" sz="1400" dirty="0" err="1">
                <a:latin typeface="Century Gothic"/>
                <a:cs typeface="Century Gothic"/>
              </a:rPr>
              <a:t>Degrease</a:t>
            </a:r>
            <a:r>
              <a:rPr lang="nl-NL" sz="1400" dirty="0">
                <a:latin typeface="Century Gothic"/>
                <a:cs typeface="Century Gothic"/>
              </a:rPr>
              <a:t> fulltime </a:t>
            </a:r>
            <a:r>
              <a:rPr lang="nl-NL" sz="1400" dirty="0" err="1">
                <a:latin typeface="Century Gothic"/>
                <a:cs typeface="Century Gothic"/>
              </a:rPr>
              <a:t>students</a:t>
            </a:r>
            <a:endParaRPr lang="nl-NL" sz="1400" dirty="0">
              <a:latin typeface="Century Gothic"/>
              <a:cs typeface="Century Gothic"/>
            </a:endParaRP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nl-NL" sz="1400" dirty="0">
                <a:latin typeface="Century Gothic"/>
                <a:cs typeface="Century Gothic"/>
              </a:rPr>
              <a:t>Lateral entry program in </a:t>
            </a:r>
            <a:r>
              <a:rPr lang="nl-NL" sz="1400" dirty="0" err="1">
                <a:latin typeface="Century Gothic"/>
                <a:cs typeface="Century Gothic"/>
              </a:rPr>
              <a:t>goverment</a:t>
            </a:r>
            <a:r>
              <a:rPr lang="nl-NL" sz="1800" dirty="0">
                <a:latin typeface="Century Gothic"/>
                <a:cs typeface="Century Gothic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2482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/>
          <p:cNvSpPr txBox="1"/>
          <p:nvPr/>
        </p:nvSpPr>
        <p:spPr>
          <a:xfrm>
            <a:off x="376139" y="1443773"/>
            <a:ext cx="4700685" cy="1344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endParaRPr lang="nl-NL" sz="1400" dirty="0">
              <a:latin typeface="Century Gothic"/>
              <a:cs typeface="Century Gothic"/>
            </a:endParaRP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endParaRPr lang="nl-NL" sz="1400" dirty="0">
              <a:latin typeface="Century Gothic"/>
              <a:cs typeface="Century Gothic"/>
            </a:endParaRPr>
          </a:p>
          <a:p>
            <a:pPr>
              <a:lnSpc>
                <a:spcPct val="150000"/>
              </a:lnSpc>
            </a:pPr>
            <a:endParaRPr lang="nl-NL" sz="1400" dirty="0">
              <a:latin typeface="Century Gothic"/>
              <a:cs typeface="Century Gothic"/>
            </a:endParaRPr>
          </a:p>
          <a:p>
            <a:pPr>
              <a:lnSpc>
                <a:spcPct val="150000"/>
              </a:lnSpc>
            </a:pPr>
            <a:endParaRPr lang="nl-NL" sz="1400" dirty="0">
              <a:latin typeface="Century Gothic"/>
              <a:cs typeface="Century Gothic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B924B29-43FE-2B24-256F-2669B592F6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219" y="925735"/>
            <a:ext cx="4061381" cy="288445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0679F9D2-17D7-EE21-DCD2-D4633DD2C3F4}"/>
              </a:ext>
            </a:extLst>
          </p:cNvPr>
          <p:cNvSpPr txBox="1"/>
          <p:nvPr/>
        </p:nvSpPr>
        <p:spPr>
          <a:xfrm>
            <a:off x="376139" y="925735"/>
            <a:ext cx="4912298" cy="3929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en-AU" sz="1400" dirty="0">
                <a:latin typeface="Century Gothic"/>
                <a:cs typeface="Century Gothic"/>
              </a:rPr>
              <a:t>All Modern foreign languages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en-AU" sz="1400" dirty="0">
                <a:latin typeface="Century Gothic"/>
                <a:cs typeface="Century Gothic"/>
              </a:rPr>
              <a:t>Made working teacher groups, university and SLO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en-AU" sz="1400" dirty="0">
                <a:latin typeface="Century Gothic"/>
                <a:cs typeface="Century Gothic"/>
              </a:rPr>
              <a:t>Languages skills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en-AU" sz="1400" dirty="0">
                <a:latin typeface="Century Gothic"/>
                <a:cs typeface="Century Gothic"/>
              </a:rPr>
              <a:t>Languages awareness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en-AU" sz="1400" dirty="0">
                <a:latin typeface="Century Gothic"/>
                <a:cs typeface="Century Gothic"/>
              </a:rPr>
              <a:t>Cultural awareness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endParaRPr lang="en-AU" sz="1400" dirty="0">
              <a:latin typeface="Century Gothic"/>
              <a:cs typeface="Century Gothic"/>
            </a:endParaRP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endParaRPr lang="en-AU" sz="1400" dirty="0">
              <a:latin typeface="Century Gothic"/>
              <a:cs typeface="Century Gothic"/>
            </a:endParaRP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endParaRPr lang="en-AU" sz="1400" dirty="0">
              <a:latin typeface="Century Gothic"/>
              <a:cs typeface="Century Gothic"/>
            </a:endParaRP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endParaRPr lang="en-AU" sz="1400" dirty="0">
              <a:latin typeface="Century Gothic"/>
              <a:cs typeface="Century Gothic"/>
            </a:endParaRP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endParaRPr lang="en-AU" sz="1400" dirty="0">
              <a:latin typeface="Century Gothic"/>
              <a:cs typeface="Century Gothic"/>
            </a:endParaRPr>
          </a:p>
          <a:p>
            <a:pPr>
              <a:lnSpc>
                <a:spcPct val="150000"/>
              </a:lnSpc>
            </a:pPr>
            <a:endParaRPr lang="nl-NL" sz="1400" dirty="0">
              <a:latin typeface="Century Gothic"/>
              <a:cs typeface="Century Gothic"/>
            </a:endParaRPr>
          </a:p>
          <a:p>
            <a:pPr>
              <a:lnSpc>
                <a:spcPct val="150000"/>
              </a:lnSpc>
            </a:pPr>
            <a:endParaRPr lang="nl-NL" sz="1400" dirty="0">
              <a:latin typeface="Century Gothic"/>
              <a:cs typeface="Century Gothic"/>
            </a:endParaRP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2326F01B-D2D8-34B3-4E71-81E6C4648980}"/>
              </a:ext>
            </a:extLst>
          </p:cNvPr>
          <p:cNvSpPr txBox="1"/>
          <p:nvPr/>
        </p:nvSpPr>
        <p:spPr>
          <a:xfrm>
            <a:off x="376140" y="288301"/>
            <a:ext cx="440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tx2"/>
                </a:solidFill>
                <a:latin typeface="Century Gothic"/>
                <a:cs typeface="Century Gothic"/>
              </a:rPr>
              <a:t>Renewal </a:t>
            </a:r>
            <a:r>
              <a:rPr lang="en-AU" sz="2800" b="1" dirty="0" err="1">
                <a:solidFill>
                  <a:schemeClr val="tx2"/>
                </a:solidFill>
                <a:latin typeface="Century Gothic"/>
                <a:cs typeface="Century Gothic"/>
              </a:rPr>
              <a:t>Examprogram</a:t>
            </a:r>
            <a:endParaRPr lang="en-AU" sz="2800" b="1" dirty="0">
              <a:solidFill>
                <a:schemeClr val="tx2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139962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76140" y="421651"/>
            <a:ext cx="440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chemeClr val="tx2"/>
                </a:solidFill>
                <a:latin typeface="Century Gothic"/>
                <a:cs typeface="Century Gothic"/>
              </a:rPr>
              <a:t>LinQ program</a:t>
            </a:r>
          </a:p>
        </p:txBody>
      </p:sp>
      <p:sp>
        <p:nvSpPr>
          <p:cNvPr id="7" name="TextBox 3"/>
          <p:cNvSpPr txBox="1"/>
          <p:nvPr/>
        </p:nvSpPr>
        <p:spPr>
          <a:xfrm>
            <a:off x="376139" y="1443773"/>
            <a:ext cx="4700685" cy="3606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1400" dirty="0">
              <a:latin typeface="Century Gothic"/>
              <a:cs typeface="Century Gothic"/>
            </a:endParaRP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en-GB" sz="1400" dirty="0">
                <a:latin typeface="Century Gothic"/>
                <a:cs typeface="Century Gothic"/>
              </a:rPr>
              <a:t>Building blocks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en-GB" sz="1400" dirty="0">
                <a:latin typeface="Century Gothic"/>
                <a:cs typeface="Century Gothic"/>
              </a:rPr>
              <a:t>Communicative language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en-GB" sz="1400" dirty="0">
                <a:latin typeface="Century Gothic"/>
                <a:cs typeface="Century Gothic"/>
              </a:rPr>
              <a:t>Use of authentic language situations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en-GB" sz="1400" dirty="0" err="1">
                <a:latin typeface="Century Gothic"/>
                <a:cs typeface="Century Gothic"/>
              </a:rPr>
              <a:t>Doeltaal</a:t>
            </a:r>
            <a:r>
              <a:rPr lang="en-GB" sz="1400" dirty="0">
                <a:latin typeface="Century Gothic"/>
                <a:cs typeface="Century Gothic"/>
              </a:rPr>
              <a:t> – </a:t>
            </a:r>
            <a:r>
              <a:rPr lang="en-GB" sz="1400" dirty="0" err="1">
                <a:latin typeface="Century Gothic"/>
                <a:cs typeface="Century Gothic"/>
              </a:rPr>
              <a:t>voertaal</a:t>
            </a:r>
            <a:r>
              <a:rPr lang="en-GB" sz="1400" dirty="0">
                <a:latin typeface="Century Gothic"/>
                <a:cs typeface="Century Gothic"/>
              </a:rPr>
              <a:t> (Target and main languages)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en-GB" sz="1400" dirty="0">
                <a:latin typeface="Century Gothic"/>
                <a:cs typeface="Century Gothic"/>
              </a:rPr>
              <a:t>Attention </a:t>
            </a:r>
            <a:r>
              <a:rPr lang="en-GB" sz="1400">
                <a:latin typeface="Century Gothic"/>
                <a:cs typeface="Century Gothic"/>
              </a:rPr>
              <a:t>for Land</a:t>
            </a:r>
            <a:r>
              <a:rPr lang="en-GB" sz="1400" dirty="0">
                <a:latin typeface="Century Gothic"/>
                <a:cs typeface="Century Gothic"/>
              </a:rPr>
              <a:t>, </a:t>
            </a:r>
            <a:r>
              <a:rPr lang="en-GB" sz="1400">
                <a:latin typeface="Century Gothic"/>
                <a:cs typeface="Century Gothic"/>
              </a:rPr>
              <a:t>cultural awareness </a:t>
            </a:r>
            <a:r>
              <a:rPr lang="en-GB" sz="1400" dirty="0">
                <a:latin typeface="Century Gothic"/>
                <a:cs typeface="Century Gothic"/>
              </a:rPr>
              <a:t>and current affairs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en-GB" sz="1400" dirty="0">
                <a:latin typeface="Century Gothic"/>
                <a:cs typeface="Century Gothic"/>
              </a:rPr>
              <a:t>CEFR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endParaRPr lang="nl-NL" sz="1400" dirty="0">
              <a:latin typeface="Century Gothic"/>
              <a:cs typeface="Century Gothic"/>
            </a:endParaRPr>
          </a:p>
          <a:p>
            <a:pPr>
              <a:lnSpc>
                <a:spcPct val="150000"/>
              </a:lnSpc>
            </a:pPr>
            <a:endParaRPr lang="nl-NL" sz="1400" dirty="0">
              <a:latin typeface="Century Gothic"/>
              <a:cs typeface="Century Gothic"/>
            </a:endParaRPr>
          </a:p>
          <a:p>
            <a:pPr>
              <a:lnSpc>
                <a:spcPct val="150000"/>
              </a:lnSpc>
            </a:pPr>
            <a:endParaRPr lang="nl-NL" sz="1400" dirty="0">
              <a:latin typeface="Century Gothic"/>
              <a:cs typeface="Century Gothic"/>
            </a:endParaRPr>
          </a:p>
        </p:txBody>
      </p:sp>
      <p:pic>
        <p:nvPicPr>
          <p:cNvPr id="4" name="Afbeelding 3" descr="Afbeelding met clipart, tekenfilm&#10;&#10;Automatisch gegenereerde beschrijving">
            <a:extLst>
              <a:ext uri="{FF2B5EF4-FFF2-40B4-BE49-F238E27FC236}">
                <a16:creationId xmlns:a16="http://schemas.microsoft.com/office/drawing/2014/main" id="{F770E787-5FD0-3627-826A-2D3F34EF1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3826" y="1543050"/>
            <a:ext cx="3568516" cy="200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161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0">
      <a:dk1>
        <a:sysClr val="windowText" lastClr="000000"/>
      </a:dk1>
      <a:lt1>
        <a:srgbClr val="FFFFFF"/>
      </a:lt1>
      <a:dk2>
        <a:srgbClr val="4E53A9"/>
      </a:dk2>
      <a:lt2>
        <a:srgbClr val="B1BBE3"/>
      </a:lt2>
      <a:accent1>
        <a:srgbClr val="A00058"/>
      </a:accent1>
      <a:accent2>
        <a:srgbClr val="B1BBE3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ffice Theme">
  <a:themeElements>
    <a:clrScheme name="Custom 10">
      <a:dk1>
        <a:sysClr val="windowText" lastClr="000000"/>
      </a:dk1>
      <a:lt1>
        <a:srgbClr val="FFFFFF"/>
      </a:lt1>
      <a:dk2>
        <a:srgbClr val="4E53A9"/>
      </a:dk2>
      <a:lt2>
        <a:srgbClr val="B1BBE3"/>
      </a:lt2>
      <a:accent1>
        <a:srgbClr val="A00058"/>
      </a:accent1>
      <a:accent2>
        <a:srgbClr val="B1BBE3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Kantoorthema">
  <a:themeElements>
    <a:clrScheme name="Nuffic_PP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567AE"/>
      </a:accent1>
      <a:accent2>
        <a:srgbClr val="C0106F"/>
      </a:accent2>
      <a:accent3>
        <a:srgbClr val="000000"/>
      </a:accent3>
      <a:accent4>
        <a:srgbClr val="3A8555"/>
      </a:accent4>
      <a:accent5>
        <a:srgbClr val="E61E50"/>
      </a:accent5>
      <a:accent6>
        <a:srgbClr val="FFC000"/>
      </a:accent6>
      <a:hlink>
        <a:srgbClr val="5567AE"/>
      </a:hlink>
      <a:folHlink>
        <a:srgbClr val="C0106F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62D136D-1775-40D5-80A0-31882DA06C20}" vid="{2ACD545D-0C21-4A09-B21B-9E834A94B719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27a646ec-b11d-44f2-b007-16ce52b3018b">
      <UserInfo>
        <DisplayName>Jos Leenhouts</DisplayName>
        <AccountId>490</AccountId>
        <AccountType/>
      </UserInfo>
      <UserInfo>
        <DisplayName>Hélène Ullerö</DisplayName>
        <AccountId>23</AccountId>
        <AccountType/>
      </UserInfo>
      <UserInfo>
        <DisplayName>Jef Stapel</DisplayName>
        <AccountId>33</AccountId>
        <AccountType/>
      </UserInfo>
    </SharedWithUsers>
    <_dlc_DocId xmlns="27a646ec-b11d-44f2-b007-16ce52b3018b">DEPDOC-505378330-207782</_dlc_DocId>
    <_dlc_DocIdUrl xmlns="27a646ec-b11d-44f2-b007-16ce52b3018b">
      <Url>https://nuffic.sharepoint.com/sites/departments/staff/_layouts/15/DocIdRedir.aspx?ID=DEPDOC-505378330-207782</Url>
      <Description>DEPDOC-505378330-207782</Description>
    </_dlc_DocIdUrl>
    <TaxCatchAll xmlns="27a646ec-b11d-44f2-b007-16ce52b3018b" xsi:nil="true"/>
    <lcf76f155ced4ddcb4097134ff3c332f xmlns="76f2aad7-6084-4cb5-99b5-b9b2784320e6">
      <Terms xmlns="http://schemas.microsoft.com/office/infopath/2007/PartnerControls"/>
    </lcf76f155ced4ddcb4097134ff3c332f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04D4B5BBA32945B542D4F43B725AF7" ma:contentTypeVersion="357" ma:contentTypeDescription="Create a new document." ma:contentTypeScope="" ma:versionID="6e415c120712fb3de366966269844605">
  <xsd:schema xmlns:xsd="http://www.w3.org/2001/XMLSchema" xmlns:xs="http://www.w3.org/2001/XMLSchema" xmlns:p="http://schemas.microsoft.com/office/2006/metadata/properties" xmlns:ns2="27a646ec-b11d-44f2-b007-16ce52b3018b" xmlns:ns3="76f2aad7-6084-4cb5-99b5-b9b2784320e6" targetNamespace="http://schemas.microsoft.com/office/2006/metadata/properties" ma:root="true" ma:fieldsID="a42abbf9d707ddad5cb6566ce9dcf2ca" ns2:_="" ns3:_="">
    <xsd:import namespace="27a646ec-b11d-44f2-b007-16ce52b3018b"/>
    <xsd:import namespace="76f2aad7-6084-4cb5-99b5-b9b2784320e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a646ec-b11d-44f2-b007-16ce52b3018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89382f15-99f8-42e9-98c2-f084dcd23f82}" ma:internalName="TaxCatchAll" ma:showField="CatchAllData" ma:web="27a646ec-b11d-44f2-b007-16ce52b3018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f2aad7-6084-4cb5-99b5-b9b2784320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4ae14868-6f31-44f0-b410-52f19e37ad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AD188B-14D7-4512-91D2-922531AE4270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E9C735F5-B4BF-4D85-8A6E-701D4A83575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C9AEDF4-CF88-4350-8FC5-25246928733F}">
  <ds:schemaRefs>
    <ds:schemaRef ds:uri="27a646ec-b11d-44f2-b007-16ce52b3018b"/>
    <ds:schemaRef ds:uri="http://schemas.microsoft.com/office/2006/documentManagement/types"/>
    <ds:schemaRef ds:uri="76f2aad7-6084-4cb5-99b5-b9b2784320e6"/>
    <ds:schemaRef ds:uri="http://purl.org/dc/terms/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49C69CB9-8FA7-478A-92B1-DD940DB410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a646ec-b11d-44f2-b007-16ce52b3018b"/>
    <ds:schemaRef ds:uri="76f2aad7-6084-4cb5-99b5-b9b2784320e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8729</TotalTime>
  <Words>216</Words>
  <Application>Microsoft Office PowerPoint</Application>
  <PresentationFormat>Diavoorstelling (16:9)</PresentationFormat>
  <Paragraphs>74</Paragraphs>
  <Slides>8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4</vt:i4>
      </vt:variant>
      <vt:variant>
        <vt:lpstr>Diatitels</vt:lpstr>
      </vt:variant>
      <vt:variant>
        <vt:i4>8</vt:i4>
      </vt:variant>
    </vt:vector>
  </HeadingPairs>
  <TitlesOfParts>
    <vt:vector size="19" baseType="lpstr">
      <vt:lpstr>Arial</vt:lpstr>
      <vt:lpstr>Calibri</vt:lpstr>
      <vt:lpstr>Century</vt:lpstr>
      <vt:lpstr>Century Gothic</vt:lpstr>
      <vt:lpstr>Times</vt:lpstr>
      <vt:lpstr>Trebuchet MS</vt:lpstr>
      <vt:lpstr>Wingdings</vt:lpstr>
      <vt:lpstr>Office Theme</vt:lpstr>
      <vt:lpstr>Custom Design</vt:lpstr>
      <vt:lpstr>1_Office Theme</vt:lpstr>
      <vt:lpstr>Kantoorthema</vt:lpstr>
      <vt:lpstr>Nuffic  The dutch organisation for internationalisation in education  Meet the world.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Making Waves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Sabrina Luthjens</dc:creator>
  <cp:lastModifiedBy>Marie Louise Lubbers</cp:lastModifiedBy>
  <cp:revision>1474</cp:revision>
  <dcterms:created xsi:type="dcterms:W3CDTF">2017-03-16T13:31:03Z</dcterms:created>
  <dcterms:modified xsi:type="dcterms:W3CDTF">2024-06-10T12:32:11Z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0x0101009704D4B5BBA32945B542D4F43B725AF7</vt:lpwstr>
  </property>
  <property fmtid="{D5CDD505-2E9C-101B-9397-08002B2CF9AE}" pid="3" name="TaxKeyword">
    <vt:lpwstr/>
  </property>
  <property fmtid="{D5CDD505-2E9C-101B-9397-08002B2CF9AE}" pid="4" name="_dlc_DocIdItemGuid">
    <vt:lpwstr>ac25a084-a505-4103-9fbb-4a4dd48f0a47</vt:lpwstr>
  </property>
  <property fmtid="{D5CDD505-2E9C-101B-9397-08002B2CF9AE}" pid="5" name="TaxCatchAll">
    <vt:lpwstr/>
  </property>
  <property fmtid="{D5CDD505-2E9C-101B-9397-08002B2CF9AE}" pid="6" name="TaxKeywordTaxHTField">
    <vt:lpwstr/>
  </property>
  <property fmtid="{D5CDD505-2E9C-101B-9397-08002B2CF9AE}" pid="7" name="MediaServiceImageTags">
    <vt:lpwstr/>
  </property>
</Properties>
</file>