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</p:sldMasterIdLst>
  <p:notesMasterIdLst>
    <p:notesMasterId r:id="rId6"/>
  </p:notesMasterIdLst>
  <p:handoutMasterIdLst>
    <p:handoutMasterId r:id="rId7"/>
  </p:handoutMasterIdLst>
  <p:sldIdLst>
    <p:sldId id="258" r:id="rId5"/>
  </p:sldIdLst>
  <p:sldSz cx="21599525" cy="30600650"/>
  <p:notesSz cx="6858000" cy="9144000"/>
  <p:defaultTextStyle>
    <a:defPPr>
      <a:defRPr lang="nb-NO"/>
    </a:defPPr>
    <a:lvl1pPr marL="0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1pPr>
    <a:lvl2pPr marL="1670318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2pPr>
    <a:lvl3pPr marL="3340636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3pPr>
    <a:lvl4pPr marL="5010954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4pPr>
    <a:lvl5pPr marL="6681272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5pPr>
    <a:lvl6pPr marL="8351590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6pPr>
    <a:lvl7pPr marL="10021909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7pPr>
    <a:lvl8pPr marL="11692227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8pPr>
    <a:lvl9pPr marL="13362548" algn="l" defTabSz="1670318" rtl="0" eaLnBrk="1" latinLnBrk="0" hangingPunct="1">
      <a:defRPr sz="657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8" userDrawn="1">
          <p15:clr>
            <a:srgbClr val="A4A3A4"/>
          </p15:clr>
        </p15:guide>
        <p15:guide id="2" pos="68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E2CB"/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80"/>
  </p:normalViewPr>
  <p:slideViewPr>
    <p:cSldViewPr snapToGrid="0" snapToObjects="1">
      <p:cViewPr>
        <p:scale>
          <a:sx n="20" d="100"/>
          <a:sy n="20" d="100"/>
        </p:scale>
        <p:origin x="1880" y="-136"/>
      </p:cViewPr>
      <p:guideLst>
        <p:guide orient="horz" pos="9638"/>
        <p:guide pos="68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onica Knigge" userId="6b253a67-9a6d-447a-8c43-a5a950ee6f14" providerId="ADAL" clId="{FA421B82-EEE3-44CF-A173-501DD9B7E076}"/>
    <pc:docChg chg="modSld">
      <pc:chgData name="Veronica Knigge" userId="6b253a67-9a6d-447a-8c43-a5a950ee6f14" providerId="ADAL" clId="{FA421B82-EEE3-44CF-A173-501DD9B7E076}" dt="2020-08-19T09:18:27.428" v="13" actId="1076"/>
      <pc:docMkLst>
        <pc:docMk/>
      </pc:docMkLst>
      <pc:sldChg chg="modSp">
        <pc:chgData name="Veronica Knigge" userId="6b253a67-9a6d-447a-8c43-a5a950ee6f14" providerId="ADAL" clId="{FA421B82-EEE3-44CF-A173-501DD9B7E076}" dt="2020-08-19T09:18:27.428" v="13" actId="1076"/>
        <pc:sldMkLst>
          <pc:docMk/>
          <pc:sldMk cId="2060423901" sldId="258"/>
        </pc:sldMkLst>
        <pc:spChg chg="mod">
          <ac:chgData name="Veronica Knigge" userId="6b253a67-9a6d-447a-8c43-a5a950ee6f14" providerId="ADAL" clId="{FA421B82-EEE3-44CF-A173-501DD9B7E076}" dt="2020-08-19T09:17:58.320" v="8" actId="255"/>
          <ac:spMkLst>
            <pc:docMk/>
            <pc:sldMk cId="2060423901" sldId="258"/>
            <ac:spMk id="2" creationId="{00000000-0000-0000-0000-000000000000}"/>
          </ac:spMkLst>
        </pc:spChg>
        <pc:spChg chg="mod">
          <ac:chgData name="Veronica Knigge" userId="6b253a67-9a6d-447a-8c43-a5a950ee6f14" providerId="ADAL" clId="{FA421B82-EEE3-44CF-A173-501DD9B7E076}" dt="2020-08-19T09:18:27.428" v="13" actId="1076"/>
          <ac:spMkLst>
            <pc:docMk/>
            <pc:sldMk cId="2060423901" sldId="258"/>
            <ac:spMk id="3" creationId="{00000000-0000-0000-0000-000000000000}"/>
          </ac:spMkLst>
        </pc:spChg>
        <pc:spChg chg="mod">
          <ac:chgData name="Veronica Knigge" userId="6b253a67-9a6d-447a-8c43-a5a950ee6f14" providerId="ADAL" clId="{FA421B82-EEE3-44CF-A173-501DD9B7E076}" dt="2020-08-19T09:18:23.768" v="12" actId="1076"/>
          <ac:spMkLst>
            <pc:docMk/>
            <pc:sldMk cId="2060423901" sldId="258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19.08.2020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19.08.2020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219325" y="685800"/>
            <a:ext cx="2419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670318" rtl="0" eaLnBrk="1" latinLnBrk="0" hangingPunct="1">
      <a:defRPr sz="4384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1670318" algn="l" defTabSz="1670318" rtl="0" eaLnBrk="1" latinLnBrk="0" hangingPunct="1">
      <a:defRPr sz="4384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3340636" algn="l" defTabSz="1670318" rtl="0" eaLnBrk="1" latinLnBrk="0" hangingPunct="1">
      <a:defRPr sz="4384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5010954" algn="l" defTabSz="1670318" rtl="0" eaLnBrk="1" latinLnBrk="0" hangingPunct="1">
      <a:defRPr sz="4384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6681272" algn="l" defTabSz="1670318" rtl="0" eaLnBrk="1" latinLnBrk="0" hangingPunct="1">
      <a:defRPr sz="4384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8351590" algn="l" defTabSz="1670318" rtl="0" eaLnBrk="1" latinLnBrk="0" hangingPunct="1">
      <a:defRPr sz="4384" kern="1200">
        <a:solidFill>
          <a:schemeClr val="tx1"/>
        </a:solidFill>
        <a:latin typeface="+mn-lt"/>
        <a:ea typeface="+mn-ea"/>
        <a:cs typeface="+mn-cs"/>
      </a:defRPr>
    </a:lvl6pPr>
    <a:lvl7pPr marL="10021909" algn="l" defTabSz="1670318" rtl="0" eaLnBrk="1" latinLnBrk="0" hangingPunct="1">
      <a:defRPr sz="4384" kern="1200">
        <a:solidFill>
          <a:schemeClr val="tx1"/>
        </a:solidFill>
        <a:latin typeface="+mn-lt"/>
        <a:ea typeface="+mn-ea"/>
        <a:cs typeface="+mn-cs"/>
      </a:defRPr>
    </a:lvl7pPr>
    <a:lvl8pPr marL="11692227" algn="l" defTabSz="1670318" rtl="0" eaLnBrk="1" latinLnBrk="0" hangingPunct="1">
      <a:defRPr sz="4384" kern="1200">
        <a:solidFill>
          <a:schemeClr val="tx1"/>
        </a:solidFill>
        <a:latin typeface="+mn-lt"/>
        <a:ea typeface="+mn-ea"/>
        <a:cs typeface="+mn-cs"/>
      </a:defRPr>
    </a:lvl8pPr>
    <a:lvl9pPr marL="13362548" algn="l" defTabSz="1670318" rtl="0" eaLnBrk="1" latinLnBrk="0" hangingPunct="1">
      <a:defRPr sz="438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79500" y="1350963"/>
            <a:ext cx="12944846" cy="1030730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6000"/>
            </a:lvl1pPr>
          </a:lstStyle>
          <a:p>
            <a:pPr lvl="0"/>
            <a:r>
              <a:rPr lang="nb-NO"/>
              <a:t>OVERSKRIFT</a:t>
            </a:r>
            <a:endParaRPr lang="nb-NO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33944" y="3741862"/>
            <a:ext cx="19485602" cy="826590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3200" baseline="0"/>
            </a:lvl1pPr>
          </a:lstStyle>
          <a:p>
            <a:pPr lvl="0"/>
            <a:r>
              <a:rPr lang="nb-NO" dirty="0"/>
              <a:t>Deltager1 avdeling, deltager2 avdeling osv..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079500" y="5526088"/>
            <a:ext cx="19440046" cy="4651375"/>
          </a:xfrm>
          <a:prstGeom prst="rect">
            <a:avLst/>
          </a:prstGeom>
        </p:spPr>
        <p:txBody>
          <a:bodyPr/>
          <a:lstStyle>
            <a:lvl1pPr>
              <a:defRPr sz="5400" baseline="0"/>
            </a:lvl1pPr>
          </a:lstStyle>
          <a:p>
            <a:pPr marL="342872" marR="0" lvl="0" indent="-342872" algn="l" defTabSz="4571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nb-NO" dirty="0"/>
              <a:t>Bakgrunn </a:t>
            </a:r>
          </a:p>
          <a:p>
            <a:pPr marL="342872" marR="0" lvl="0" indent="-342872" algn="l" defTabSz="45716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lang="nb-NO" dirty="0"/>
              <a:t>Her kan hele posteren bygges opp med tabeller, grafikk osv..</a:t>
            </a:r>
          </a:p>
        </p:txBody>
      </p:sp>
      <p:sp>
        <p:nvSpPr>
          <p:cNvPr id="52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2620236"/>
            <a:ext cx="14505057" cy="883083"/>
          </a:xfrm>
          <a:prstGeom prst="rect">
            <a:avLst/>
          </a:prstGeom>
        </p:spPr>
        <p:txBody>
          <a:bodyPr/>
          <a:lstStyle>
            <a:lvl1pPr marL="0" indent="0">
              <a:buFont typeface="Arial" charset="0"/>
              <a:buNone/>
              <a:defRPr sz="6000"/>
            </a:lvl1pPr>
          </a:lstStyle>
          <a:p>
            <a:pPr lvl="0"/>
            <a:r>
              <a:rPr lang="nb-NO" sz="4800" dirty="0"/>
              <a:t>Undertittel</a:t>
            </a:r>
            <a:endParaRPr lang="nb-NO" dirty="0"/>
          </a:p>
        </p:txBody>
      </p:sp>
      <p:sp>
        <p:nvSpPr>
          <p:cNvPr id="54" name="Content Placeholder 53"/>
          <p:cNvSpPr>
            <a:spLocks noGrp="1"/>
          </p:cNvSpPr>
          <p:nvPr>
            <p:ph sz="quarter" idx="15"/>
          </p:nvPr>
        </p:nvSpPr>
        <p:spPr>
          <a:xfrm>
            <a:off x="1079500" y="11091863"/>
            <a:ext cx="9018657" cy="5287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6" name="Content Placeholder 53"/>
          <p:cNvSpPr>
            <a:spLocks noGrp="1"/>
          </p:cNvSpPr>
          <p:nvPr>
            <p:ph sz="quarter" idx="16"/>
          </p:nvPr>
        </p:nvSpPr>
        <p:spPr>
          <a:xfrm>
            <a:off x="11441490" y="11079681"/>
            <a:ext cx="9018657" cy="5287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7" name="Content Placeholder 53"/>
          <p:cNvSpPr>
            <a:spLocks noGrp="1"/>
          </p:cNvSpPr>
          <p:nvPr>
            <p:ph sz="quarter" idx="17"/>
          </p:nvPr>
        </p:nvSpPr>
        <p:spPr>
          <a:xfrm>
            <a:off x="1079500" y="17178228"/>
            <a:ext cx="9018657" cy="5287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8" name="Content Placeholder 53"/>
          <p:cNvSpPr>
            <a:spLocks noGrp="1"/>
          </p:cNvSpPr>
          <p:nvPr>
            <p:ph sz="quarter" idx="18"/>
          </p:nvPr>
        </p:nvSpPr>
        <p:spPr>
          <a:xfrm>
            <a:off x="11361976" y="17185187"/>
            <a:ext cx="9157570" cy="5287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logo-n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0378" y="820793"/>
            <a:ext cx="6739890" cy="1863598"/>
          </a:xfrm>
          <a:prstGeom prst="rect">
            <a:avLst/>
          </a:prstGeom>
        </p:spPr>
      </p:pic>
      <p:pic>
        <p:nvPicPr>
          <p:cNvPr id="14" name="Bilde 3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80"/>
          <a:stretch/>
        </p:blipFill>
        <p:spPr bwMode="auto">
          <a:xfrm>
            <a:off x="-1" y="20755665"/>
            <a:ext cx="21599525" cy="9817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457163" rtl="0" eaLnBrk="1" latinLnBrk="0" hangingPunct="1">
        <a:spcBef>
          <a:spcPct val="0"/>
        </a:spcBef>
        <a:buNone/>
        <a:defRPr sz="54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872" indent="-342872" algn="l" defTabSz="457163" rtl="0" eaLnBrk="1" latinLnBrk="0" hangingPunct="1">
        <a:spcBef>
          <a:spcPct val="20000"/>
        </a:spcBef>
        <a:buSzPct val="100000"/>
        <a:buFontTx/>
        <a:buBlip>
          <a:blip r:embed="rId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890" indent="-285727" algn="l" defTabSz="457163" rtl="0" eaLnBrk="1" latinLnBrk="0" hangingPunct="1">
        <a:spcBef>
          <a:spcPct val="20000"/>
        </a:spcBef>
        <a:buSzPct val="100000"/>
        <a:buFontTx/>
        <a:buBlip>
          <a:blip r:embed="rId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2908" indent="-228582" algn="l" defTabSz="457163" rtl="0" eaLnBrk="1" latinLnBrk="0" hangingPunct="1">
        <a:spcBef>
          <a:spcPct val="20000"/>
        </a:spcBef>
        <a:buSzPct val="100000"/>
        <a:buFontTx/>
        <a:buBlip>
          <a:blip r:embed="rId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071" indent="-228582" algn="l" defTabSz="457163" rtl="0" eaLnBrk="1" latinLnBrk="0" hangingPunct="1">
        <a:spcBef>
          <a:spcPct val="20000"/>
        </a:spcBef>
        <a:buSzPct val="100000"/>
        <a:buFontTx/>
        <a:buBlip>
          <a:blip r:embed="rId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234" indent="-228582" algn="l" defTabSz="457163" rtl="0" eaLnBrk="1" latinLnBrk="0" hangingPunct="1">
        <a:spcBef>
          <a:spcPct val="20000"/>
        </a:spcBef>
        <a:buSzPct val="100000"/>
        <a:buFontTx/>
        <a:buBlip>
          <a:blip r:embed="rId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397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60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23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86" indent="-228582" algn="l" defTabSz="457163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3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6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9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52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15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8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42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05" algn="l" defTabSz="4571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jeringen.no/contentassets/d0c1da83bce94e2da21d5f631bbae817/kd_nasjonal-strategi-for-larerutdanningene_nett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8000" b="1" dirty="0"/>
              <a:t>Lærerutdanningsskole</a:t>
            </a:r>
          </a:p>
          <a:p>
            <a:endParaRPr lang="nb-NO" sz="8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033944" y="3460812"/>
            <a:ext cx="19485602" cy="1996809"/>
          </a:xfrm>
        </p:spPr>
        <p:txBody>
          <a:bodyPr/>
          <a:lstStyle/>
          <a:p>
            <a:r>
              <a:rPr lang="nb-NO" sz="4000" dirty="0"/>
              <a:t>Lærerutdanningsskoler (LUS) er et av innsatsområdene i strateginotatet </a:t>
            </a:r>
            <a:r>
              <a:rPr lang="nb-NO" sz="4000" u="sng" dirty="0">
                <a:hlinkClick r:id="rId2"/>
              </a:rPr>
              <a:t>«Lærerutdanning 2025»</a:t>
            </a:r>
            <a:r>
              <a:rPr lang="nb-NO" sz="4000" dirty="0"/>
              <a:t>. Hensikten er å sikre høy kvalitet i praksisopplæringen og styrke forsknings- og utviklingssamarbeid mellom skoler og universiteter/høgskoler med ansvar for lærerutdanning. </a:t>
            </a:r>
          </a:p>
          <a:p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033944" y="6536740"/>
            <a:ext cx="19440046" cy="18903173"/>
          </a:xfrm>
        </p:spPr>
        <p:txBody>
          <a:bodyPr/>
          <a:lstStyle/>
          <a:p>
            <a:pPr marL="0" indent="0">
              <a:buNone/>
            </a:pPr>
            <a:r>
              <a:rPr lang="nb-NO" sz="4000" b="1" u="sng" dirty="0"/>
              <a:t>Du kan som student på denne </a:t>
            </a:r>
            <a:r>
              <a:rPr lang="nb-NO" sz="4000" b="1" u="sng" dirty="0" err="1"/>
              <a:t>lærerutdannerskolen</a:t>
            </a:r>
            <a:r>
              <a:rPr lang="nb-NO" sz="4000" b="1" u="sng" dirty="0"/>
              <a:t> forvente at:</a:t>
            </a:r>
            <a:endParaRPr lang="nb-NO" sz="4000" b="1" dirty="0"/>
          </a:p>
          <a:p>
            <a:pPr>
              <a:lnSpc>
                <a:spcPct val="150000"/>
              </a:lnSpc>
            </a:pPr>
            <a:r>
              <a:rPr lang="nb-NO" sz="4000" dirty="0" err="1"/>
              <a:t>Lærerutdannerfellesskapet</a:t>
            </a:r>
            <a:r>
              <a:rPr lang="nb-NO" sz="4000" dirty="0"/>
              <a:t> bidrar til utvikling av profesjonell praksis, forsknings- og utviklingsarbeid.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Alle ansatte er </a:t>
            </a:r>
            <a:r>
              <a:rPr lang="nb-NO" sz="4000" dirty="0" err="1"/>
              <a:t>lærerutdannere</a:t>
            </a:r>
            <a:r>
              <a:rPr lang="nb-NO" sz="4000" dirty="0"/>
              <a:t>, og dette innebærer at alle ansatte skal være kjent med hva det vil si å være en </a:t>
            </a:r>
            <a:r>
              <a:rPr lang="nb-NO" sz="4000" dirty="0" err="1"/>
              <a:t>lærerutdannerskole</a:t>
            </a:r>
            <a:r>
              <a:rPr lang="nb-NO" sz="4000" dirty="0"/>
              <a:t>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Ledelse og lærere er oppdaterte på relevant forskning og lærerutdanningens styringsdokumenter.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Det legges særlig til rette for at lærerutdanningsskolen tar imot HIØ sine faglærere og studenter i hospitering, FoU-arbeid og mastergradsarbeid. Dette betyr blant annet at skolen tilbyr studentene observasjons- og utviklingsmuligheter i tillegg til ordinær praksis.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Skolen er delaktig i utviklingen av praksisoppgaver og arbeidskrav for studentene.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Alle ansatte har et særskilt ansvar for å være gode rollemodeller og formidle god praksis.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Alle ansatte bidrar til positiv samhandling og gjensidig utvikling av lærerutdanningen.</a:t>
            </a:r>
          </a:p>
          <a:p>
            <a:pPr>
              <a:lnSpc>
                <a:spcPct val="150000"/>
              </a:lnSpc>
            </a:pPr>
            <a:r>
              <a:rPr lang="nb-NO" sz="4000" dirty="0"/>
              <a:t>Skolen har tydeliggjort sine spesialiteter i en ressursbank i forhold til FoU og masteroppgaven, og kan stille som forskningsarena.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0423901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NOR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signmal_poster_hiof" id="{528C0C24-1F41-B44F-896F-88D4AFDE9081}" vid="{FC2278F0-B7D2-6F44-8197-60C378809D87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280C243CBC58E49B7CC598ACBA6A367" ma:contentTypeVersion="2" ma:contentTypeDescription="Opprett et nytt dokument." ma:contentTypeScope="" ma:versionID="129ebb22611d2e9d99b7ce77353a1a54">
  <xsd:schema xmlns:xsd="http://www.w3.org/2001/XMLSchema" xmlns:xs="http://www.w3.org/2001/XMLSchema" xmlns:p="http://schemas.microsoft.com/office/2006/metadata/properties" xmlns:ns3="285c1e96-b3a0-455a-8456-6d53e1121eac" targetNamespace="http://schemas.microsoft.com/office/2006/metadata/properties" ma:root="true" ma:fieldsID="35c14eea87841c58b4b388f48a93a7a3" ns3:_="">
    <xsd:import namespace="285c1e96-b3a0-455a-8456-6d53e1121e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c1e96-b3a0-455a-8456-6d53e1121e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F730DE2-77DB-48AA-8466-16C7A2D246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c1e96-b3a0-455a-8456-6d53e1121e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A43F65-EA61-4F3F-A352-CF92EB6910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0E0AB6-BDBD-4FC4-8EA7-12E16141B53B}">
  <ds:schemaRefs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285c1e96-b3a0-455a-8456-6d53e1121eac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designmal_poster_hiof_60x85</Template>
  <TotalTime>26</TotalTime>
  <Words>199</Words>
  <Application>Microsoft Office PowerPoint</Application>
  <PresentationFormat>Egendefinert</PresentationFormat>
  <Paragraphs>11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Source Sans Pro</vt:lpstr>
      <vt:lpstr>HIOF-template-7.13.Presentasjonsmal-NOR-v.0.0.2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Veronica Knigge</dc:creator>
  <cp:keywords/>
  <dc:description/>
  <cp:lastModifiedBy>Veronica Knigge</cp:lastModifiedBy>
  <cp:revision>1</cp:revision>
  <dcterms:created xsi:type="dcterms:W3CDTF">2020-08-19T08:51:35Z</dcterms:created>
  <dcterms:modified xsi:type="dcterms:W3CDTF">2020-08-19T09:18:33Z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0x0101002280C243CBC58E49B7CC598ACBA6A367</vt:lpwstr>
  </property>
</Properties>
</file>