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746" r:id="rId4"/>
  </p:sldMasterIdLst>
  <p:notesMasterIdLst>
    <p:notesMasterId r:id="rId15"/>
  </p:notesMasterIdLst>
  <p:handoutMasterIdLst>
    <p:handoutMasterId r:id="rId16"/>
  </p:handoutMasterIdLst>
  <p:sldIdLst>
    <p:sldId id="276" r:id="rId5"/>
    <p:sldId id="272" r:id="rId6"/>
    <p:sldId id="277" r:id="rId7"/>
    <p:sldId id="278" r:id="rId8"/>
    <p:sldId id="279" r:id="rId9"/>
    <p:sldId id="280" r:id="rId10"/>
    <p:sldId id="282" r:id="rId11"/>
    <p:sldId id="284" r:id="rId12"/>
    <p:sldId id="281" r:id="rId13"/>
    <p:sldId id="283" r:id="rId14"/>
  </p:sldIdLst>
  <p:sldSz cx="12192000" cy="6858000"/>
  <p:notesSz cx="6811963" cy="99425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957878F-8333-4D2C-AE2E-5B06EE3E7F1D}" v="14" dt="2025-01-08T14:50:20.78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02" autoAdjust="0"/>
    <p:restoredTop sz="93202" autoAdjust="0"/>
  </p:normalViewPr>
  <p:slideViewPr>
    <p:cSldViewPr snapToGrid="0">
      <p:cViewPr varScale="1">
        <p:scale>
          <a:sx n="118" d="100"/>
          <a:sy n="118" d="100"/>
        </p:scale>
        <p:origin x="312" y="102"/>
      </p:cViewPr>
      <p:guideLst/>
    </p:cSldViewPr>
  </p:slideViewPr>
  <p:notesTextViewPr>
    <p:cViewPr>
      <p:scale>
        <a:sx n="1" d="1"/>
        <a:sy n="1" d="1"/>
      </p:scale>
      <p:origin x="0" y="0"/>
    </p:cViewPr>
  </p:notesTextViewPr>
  <p:sorterViewPr>
    <p:cViewPr varScale="1">
      <p:scale>
        <a:sx n="1" d="1"/>
        <a:sy n="1" d="1"/>
      </p:scale>
      <p:origin x="0" y="0"/>
    </p:cViewPr>
  </p:sorterViewPr>
  <p:notesViewPr>
    <p:cSldViewPr snapToGrid="0">
      <p:cViewPr varScale="1">
        <p:scale>
          <a:sx n="86" d="100"/>
          <a:sy n="86" d="100"/>
        </p:scale>
        <p:origin x="3804"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a:extLst>
              <a:ext uri="{FF2B5EF4-FFF2-40B4-BE49-F238E27FC236}">
                <a16:creationId xmlns:a16="http://schemas.microsoft.com/office/drawing/2014/main" id="{929936EA-76EA-4221-8F79-E7A85217C724}"/>
              </a:ext>
            </a:extLst>
          </p:cNvPr>
          <p:cNvSpPr>
            <a:spLocks noGrp="1"/>
          </p:cNvSpPr>
          <p:nvPr>
            <p:ph type="hdr" sz="quarter"/>
          </p:nvPr>
        </p:nvSpPr>
        <p:spPr>
          <a:xfrm>
            <a:off x="0" y="0"/>
            <a:ext cx="2951851" cy="498852"/>
          </a:xfrm>
          <a:prstGeom prst="rect">
            <a:avLst/>
          </a:prstGeom>
        </p:spPr>
        <p:txBody>
          <a:bodyPr vert="horz" lIns="91440" tIns="45720" rIns="91440" bIns="45720" rtlCol="0"/>
          <a:lstStyle>
            <a:lvl1pPr algn="l">
              <a:defRPr sz="1200"/>
            </a:lvl1pPr>
          </a:lstStyle>
          <a:p>
            <a:pPr rtl="0"/>
            <a:endParaRPr lang="nb-NO"/>
          </a:p>
        </p:txBody>
      </p:sp>
      <p:sp>
        <p:nvSpPr>
          <p:cNvPr id="3" name="Plassholder for dato 2">
            <a:extLst>
              <a:ext uri="{FF2B5EF4-FFF2-40B4-BE49-F238E27FC236}">
                <a16:creationId xmlns:a16="http://schemas.microsoft.com/office/drawing/2014/main" id="{F6BB2721-330D-446A-8732-9A69CC39DB38}"/>
              </a:ext>
            </a:extLst>
          </p:cNvPr>
          <p:cNvSpPr>
            <a:spLocks noGrp="1"/>
          </p:cNvSpPr>
          <p:nvPr>
            <p:ph type="dt" sz="quarter" idx="1"/>
          </p:nvPr>
        </p:nvSpPr>
        <p:spPr>
          <a:xfrm>
            <a:off x="3858536" y="0"/>
            <a:ext cx="2951851" cy="498852"/>
          </a:xfrm>
          <a:prstGeom prst="rect">
            <a:avLst/>
          </a:prstGeom>
        </p:spPr>
        <p:txBody>
          <a:bodyPr vert="horz" lIns="91440" tIns="45720" rIns="91440" bIns="45720" rtlCol="0"/>
          <a:lstStyle>
            <a:lvl1pPr algn="r">
              <a:defRPr sz="1200"/>
            </a:lvl1pPr>
          </a:lstStyle>
          <a:p>
            <a:pPr rtl="0"/>
            <a:fld id="{79FE412B-775E-451D-9798-0C95377FD4F4}" type="datetime1">
              <a:rPr lang="nb-NO" smtClean="0"/>
              <a:t>17.01.2025</a:t>
            </a:fld>
            <a:endParaRPr lang="nb-NO" dirty="0"/>
          </a:p>
        </p:txBody>
      </p:sp>
      <p:sp>
        <p:nvSpPr>
          <p:cNvPr id="4" name="Plassholder for bunntekst 3">
            <a:extLst>
              <a:ext uri="{FF2B5EF4-FFF2-40B4-BE49-F238E27FC236}">
                <a16:creationId xmlns:a16="http://schemas.microsoft.com/office/drawing/2014/main" id="{D67CC218-3D7F-4C82-93BF-E6D7A30D04CA}"/>
              </a:ext>
            </a:extLst>
          </p:cNvPr>
          <p:cNvSpPr>
            <a:spLocks noGrp="1"/>
          </p:cNvSpPr>
          <p:nvPr>
            <p:ph type="ftr" sz="quarter" idx="2"/>
          </p:nvPr>
        </p:nvSpPr>
        <p:spPr>
          <a:xfrm>
            <a:off x="0" y="9443662"/>
            <a:ext cx="2951851" cy="498851"/>
          </a:xfrm>
          <a:prstGeom prst="rect">
            <a:avLst/>
          </a:prstGeom>
        </p:spPr>
        <p:txBody>
          <a:bodyPr vert="horz" lIns="91440" tIns="45720" rIns="91440" bIns="45720" rtlCol="0" anchor="b"/>
          <a:lstStyle>
            <a:lvl1pPr algn="l">
              <a:defRPr sz="1200"/>
            </a:lvl1pPr>
          </a:lstStyle>
          <a:p>
            <a:pPr rtl="0"/>
            <a:endParaRPr lang="nb-NO"/>
          </a:p>
        </p:txBody>
      </p:sp>
      <p:sp>
        <p:nvSpPr>
          <p:cNvPr id="5" name="Plassholder for lysbildenummer 4">
            <a:extLst>
              <a:ext uri="{FF2B5EF4-FFF2-40B4-BE49-F238E27FC236}">
                <a16:creationId xmlns:a16="http://schemas.microsoft.com/office/drawing/2014/main" id="{AA108813-25C8-4783-86F8-C303C23D2309}"/>
              </a:ext>
            </a:extLst>
          </p:cNvPr>
          <p:cNvSpPr>
            <a:spLocks noGrp="1"/>
          </p:cNvSpPr>
          <p:nvPr>
            <p:ph type="sldNum" sz="quarter" idx="3"/>
          </p:nvPr>
        </p:nvSpPr>
        <p:spPr>
          <a:xfrm>
            <a:off x="3858536" y="9443662"/>
            <a:ext cx="2951851" cy="498851"/>
          </a:xfrm>
          <a:prstGeom prst="rect">
            <a:avLst/>
          </a:prstGeom>
        </p:spPr>
        <p:txBody>
          <a:bodyPr vert="horz" lIns="91440" tIns="45720" rIns="91440" bIns="45720" rtlCol="0" anchor="b"/>
          <a:lstStyle>
            <a:lvl1pPr algn="r">
              <a:defRPr sz="1200"/>
            </a:lvl1pPr>
          </a:lstStyle>
          <a:p>
            <a:pPr rtl="0"/>
            <a:fld id="{1F476CCE-055B-4338-9905-78081F969A94}" type="slidenum">
              <a:rPr lang="nb-NO" smtClean="0"/>
              <a:t>‹#›</a:t>
            </a:fld>
            <a:endParaRPr lang="nb-NO"/>
          </a:p>
        </p:txBody>
      </p:sp>
    </p:spTree>
    <p:extLst>
      <p:ext uri="{BB962C8B-B14F-4D97-AF65-F5344CB8AC3E}">
        <p14:creationId xmlns:p14="http://schemas.microsoft.com/office/powerpoint/2010/main" val="151058452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51851" cy="498852"/>
          </a:xfrm>
          <a:prstGeom prst="rect">
            <a:avLst/>
          </a:prstGeom>
        </p:spPr>
        <p:txBody>
          <a:bodyPr vert="horz" lIns="91440" tIns="45720" rIns="91440" bIns="45720" rtlCol="0"/>
          <a:lstStyle>
            <a:lvl1pPr algn="l">
              <a:defRPr sz="1200"/>
            </a:lvl1pPr>
          </a:lstStyle>
          <a:p>
            <a:pPr rtl="0"/>
            <a:endParaRPr lang="nb-NO" noProof="0"/>
          </a:p>
        </p:txBody>
      </p:sp>
      <p:sp>
        <p:nvSpPr>
          <p:cNvPr id="3" name="Plassholder for dato 2"/>
          <p:cNvSpPr>
            <a:spLocks noGrp="1"/>
          </p:cNvSpPr>
          <p:nvPr>
            <p:ph type="dt" idx="1"/>
          </p:nvPr>
        </p:nvSpPr>
        <p:spPr>
          <a:xfrm>
            <a:off x="3858536" y="0"/>
            <a:ext cx="2951851" cy="498852"/>
          </a:xfrm>
          <a:prstGeom prst="rect">
            <a:avLst/>
          </a:prstGeom>
        </p:spPr>
        <p:txBody>
          <a:bodyPr vert="horz" lIns="91440" tIns="45720" rIns="91440" bIns="45720" rtlCol="0"/>
          <a:lstStyle>
            <a:lvl1pPr algn="r">
              <a:defRPr sz="1200"/>
            </a:lvl1pPr>
          </a:lstStyle>
          <a:p>
            <a:fld id="{EBDCBA81-059F-44BE-B727-CE1443A1FD63}" type="datetime1">
              <a:rPr lang="nb-NO" smtClean="0"/>
              <a:pPr/>
              <a:t>17.01.2025</a:t>
            </a:fld>
            <a:endParaRPr lang="nb-NO" dirty="0"/>
          </a:p>
        </p:txBody>
      </p:sp>
      <p:sp>
        <p:nvSpPr>
          <p:cNvPr id="4" name="Plassholder for lysbilde 3"/>
          <p:cNvSpPr>
            <a:spLocks noGrp="1" noRot="1" noChangeAspect="1"/>
          </p:cNvSpPr>
          <p:nvPr>
            <p:ph type="sldImg" idx="2"/>
          </p:nvPr>
        </p:nvSpPr>
        <p:spPr>
          <a:xfrm>
            <a:off x="423863" y="1243013"/>
            <a:ext cx="5964237" cy="3355975"/>
          </a:xfrm>
          <a:prstGeom prst="rect">
            <a:avLst/>
          </a:prstGeom>
          <a:noFill/>
          <a:ln w="12700">
            <a:solidFill>
              <a:prstClr val="black"/>
            </a:solidFill>
          </a:ln>
        </p:spPr>
        <p:txBody>
          <a:bodyPr vert="horz" lIns="91440" tIns="45720" rIns="91440" bIns="45720" rtlCol="0" anchor="ctr"/>
          <a:lstStyle/>
          <a:p>
            <a:pPr rtl="0"/>
            <a:endParaRPr lang="nb-NO" noProof="0"/>
          </a:p>
        </p:txBody>
      </p:sp>
      <p:sp>
        <p:nvSpPr>
          <p:cNvPr id="5" name="Plassholder for notater 4"/>
          <p:cNvSpPr>
            <a:spLocks noGrp="1"/>
          </p:cNvSpPr>
          <p:nvPr>
            <p:ph type="body" sz="quarter" idx="3"/>
          </p:nvPr>
        </p:nvSpPr>
        <p:spPr>
          <a:xfrm>
            <a:off x="681197" y="4784835"/>
            <a:ext cx="5449570" cy="3914864"/>
          </a:xfrm>
          <a:prstGeom prst="rect">
            <a:avLst/>
          </a:prstGeom>
        </p:spPr>
        <p:txBody>
          <a:bodyPr vert="horz" lIns="91440" tIns="45720" rIns="91440" bIns="45720" rtlCol="0"/>
          <a:lstStyle/>
          <a:p>
            <a:pPr lvl="0" rtl="0"/>
            <a:r>
              <a:rPr lang="nb-NO" noProof="0"/>
              <a:t>Klikk for å redigere tekststiler i malen</a:t>
            </a:r>
          </a:p>
          <a:p>
            <a:pPr lvl="1" rtl="0"/>
            <a:r>
              <a:rPr lang="nb-NO" noProof="0"/>
              <a:t>Andre nivå</a:t>
            </a:r>
          </a:p>
          <a:p>
            <a:pPr lvl="2" rtl="0"/>
            <a:r>
              <a:rPr lang="nb-NO" noProof="0"/>
              <a:t>Tredje nivå</a:t>
            </a:r>
          </a:p>
          <a:p>
            <a:pPr lvl="3" rtl="0"/>
            <a:r>
              <a:rPr lang="nb-NO" noProof="0"/>
              <a:t>Fjerde nivå</a:t>
            </a:r>
          </a:p>
          <a:p>
            <a:pPr lvl="4" rtl="0"/>
            <a:r>
              <a:rPr lang="nb-NO" noProof="0"/>
              <a:t>Femte nivå</a:t>
            </a:r>
          </a:p>
        </p:txBody>
      </p:sp>
      <p:sp>
        <p:nvSpPr>
          <p:cNvPr id="6" name="Plassholder for bunntekst 5"/>
          <p:cNvSpPr>
            <a:spLocks noGrp="1"/>
          </p:cNvSpPr>
          <p:nvPr>
            <p:ph type="ftr" sz="quarter" idx="4"/>
          </p:nvPr>
        </p:nvSpPr>
        <p:spPr>
          <a:xfrm>
            <a:off x="0" y="9443662"/>
            <a:ext cx="2951851" cy="498851"/>
          </a:xfrm>
          <a:prstGeom prst="rect">
            <a:avLst/>
          </a:prstGeom>
        </p:spPr>
        <p:txBody>
          <a:bodyPr vert="horz" lIns="91440" tIns="45720" rIns="91440" bIns="45720" rtlCol="0" anchor="b"/>
          <a:lstStyle>
            <a:lvl1pPr algn="l">
              <a:defRPr sz="1200"/>
            </a:lvl1pPr>
          </a:lstStyle>
          <a:p>
            <a:pPr rtl="0"/>
            <a:endParaRPr lang="nb-NO" noProof="0"/>
          </a:p>
        </p:txBody>
      </p:sp>
      <p:sp>
        <p:nvSpPr>
          <p:cNvPr id="7" name="Plassholder for lysbildenummer 6"/>
          <p:cNvSpPr>
            <a:spLocks noGrp="1"/>
          </p:cNvSpPr>
          <p:nvPr>
            <p:ph type="sldNum" sz="quarter" idx="5"/>
          </p:nvPr>
        </p:nvSpPr>
        <p:spPr>
          <a:xfrm>
            <a:off x="3858536" y="9443662"/>
            <a:ext cx="2951851" cy="498851"/>
          </a:xfrm>
          <a:prstGeom prst="rect">
            <a:avLst/>
          </a:prstGeom>
        </p:spPr>
        <p:txBody>
          <a:bodyPr vert="horz" lIns="91440" tIns="45720" rIns="91440" bIns="45720" rtlCol="0" anchor="b"/>
          <a:lstStyle>
            <a:lvl1pPr algn="r">
              <a:defRPr sz="1200"/>
            </a:lvl1pPr>
          </a:lstStyle>
          <a:p>
            <a:pPr rtl="0"/>
            <a:fld id="{0842455A-0D23-4EAB-9AF9-2CC2B3066B0A}" type="slidenum">
              <a:rPr lang="nb-NO" noProof="0" smtClean="0"/>
              <a:t>‹#›</a:t>
            </a:fld>
            <a:endParaRPr lang="nb-NO" noProof="0"/>
          </a:p>
        </p:txBody>
      </p:sp>
    </p:spTree>
    <p:extLst>
      <p:ext uri="{BB962C8B-B14F-4D97-AF65-F5344CB8AC3E}">
        <p14:creationId xmlns:p14="http://schemas.microsoft.com/office/powerpoint/2010/main" val="3904368498"/>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Introdusere oss med navn. Masteroppgavene vi skal fortelle om har vært i våre klasser, med unntak av 1 oppgave.</a:t>
            </a:r>
          </a:p>
          <a:p>
            <a:r>
              <a:rPr lang="nb-NO" dirty="0"/>
              <a:t>Det er elever på 2. og 3.trinn som har </a:t>
            </a:r>
            <a:r>
              <a:rPr lang="nb-NO"/>
              <a:t>vært med.</a:t>
            </a:r>
            <a:endParaRPr lang="nb-NO" dirty="0"/>
          </a:p>
        </p:txBody>
      </p:sp>
      <p:sp>
        <p:nvSpPr>
          <p:cNvPr id="4" name="Plassholder for lysbildenummer 3"/>
          <p:cNvSpPr>
            <a:spLocks noGrp="1"/>
          </p:cNvSpPr>
          <p:nvPr>
            <p:ph type="sldNum" sz="quarter" idx="5"/>
          </p:nvPr>
        </p:nvSpPr>
        <p:spPr/>
        <p:txBody>
          <a:bodyPr/>
          <a:lstStyle/>
          <a:p>
            <a:pPr rtl="0"/>
            <a:fld id="{0842455A-0D23-4EAB-9AF9-2CC2B3066B0A}" type="slidenum">
              <a:rPr lang="nb-NO" noProof="0" smtClean="0"/>
              <a:t>1</a:t>
            </a:fld>
            <a:endParaRPr lang="nb-NO" noProof="0"/>
          </a:p>
        </p:txBody>
      </p:sp>
    </p:spTree>
    <p:extLst>
      <p:ext uri="{BB962C8B-B14F-4D97-AF65-F5344CB8AC3E}">
        <p14:creationId xmlns:p14="http://schemas.microsoft.com/office/powerpoint/2010/main" val="21272655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rtlCol="0"/>
          <a:lstStyle/>
          <a:p>
            <a:pPr rtl="0"/>
            <a:r>
              <a:rPr lang="nb-NO" dirty="0"/>
              <a:t>Vi er en </a:t>
            </a:r>
            <a:r>
              <a:rPr lang="nb-NO" dirty="0" err="1"/>
              <a:t>barne</a:t>
            </a:r>
            <a:r>
              <a:rPr lang="nb-NO" dirty="0"/>
              <a:t> og ungdomsskole i Lillestrøm kommune. Vi har et universitetsskolesamarbeid med Oslo Met, vi har praksisstudenter og studenter som skal skrive masteroppgaver og vil forske hos oss.</a:t>
            </a:r>
          </a:p>
        </p:txBody>
      </p:sp>
      <p:sp>
        <p:nvSpPr>
          <p:cNvPr id="4" name="Plassholder for lysbildenummer 3"/>
          <p:cNvSpPr>
            <a:spLocks noGrp="1"/>
          </p:cNvSpPr>
          <p:nvPr>
            <p:ph type="sldNum" sz="quarter" idx="5"/>
          </p:nvPr>
        </p:nvSpPr>
        <p:spPr/>
        <p:txBody>
          <a:bodyPr rtlCol="0"/>
          <a:lstStyle/>
          <a:p>
            <a:pPr rtl="0"/>
            <a:fld id="{0842455A-0D23-4EAB-9AF9-2CC2B3066B0A}" type="slidenum">
              <a:rPr lang="nb-NO" smtClean="0"/>
              <a:t>2</a:t>
            </a:fld>
            <a:endParaRPr lang="nb-NO"/>
          </a:p>
        </p:txBody>
      </p:sp>
    </p:spTree>
    <p:extLst>
      <p:ext uri="{BB962C8B-B14F-4D97-AF65-F5344CB8AC3E}">
        <p14:creationId xmlns:p14="http://schemas.microsoft.com/office/powerpoint/2010/main" val="15573317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Elevene gikk på 2.trinn. Dette var en stor organiseringsoppgave som skulle gjøre det lettere for elever å finne frem bøker før de kom på biblioteket. Studentene brukte mye tid på å rydde i hyllene og sette bøker på riktig plass.</a:t>
            </a:r>
          </a:p>
          <a:p>
            <a:r>
              <a:rPr lang="nb-NO" dirty="0"/>
              <a:t>Denne oppgaven føltes minst relevant fordi skolen allerede benytter et kommunalt biblioteksystem. Det kunne heller ikke videreføres etter prosjektet var ferdig. </a:t>
            </a:r>
          </a:p>
          <a:p>
            <a:r>
              <a:rPr lang="nb-NO" dirty="0"/>
              <a:t>Veldig selvdrevne studenter som organiserte og drev alt selv, og gjennomførte en imponerende innsats og ryddejobb.</a:t>
            </a:r>
          </a:p>
        </p:txBody>
      </p:sp>
      <p:sp>
        <p:nvSpPr>
          <p:cNvPr id="4" name="Plassholder for lysbildenummer 3"/>
          <p:cNvSpPr>
            <a:spLocks noGrp="1"/>
          </p:cNvSpPr>
          <p:nvPr>
            <p:ph type="sldNum" sz="quarter" idx="5"/>
          </p:nvPr>
        </p:nvSpPr>
        <p:spPr/>
        <p:txBody>
          <a:bodyPr/>
          <a:lstStyle/>
          <a:p>
            <a:pPr rtl="0"/>
            <a:fld id="{0842455A-0D23-4EAB-9AF9-2CC2B3066B0A}" type="slidenum">
              <a:rPr lang="nb-NO" noProof="0" smtClean="0"/>
              <a:t>3</a:t>
            </a:fld>
            <a:endParaRPr lang="nb-NO" noProof="0"/>
          </a:p>
        </p:txBody>
      </p:sp>
    </p:spTree>
    <p:extLst>
      <p:ext uri="{BB962C8B-B14F-4D97-AF65-F5344CB8AC3E}">
        <p14:creationId xmlns:p14="http://schemas.microsoft.com/office/powerpoint/2010/main" val="41376842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I dette prosjektet ble elevene deltagende fra første stund. Studentene var innom i forkant av gjennomføringen for å hilse på elevene og introdusere temaet. De spurte elevene hva man trenger på en sykehus/bamsesykehus. Og fikk mange gode råd. Dette resulterte i stasjonslek, med apotek, kafe, legekontor og reseptkontor. Her fikk elevene både rollelek og skriving, ikke minst fikk de ha med seg bamser på skolen. Dette var supermotiverende og studentene kunne observere mye skriving i lek.</a:t>
            </a:r>
          </a:p>
        </p:txBody>
      </p:sp>
      <p:sp>
        <p:nvSpPr>
          <p:cNvPr id="4" name="Plassholder for lysbildenummer 3"/>
          <p:cNvSpPr>
            <a:spLocks noGrp="1"/>
          </p:cNvSpPr>
          <p:nvPr>
            <p:ph type="sldNum" sz="quarter" idx="5"/>
          </p:nvPr>
        </p:nvSpPr>
        <p:spPr/>
        <p:txBody>
          <a:bodyPr/>
          <a:lstStyle/>
          <a:p>
            <a:pPr rtl="0"/>
            <a:fld id="{0842455A-0D23-4EAB-9AF9-2CC2B3066B0A}" type="slidenum">
              <a:rPr lang="nb-NO" noProof="0" smtClean="0"/>
              <a:t>4</a:t>
            </a:fld>
            <a:endParaRPr lang="nb-NO" noProof="0"/>
          </a:p>
        </p:txBody>
      </p:sp>
    </p:spTree>
    <p:extLst>
      <p:ext uri="{BB962C8B-B14F-4D97-AF65-F5344CB8AC3E}">
        <p14:creationId xmlns:p14="http://schemas.microsoft.com/office/powerpoint/2010/main" val="22519927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Denne masteroppgaven er gjennomført med en annen lærer. Studenten her, skulle observere lærer i rolle hvor elevene skulle skrive tekster i etterkant. Læreren i denne klassen var ikke komfortabel med å innta en rolle som skulle observeres, hun følte dette veldig unaturlig – og det var ikke en god opplevelse for henne. </a:t>
            </a:r>
          </a:p>
          <a:p>
            <a:r>
              <a:rPr lang="nb-NO" dirty="0"/>
              <a:t>Elevene syntes det var gøy og produserte mange fine tekster.</a:t>
            </a:r>
          </a:p>
        </p:txBody>
      </p:sp>
      <p:sp>
        <p:nvSpPr>
          <p:cNvPr id="4" name="Plassholder for lysbildenummer 3"/>
          <p:cNvSpPr>
            <a:spLocks noGrp="1"/>
          </p:cNvSpPr>
          <p:nvPr>
            <p:ph type="sldNum" sz="quarter" idx="5"/>
          </p:nvPr>
        </p:nvSpPr>
        <p:spPr/>
        <p:txBody>
          <a:bodyPr/>
          <a:lstStyle/>
          <a:p>
            <a:pPr rtl="0"/>
            <a:fld id="{0842455A-0D23-4EAB-9AF9-2CC2B3066B0A}" type="slidenum">
              <a:rPr lang="nb-NO" noProof="0" smtClean="0"/>
              <a:t>5</a:t>
            </a:fld>
            <a:endParaRPr lang="nb-NO" noProof="0"/>
          </a:p>
        </p:txBody>
      </p:sp>
    </p:spTree>
    <p:extLst>
      <p:ext uri="{BB962C8B-B14F-4D97-AF65-F5344CB8AC3E}">
        <p14:creationId xmlns:p14="http://schemas.microsoft.com/office/powerpoint/2010/main" val="485061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Disse studentene hadde egentlig mål om å jobbe med lesing, men endret etter hvert fokus over på skriving. </a:t>
            </a:r>
          </a:p>
          <a:p>
            <a:r>
              <a:rPr lang="nb-NO" dirty="0"/>
              <a:t>Her var de to studenter som samarbeidet, den ene var i rolle og kledde seg ut som astronaut den andre introduserte temaet med et brev fra en annen planet hvor de trengte hjelp fra elevene.</a:t>
            </a:r>
          </a:p>
          <a:p>
            <a:r>
              <a:rPr lang="nb-NO" dirty="0"/>
              <a:t>Her syntes vi samarbeidet var veldig bra. De hadde rammene for gjennomføringen, men de tilpasset temaet </a:t>
            </a:r>
            <a:r>
              <a:rPr lang="nb-NO" dirty="0" err="1"/>
              <a:t>utifra</a:t>
            </a:r>
            <a:r>
              <a:rPr lang="nb-NO" dirty="0"/>
              <a:t> våre planer. Dermed ble temaet planeter og verdensrommet.</a:t>
            </a:r>
          </a:p>
        </p:txBody>
      </p:sp>
      <p:sp>
        <p:nvSpPr>
          <p:cNvPr id="4" name="Plassholder for lysbildenummer 3"/>
          <p:cNvSpPr>
            <a:spLocks noGrp="1"/>
          </p:cNvSpPr>
          <p:nvPr>
            <p:ph type="sldNum" sz="quarter" idx="5"/>
          </p:nvPr>
        </p:nvSpPr>
        <p:spPr/>
        <p:txBody>
          <a:bodyPr/>
          <a:lstStyle/>
          <a:p>
            <a:pPr rtl="0"/>
            <a:fld id="{0842455A-0D23-4EAB-9AF9-2CC2B3066B0A}" type="slidenum">
              <a:rPr lang="nb-NO" noProof="0" smtClean="0"/>
              <a:t>6</a:t>
            </a:fld>
            <a:endParaRPr lang="nb-NO" noProof="0"/>
          </a:p>
        </p:txBody>
      </p:sp>
    </p:spTree>
    <p:extLst>
      <p:ext uri="{BB962C8B-B14F-4D97-AF65-F5344CB8AC3E}">
        <p14:creationId xmlns:p14="http://schemas.microsoft.com/office/powerpoint/2010/main" val="21651545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Elevene ble motivert til å lese. Lærer og student opplevde at elevene på 2.trinn var litt unge til å gjennomføre undersøkelsen studenten hadde lagt opp til i etterkant. Da ble 2.del av oppgaven gjennomført på et høyere trinn.</a:t>
            </a:r>
          </a:p>
        </p:txBody>
      </p:sp>
      <p:sp>
        <p:nvSpPr>
          <p:cNvPr id="4" name="Plassholder for lysbildenummer 3"/>
          <p:cNvSpPr>
            <a:spLocks noGrp="1"/>
          </p:cNvSpPr>
          <p:nvPr>
            <p:ph type="sldNum" sz="quarter" idx="5"/>
          </p:nvPr>
        </p:nvSpPr>
        <p:spPr/>
        <p:txBody>
          <a:bodyPr/>
          <a:lstStyle/>
          <a:p>
            <a:pPr rtl="0"/>
            <a:fld id="{0842455A-0D23-4EAB-9AF9-2CC2B3066B0A}" type="slidenum">
              <a:rPr lang="nb-NO" noProof="0" smtClean="0"/>
              <a:t>7</a:t>
            </a:fld>
            <a:endParaRPr lang="nb-NO" noProof="0"/>
          </a:p>
        </p:txBody>
      </p:sp>
    </p:spTree>
    <p:extLst>
      <p:ext uri="{BB962C8B-B14F-4D97-AF65-F5344CB8AC3E}">
        <p14:creationId xmlns:p14="http://schemas.microsoft.com/office/powerpoint/2010/main" val="38586917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Studentene skal lage et spill som de ønsker at lærer skal gjennomføre med elevene og de studentene observere.  </a:t>
            </a:r>
          </a:p>
          <a:p>
            <a:r>
              <a:rPr lang="nb-NO" dirty="0"/>
              <a:t>Hvordan skal skolene ta i mot slike henvendelser.</a:t>
            </a:r>
          </a:p>
        </p:txBody>
      </p:sp>
      <p:sp>
        <p:nvSpPr>
          <p:cNvPr id="4" name="Plassholder for lysbildenummer 3"/>
          <p:cNvSpPr>
            <a:spLocks noGrp="1"/>
          </p:cNvSpPr>
          <p:nvPr>
            <p:ph type="sldNum" sz="quarter" idx="5"/>
          </p:nvPr>
        </p:nvSpPr>
        <p:spPr/>
        <p:txBody>
          <a:bodyPr/>
          <a:lstStyle/>
          <a:p>
            <a:pPr rtl="0"/>
            <a:fld id="{0842455A-0D23-4EAB-9AF9-2CC2B3066B0A}" type="slidenum">
              <a:rPr lang="nb-NO" noProof="0" smtClean="0"/>
              <a:t>8</a:t>
            </a:fld>
            <a:endParaRPr lang="nb-NO" noProof="0"/>
          </a:p>
        </p:txBody>
      </p:sp>
    </p:spTree>
    <p:extLst>
      <p:ext uri="{BB962C8B-B14F-4D97-AF65-F5344CB8AC3E}">
        <p14:creationId xmlns:p14="http://schemas.microsoft.com/office/powerpoint/2010/main" val="35463687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Det er ikke alle i et personale som er praksislærere, slik at de ikke er vant til det – og innstillingen til å ta i mot studenter er litt mer lunken.</a:t>
            </a:r>
          </a:p>
          <a:p>
            <a:r>
              <a:rPr lang="nb-NO" dirty="0"/>
              <a:t>Samarbeidsmøte med lærer og student(er) er veldig viktig, for å avklare praktiske ting samt om oppgaven er riktig til klassen/aldersgruppa. Og om oppgaven/problemstillingen er riktig formulert.</a:t>
            </a:r>
          </a:p>
          <a:p>
            <a:r>
              <a:rPr lang="nb-NO" dirty="0"/>
              <a:t>Hvis mulig er det fint med temaer som vi allikevel skal jobbe med. Vår erfaring som lærere på småskolen hvor vi har de fleste fag, er at vi lett kan tilpasse.</a:t>
            </a:r>
          </a:p>
        </p:txBody>
      </p:sp>
      <p:sp>
        <p:nvSpPr>
          <p:cNvPr id="4" name="Plassholder for lysbildenummer 3"/>
          <p:cNvSpPr>
            <a:spLocks noGrp="1"/>
          </p:cNvSpPr>
          <p:nvPr>
            <p:ph type="sldNum" sz="quarter" idx="5"/>
          </p:nvPr>
        </p:nvSpPr>
        <p:spPr/>
        <p:txBody>
          <a:bodyPr/>
          <a:lstStyle/>
          <a:p>
            <a:pPr rtl="0"/>
            <a:fld id="{0842455A-0D23-4EAB-9AF9-2CC2B3066B0A}" type="slidenum">
              <a:rPr lang="nb-NO" noProof="0" smtClean="0"/>
              <a:t>9</a:t>
            </a:fld>
            <a:endParaRPr lang="nb-NO" noProof="0"/>
          </a:p>
        </p:txBody>
      </p:sp>
    </p:spTree>
    <p:extLst>
      <p:ext uri="{BB962C8B-B14F-4D97-AF65-F5344CB8AC3E}">
        <p14:creationId xmlns:p14="http://schemas.microsoft.com/office/powerpoint/2010/main" val="42261361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pPr rtl="0"/>
            <a:fld id="{0842455A-0D23-4EAB-9AF9-2CC2B3066B0A}" type="slidenum">
              <a:rPr lang="nb-NO" noProof="0" smtClean="0"/>
              <a:t>10</a:t>
            </a:fld>
            <a:endParaRPr lang="nb-NO" noProof="0"/>
          </a:p>
        </p:txBody>
      </p:sp>
    </p:spTree>
    <p:extLst>
      <p:ext uri="{BB962C8B-B14F-4D97-AF65-F5344CB8AC3E}">
        <p14:creationId xmlns:p14="http://schemas.microsoft.com/office/powerpoint/2010/main" val="19806286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tellysbilde">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nb-NO"/>
              <a:t>Klikk for å redigere tittelstil</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nb-NO"/>
              <a:t>Klikk for å redigere undertittelstil i malen</a:t>
            </a:r>
            <a:endParaRPr lang="en-US" dirty="0"/>
          </a:p>
        </p:txBody>
      </p:sp>
      <p:sp>
        <p:nvSpPr>
          <p:cNvPr id="4" name="Date Placeholder 3"/>
          <p:cNvSpPr>
            <a:spLocks noGrp="1"/>
          </p:cNvSpPr>
          <p:nvPr>
            <p:ph type="dt" sz="half" idx="10"/>
          </p:nvPr>
        </p:nvSpPr>
        <p:spPr/>
        <p:txBody>
          <a:bodyPr/>
          <a:lstStyle>
            <a:lvl1pPr algn="l">
              <a:defRPr/>
            </a:lvl1pPr>
          </a:lstStyle>
          <a:p>
            <a:pPr rtl="0"/>
            <a:r>
              <a:rPr lang="nb-NO" noProof="0"/>
              <a:t>20XX</a:t>
            </a:r>
          </a:p>
        </p:txBody>
      </p:sp>
      <p:sp>
        <p:nvSpPr>
          <p:cNvPr id="5" name="Footer Placeholder 4"/>
          <p:cNvSpPr>
            <a:spLocks noGrp="1"/>
          </p:cNvSpPr>
          <p:nvPr>
            <p:ph type="ftr" sz="quarter" idx="11"/>
          </p:nvPr>
        </p:nvSpPr>
        <p:spPr/>
        <p:txBody>
          <a:bodyPr/>
          <a:lstStyle/>
          <a:p>
            <a:pPr rtl="0"/>
            <a:r>
              <a:rPr lang="nb-NO" noProof="0"/>
              <a:t>Bunnteksteksempel</a:t>
            </a:r>
          </a:p>
        </p:txBody>
      </p:sp>
      <p:sp>
        <p:nvSpPr>
          <p:cNvPr id="6" name="Slide Number Placeholder 5"/>
          <p:cNvSpPr>
            <a:spLocks noGrp="1"/>
          </p:cNvSpPr>
          <p:nvPr>
            <p:ph type="sldNum" sz="quarter" idx="12"/>
          </p:nvPr>
        </p:nvSpPr>
        <p:spPr/>
        <p:txBody>
          <a:bodyPr/>
          <a:lstStyle/>
          <a:p>
            <a:pPr rtl="0"/>
            <a:fld id="{3A98EE3D-8CD1-4C3F-BD1C-C98C9596463C}" type="slidenum">
              <a:rPr lang="nb-NO" noProof="0" smtClean="0"/>
              <a:t>‹#›</a:t>
            </a:fld>
            <a:endParaRPr lang="nb-NO" noProof="0"/>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79993082"/>
      </p:ext>
    </p:extLst>
  </p:cSld>
  <p:clrMapOvr>
    <a:masterClrMapping/>
  </p:clrMapOvr>
  <p:hf hdr="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Content Placeholder 2"/>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pPr rtl="0"/>
            <a:r>
              <a:rPr lang="nb-NO" noProof="0"/>
              <a:t>20XX</a:t>
            </a:r>
          </a:p>
        </p:txBody>
      </p:sp>
      <p:sp>
        <p:nvSpPr>
          <p:cNvPr id="5" name="Footer Placeholder 4"/>
          <p:cNvSpPr>
            <a:spLocks noGrp="1"/>
          </p:cNvSpPr>
          <p:nvPr>
            <p:ph type="ftr" sz="quarter" idx="11"/>
          </p:nvPr>
        </p:nvSpPr>
        <p:spPr/>
        <p:txBody>
          <a:bodyPr/>
          <a:lstStyle/>
          <a:p>
            <a:pPr rtl="0"/>
            <a:r>
              <a:rPr lang="nb-NO" noProof="0"/>
              <a:t>Bunnteksteksempel</a:t>
            </a:r>
          </a:p>
        </p:txBody>
      </p:sp>
      <p:sp>
        <p:nvSpPr>
          <p:cNvPr id="6" name="Slide Number Placeholder 5"/>
          <p:cNvSpPr>
            <a:spLocks noGrp="1"/>
          </p:cNvSpPr>
          <p:nvPr>
            <p:ph type="sldNum" sz="quarter" idx="12"/>
          </p:nvPr>
        </p:nvSpPr>
        <p:spPr/>
        <p:txBody>
          <a:bodyPr/>
          <a:lstStyle/>
          <a:p>
            <a:pPr rtl="0"/>
            <a:fld id="{3A98EE3D-8CD1-4C3F-BD1C-C98C9596463C}" type="slidenum">
              <a:rPr lang="nb-NO" noProof="0" smtClean="0"/>
              <a:t>‹#›</a:t>
            </a:fld>
            <a:endParaRPr lang="nb-NO" noProof="0"/>
          </a:p>
        </p:txBody>
      </p:sp>
    </p:spTree>
    <p:extLst>
      <p:ext uri="{BB962C8B-B14F-4D97-AF65-F5344CB8AC3E}">
        <p14:creationId xmlns:p14="http://schemas.microsoft.com/office/powerpoint/2010/main" val="2119093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Deloverskrift">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nb-NO"/>
              <a:t>Klikk for å redigere tittelstil</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b-NO"/>
              <a:t>Klikk for å redigere tekststiler i malen</a:t>
            </a:r>
          </a:p>
        </p:txBody>
      </p:sp>
      <p:sp>
        <p:nvSpPr>
          <p:cNvPr id="4" name="Date Placeholder 3"/>
          <p:cNvSpPr>
            <a:spLocks noGrp="1"/>
          </p:cNvSpPr>
          <p:nvPr>
            <p:ph type="dt" sz="half" idx="10"/>
          </p:nvPr>
        </p:nvSpPr>
        <p:spPr/>
        <p:txBody>
          <a:bodyPr/>
          <a:lstStyle/>
          <a:p>
            <a:pPr rtl="0"/>
            <a:r>
              <a:rPr lang="nb-NO" noProof="0"/>
              <a:t>20XX</a:t>
            </a:r>
          </a:p>
        </p:txBody>
      </p:sp>
      <p:sp>
        <p:nvSpPr>
          <p:cNvPr id="5" name="Footer Placeholder 4"/>
          <p:cNvSpPr>
            <a:spLocks noGrp="1"/>
          </p:cNvSpPr>
          <p:nvPr>
            <p:ph type="ftr" sz="quarter" idx="11"/>
          </p:nvPr>
        </p:nvSpPr>
        <p:spPr/>
        <p:txBody>
          <a:bodyPr/>
          <a:lstStyle/>
          <a:p>
            <a:pPr rtl="0"/>
            <a:r>
              <a:rPr lang="nb-NO" noProof="0"/>
              <a:t>Bunnteksteksempel</a:t>
            </a:r>
          </a:p>
        </p:txBody>
      </p:sp>
      <p:sp>
        <p:nvSpPr>
          <p:cNvPr id="6" name="Slide Number Placeholder 5"/>
          <p:cNvSpPr>
            <a:spLocks noGrp="1"/>
          </p:cNvSpPr>
          <p:nvPr>
            <p:ph type="sldNum" sz="quarter" idx="12"/>
          </p:nvPr>
        </p:nvSpPr>
        <p:spPr/>
        <p:txBody>
          <a:bodyPr/>
          <a:lstStyle/>
          <a:p>
            <a:pPr rtl="0"/>
            <a:fld id="{3A98EE3D-8CD1-4C3F-BD1C-C98C9596463C}" type="slidenum">
              <a:rPr lang="nb-NO" noProof="0" smtClean="0"/>
              <a:t>‹#›</a:t>
            </a:fld>
            <a:endParaRPr lang="nb-NO" noProof="0"/>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7" name="Rektangel 6">
            <a:extLst>
              <a:ext uri="{FF2B5EF4-FFF2-40B4-BE49-F238E27FC236}">
                <a16:creationId xmlns:a16="http://schemas.microsoft.com/office/drawing/2014/main" id="{1F0682E9-E582-E30B-F82D-C8C88C21C42C}"/>
              </a:ext>
            </a:extLst>
          </p:cNvPr>
          <p:cNvSpPr/>
          <p:nvPr userDrawn="1"/>
        </p:nvSpPr>
        <p:spPr>
          <a:xfrm>
            <a:off x="0" y="6400800"/>
            <a:ext cx="12192000"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2529690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nb-NO"/>
              <a:t>Klikk for å redigere tittelstil</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5" name="Date Placeholder 4"/>
          <p:cNvSpPr>
            <a:spLocks noGrp="1"/>
          </p:cNvSpPr>
          <p:nvPr>
            <p:ph type="dt" sz="half" idx="10"/>
          </p:nvPr>
        </p:nvSpPr>
        <p:spPr/>
        <p:txBody>
          <a:bodyPr/>
          <a:lstStyle/>
          <a:p>
            <a:pPr rtl="0"/>
            <a:r>
              <a:rPr lang="nb-NO" noProof="0"/>
              <a:t>20XX</a:t>
            </a:r>
          </a:p>
        </p:txBody>
      </p:sp>
      <p:sp>
        <p:nvSpPr>
          <p:cNvPr id="6" name="Footer Placeholder 5"/>
          <p:cNvSpPr>
            <a:spLocks noGrp="1"/>
          </p:cNvSpPr>
          <p:nvPr>
            <p:ph type="ftr" sz="quarter" idx="11"/>
          </p:nvPr>
        </p:nvSpPr>
        <p:spPr/>
        <p:txBody>
          <a:bodyPr/>
          <a:lstStyle/>
          <a:p>
            <a:pPr rtl="0"/>
            <a:r>
              <a:rPr lang="nb-NO" noProof="0"/>
              <a:t>Bunnteksteksempel</a:t>
            </a:r>
          </a:p>
        </p:txBody>
      </p:sp>
      <p:sp>
        <p:nvSpPr>
          <p:cNvPr id="7" name="Slide Number Placeholder 6"/>
          <p:cNvSpPr>
            <a:spLocks noGrp="1"/>
          </p:cNvSpPr>
          <p:nvPr>
            <p:ph type="sldNum" sz="quarter" idx="12"/>
          </p:nvPr>
        </p:nvSpPr>
        <p:spPr/>
        <p:txBody>
          <a:bodyPr/>
          <a:lstStyle/>
          <a:p>
            <a:pPr rtl="0"/>
            <a:fld id="{3A98EE3D-8CD1-4C3F-BD1C-C98C9596463C}" type="slidenum">
              <a:rPr lang="nb-NO" noProof="0" smtClean="0"/>
              <a:t>‹#›</a:t>
            </a:fld>
            <a:endParaRPr lang="nb-NO" noProof="0"/>
          </a:p>
        </p:txBody>
      </p:sp>
    </p:spTree>
    <p:extLst>
      <p:ext uri="{BB962C8B-B14F-4D97-AF65-F5344CB8AC3E}">
        <p14:creationId xmlns:p14="http://schemas.microsoft.com/office/powerpoint/2010/main" val="4230105816"/>
      </p:ext>
    </p:extLst>
  </p:cSld>
  <p:clrMapOvr>
    <a:masterClrMapping/>
  </p:clrMapOvr>
  <p:hf hdr="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nb-NO"/>
              <a:t>Klikk for å redigere tittelstil</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Content Placeholder 3"/>
          <p:cNvSpPr>
            <a:spLocks noGrp="1"/>
          </p:cNvSpPr>
          <p:nvPr>
            <p:ph sz="half" idx="2"/>
          </p:nvPr>
        </p:nvSpPr>
        <p:spPr>
          <a:xfrm>
            <a:off x="1024128" y="2967788"/>
            <a:ext cx="4754880" cy="3341572"/>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nb-NO"/>
              <a:t>Klikk for å redigere tekststiler i malen</a:t>
            </a:r>
          </a:p>
        </p:txBody>
      </p:sp>
      <p:sp>
        <p:nvSpPr>
          <p:cNvPr id="6" name="Content Placeholder 5"/>
          <p:cNvSpPr>
            <a:spLocks noGrp="1"/>
          </p:cNvSpPr>
          <p:nvPr>
            <p:ph sz="quarter" idx="4"/>
          </p:nvPr>
        </p:nvSpPr>
        <p:spPr>
          <a:xfrm>
            <a:off x="5990888" y="2967788"/>
            <a:ext cx="4754880" cy="3341572"/>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7" name="Date Placeholder 6"/>
          <p:cNvSpPr>
            <a:spLocks noGrp="1"/>
          </p:cNvSpPr>
          <p:nvPr>
            <p:ph type="dt" sz="half" idx="10"/>
          </p:nvPr>
        </p:nvSpPr>
        <p:spPr/>
        <p:txBody>
          <a:bodyPr/>
          <a:lstStyle/>
          <a:p>
            <a:pPr rtl="0"/>
            <a:r>
              <a:rPr lang="nb-NO" noProof="0"/>
              <a:t>20XX</a:t>
            </a:r>
          </a:p>
        </p:txBody>
      </p:sp>
      <p:sp>
        <p:nvSpPr>
          <p:cNvPr id="8" name="Footer Placeholder 7"/>
          <p:cNvSpPr>
            <a:spLocks noGrp="1"/>
          </p:cNvSpPr>
          <p:nvPr>
            <p:ph type="ftr" sz="quarter" idx="11"/>
          </p:nvPr>
        </p:nvSpPr>
        <p:spPr/>
        <p:txBody>
          <a:bodyPr/>
          <a:lstStyle/>
          <a:p>
            <a:pPr rtl="0"/>
            <a:r>
              <a:rPr lang="nb-NO" noProof="0"/>
              <a:t>Bunnteksteksempel</a:t>
            </a:r>
          </a:p>
        </p:txBody>
      </p:sp>
      <p:sp>
        <p:nvSpPr>
          <p:cNvPr id="9" name="Slide Number Placeholder 8"/>
          <p:cNvSpPr>
            <a:spLocks noGrp="1"/>
          </p:cNvSpPr>
          <p:nvPr>
            <p:ph type="sldNum" sz="quarter" idx="12"/>
          </p:nvPr>
        </p:nvSpPr>
        <p:spPr/>
        <p:txBody>
          <a:bodyPr/>
          <a:lstStyle/>
          <a:p>
            <a:pPr rtl="0"/>
            <a:fld id="{3A98EE3D-8CD1-4C3F-BD1C-C98C9596463C}" type="slidenum">
              <a:rPr lang="nb-NO" noProof="0" smtClean="0"/>
              <a:t>‹#›</a:t>
            </a:fld>
            <a:endParaRPr lang="nb-NO" noProof="0"/>
          </a:p>
        </p:txBody>
      </p:sp>
    </p:spTree>
    <p:extLst>
      <p:ext uri="{BB962C8B-B14F-4D97-AF65-F5344CB8AC3E}">
        <p14:creationId xmlns:p14="http://schemas.microsoft.com/office/powerpoint/2010/main" val="19409708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Date Placeholder 2"/>
          <p:cNvSpPr>
            <a:spLocks noGrp="1"/>
          </p:cNvSpPr>
          <p:nvPr>
            <p:ph type="dt" sz="half" idx="10"/>
          </p:nvPr>
        </p:nvSpPr>
        <p:spPr/>
        <p:txBody>
          <a:bodyPr/>
          <a:lstStyle/>
          <a:p>
            <a:pPr rtl="0"/>
            <a:r>
              <a:rPr lang="nb-NO" noProof="0"/>
              <a:t>20XX</a:t>
            </a:r>
          </a:p>
        </p:txBody>
      </p:sp>
      <p:sp>
        <p:nvSpPr>
          <p:cNvPr id="4" name="Footer Placeholder 3"/>
          <p:cNvSpPr>
            <a:spLocks noGrp="1"/>
          </p:cNvSpPr>
          <p:nvPr>
            <p:ph type="ftr" sz="quarter" idx="11"/>
          </p:nvPr>
        </p:nvSpPr>
        <p:spPr/>
        <p:txBody>
          <a:bodyPr/>
          <a:lstStyle/>
          <a:p>
            <a:pPr rtl="0"/>
            <a:r>
              <a:rPr lang="nb-NO" noProof="0"/>
              <a:t>Bunnteksteksempel</a:t>
            </a:r>
          </a:p>
        </p:txBody>
      </p:sp>
      <p:sp>
        <p:nvSpPr>
          <p:cNvPr id="5" name="Slide Number Placeholder 4"/>
          <p:cNvSpPr>
            <a:spLocks noGrp="1"/>
          </p:cNvSpPr>
          <p:nvPr>
            <p:ph type="sldNum" sz="quarter" idx="12"/>
          </p:nvPr>
        </p:nvSpPr>
        <p:spPr/>
        <p:txBody>
          <a:bodyPr/>
          <a:lstStyle/>
          <a:p>
            <a:pPr rtl="0"/>
            <a:fld id="{3A98EE3D-8CD1-4C3F-BD1C-C98C9596463C}" type="slidenum">
              <a:rPr lang="nb-NO" noProof="0" smtClean="0"/>
              <a:t>‹#›</a:t>
            </a:fld>
            <a:endParaRPr lang="nb-NO" noProof="0"/>
          </a:p>
        </p:txBody>
      </p:sp>
    </p:spTree>
    <p:extLst>
      <p:ext uri="{BB962C8B-B14F-4D97-AF65-F5344CB8AC3E}">
        <p14:creationId xmlns:p14="http://schemas.microsoft.com/office/powerpoint/2010/main" val="41208080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Tom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rtl="0"/>
            <a:r>
              <a:rPr lang="nb-NO" noProof="0"/>
              <a:t>20XX</a:t>
            </a:r>
          </a:p>
        </p:txBody>
      </p:sp>
      <p:sp>
        <p:nvSpPr>
          <p:cNvPr id="3" name="Footer Placeholder 2"/>
          <p:cNvSpPr>
            <a:spLocks noGrp="1"/>
          </p:cNvSpPr>
          <p:nvPr>
            <p:ph type="ftr" sz="quarter" idx="11"/>
          </p:nvPr>
        </p:nvSpPr>
        <p:spPr/>
        <p:txBody>
          <a:bodyPr/>
          <a:lstStyle/>
          <a:p>
            <a:pPr rtl="0"/>
            <a:r>
              <a:rPr lang="nb-NO" noProof="0"/>
              <a:t>Bunnteksteksempel</a:t>
            </a:r>
          </a:p>
        </p:txBody>
      </p:sp>
      <p:sp>
        <p:nvSpPr>
          <p:cNvPr id="4" name="Slide Number Placeholder 3"/>
          <p:cNvSpPr>
            <a:spLocks noGrp="1"/>
          </p:cNvSpPr>
          <p:nvPr>
            <p:ph type="sldNum" sz="quarter" idx="12"/>
          </p:nvPr>
        </p:nvSpPr>
        <p:spPr/>
        <p:txBody>
          <a:bodyPr/>
          <a:lstStyle/>
          <a:p>
            <a:pPr rtl="0"/>
            <a:fld id="{3A98EE3D-8CD1-4C3F-BD1C-C98C9596463C}" type="slidenum">
              <a:rPr lang="nb-NO" noProof="0" smtClean="0"/>
              <a:t>‹#›</a:t>
            </a:fld>
            <a:endParaRPr lang="nb-NO" noProof="0"/>
          </a:p>
        </p:txBody>
      </p:sp>
    </p:spTree>
    <p:extLst>
      <p:ext uri="{BB962C8B-B14F-4D97-AF65-F5344CB8AC3E}">
        <p14:creationId xmlns:p14="http://schemas.microsoft.com/office/powerpoint/2010/main" val="3582887756"/>
      </p:ext>
    </p:extLst>
  </p:cSld>
  <p:clrMapOvr>
    <a:masterClrMapping/>
  </p:clrMapOvr>
  <p:hf hdr="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nb-NO"/>
              <a:t>Klikk for å redigere tittelstil</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5" name="Date Placeholder 4"/>
          <p:cNvSpPr>
            <a:spLocks noGrp="1"/>
          </p:cNvSpPr>
          <p:nvPr>
            <p:ph type="dt" sz="half" idx="10"/>
          </p:nvPr>
        </p:nvSpPr>
        <p:spPr/>
        <p:txBody>
          <a:bodyPr/>
          <a:lstStyle/>
          <a:p>
            <a:pPr rtl="0"/>
            <a:r>
              <a:rPr lang="nb-NO" noProof="0"/>
              <a:t>20XX</a:t>
            </a:r>
          </a:p>
        </p:txBody>
      </p:sp>
      <p:sp>
        <p:nvSpPr>
          <p:cNvPr id="6" name="Footer Placeholder 5"/>
          <p:cNvSpPr>
            <a:spLocks noGrp="1"/>
          </p:cNvSpPr>
          <p:nvPr>
            <p:ph type="ftr" sz="quarter" idx="11"/>
          </p:nvPr>
        </p:nvSpPr>
        <p:spPr/>
        <p:txBody>
          <a:bodyPr/>
          <a:lstStyle/>
          <a:p>
            <a:pPr rtl="0"/>
            <a:r>
              <a:rPr lang="nb-NO" noProof="0"/>
              <a:t>Bunnteksteksempel</a:t>
            </a:r>
          </a:p>
        </p:txBody>
      </p:sp>
      <p:sp>
        <p:nvSpPr>
          <p:cNvPr id="7" name="Slide Number Placeholder 6"/>
          <p:cNvSpPr>
            <a:spLocks noGrp="1"/>
          </p:cNvSpPr>
          <p:nvPr>
            <p:ph type="sldNum" sz="quarter" idx="12"/>
          </p:nvPr>
        </p:nvSpPr>
        <p:spPr/>
        <p:txBody>
          <a:bodyPr/>
          <a:lstStyle/>
          <a:p>
            <a:pPr rtl="0"/>
            <a:fld id="{3A98EE3D-8CD1-4C3F-BD1C-C98C9596463C}" type="slidenum">
              <a:rPr lang="nb-NO" noProof="0" smtClean="0"/>
              <a:t>‹#›</a:t>
            </a:fld>
            <a:endParaRPr lang="nb-NO" noProof="0"/>
          </a:p>
        </p:txBody>
      </p:sp>
    </p:spTree>
    <p:extLst>
      <p:ext uri="{BB962C8B-B14F-4D97-AF65-F5344CB8AC3E}">
        <p14:creationId xmlns:p14="http://schemas.microsoft.com/office/powerpoint/2010/main" val="3497270129"/>
      </p:ext>
    </p:extLst>
  </p:cSld>
  <p:clrMapOvr>
    <a:masterClrMapping/>
  </p:clrMapOvr>
  <p:hf hdr="0"/>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ilde med tekst">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nb-NO"/>
              <a:t>Klikk for å redigere tittelstil</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for å legge til et bilde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Date Placeholder 4"/>
          <p:cNvSpPr>
            <a:spLocks noGrp="1"/>
          </p:cNvSpPr>
          <p:nvPr>
            <p:ph type="dt" sz="half" idx="10"/>
          </p:nvPr>
        </p:nvSpPr>
        <p:spPr/>
        <p:txBody>
          <a:bodyPr/>
          <a:lstStyle/>
          <a:p>
            <a:pPr rtl="0"/>
            <a:r>
              <a:rPr lang="nb-NO" noProof="0"/>
              <a:t>20XX</a:t>
            </a:r>
          </a:p>
        </p:txBody>
      </p:sp>
      <p:sp>
        <p:nvSpPr>
          <p:cNvPr id="6" name="Footer Placeholder 5"/>
          <p:cNvSpPr>
            <a:spLocks noGrp="1"/>
          </p:cNvSpPr>
          <p:nvPr>
            <p:ph type="ftr" sz="quarter" idx="11"/>
          </p:nvPr>
        </p:nvSpPr>
        <p:spPr/>
        <p:txBody>
          <a:bodyPr/>
          <a:lstStyle/>
          <a:p>
            <a:pPr rtl="0"/>
            <a:r>
              <a:rPr lang="nb-NO" noProof="0"/>
              <a:t>Bunnteksteksempel</a:t>
            </a:r>
          </a:p>
        </p:txBody>
      </p:sp>
      <p:sp>
        <p:nvSpPr>
          <p:cNvPr id="7" name="Slide Number Placeholder 6"/>
          <p:cNvSpPr>
            <a:spLocks noGrp="1"/>
          </p:cNvSpPr>
          <p:nvPr>
            <p:ph type="sldNum" sz="quarter" idx="12"/>
          </p:nvPr>
        </p:nvSpPr>
        <p:spPr/>
        <p:txBody>
          <a:bodyPr/>
          <a:lstStyle/>
          <a:p>
            <a:pPr rtl="0"/>
            <a:fld id="{3A98EE3D-8CD1-4C3F-BD1C-C98C9596463C}" type="slidenum">
              <a:rPr lang="nb-NO" noProof="0" smtClean="0"/>
              <a:t>‹#›</a:t>
            </a:fld>
            <a:endParaRPr lang="nb-NO" noProof="0"/>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06438990"/>
      </p:ext>
    </p:extLst>
  </p:cSld>
  <p:clrMapOvr>
    <a:masterClrMapping/>
  </p:clrMapOvr>
  <p:hf hdr="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Vertical Text Placeholder 2"/>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pPr rtl="0"/>
            <a:r>
              <a:rPr lang="nb-NO" noProof="0"/>
              <a:t>20XX</a:t>
            </a:r>
          </a:p>
        </p:txBody>
      </p:sp>
      <p:sp>
        <p:nvSpPr>
          <p:cNvPr id="5" name="Footer Placeholder 4"/>
          <p:cNvSpPr>
            <a:spLocks noGrp="1"/>
          </p:cNvSpPr>
          <p:nvPr>
            <p:ph type="ftr" sz="quarter" idx="11"/>
          </p:nvPr>
        </p:nvSpPr>
        <p:spPr/>
        <p:txBody>
          <a:bodyPr/>
          <a:lstStyle/>
          <a:p>
            <a:pPr rtl="0"/>
            <a:r>
              <a:rPr lang="nb-NO" noProof="0"/>
              <a:t>Bunnteksteksempel</a:t>
            </a:r>
          </a:p>
        </p:txBody>
      </p:sp>
      <p:sp>
        <p:nvSpPr>
          <p:cNvPr id="6" name="Slide Number Placeholder 5"/>
          <p:cNvSpPr>
            <a:spLocks noGrp="1"/>
          </p:cNvSpPr>
          <p:nvPr>
            <p:ph type="sldNum" sz="quarter" idx="12"/>
          </p:nvPr>
        </p:nvSpPr>
        <p:spPr/>
        <p:txBody>
          <a:bodyPr/>
          <a:lstStyle/>
          <a:p>
            <a:pPr rtl="0"/>
            <a:fld id="{3A98EE3D-8CD1-4C3F-BD1C-C98C9596463C}" type="slidenum">
              <a:rPr lang="nb-NO" noProof="0" smtClean="0"/>
              <a:t>‹#›</a:t>
            </a:fld>
            <a:endParaRPr lang="nb-NO" noProof="0"/>
          </a:p>
        </p:txBody>
      </p:sp>
    </p:spTree>
    <p:extLst>
      <p:ext uri="{BB962C8B-B14F-4D97-AF65-F5344CB8AC3E}">
        <p14:creationId xmlns:p14="http://schemas.microsoft.com/office/powerpoint/2010/main" val="3248170242"/>
      </p:ext>
    </p:extLst>
  </p:cSld>
  <p:clrMapOvr>
    <a:masterClrMapping/>
  </p:clrMapOvr>
  <p:hf hdr="0"/>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Loddrett tit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nb-NO"/>
              <a:t>Klikk for å redigere tittelstil</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pPr rtl="0"/>
            <a:r>
              <a:rPr lang="nb-NO" noProof="0"/>
              <a:t>20XX</a:t>
            </a:r>
          </a:p>
        </p:txBody>
      </p:sp>
      <p:sp>
        <p:nvSpPr>
          <p:cNvPr id="5" name="Footer Placeholder 4"/>
          <p:cNvSpPr>
            <a:spLocks noGrp="1"/>
          </p:cNvSpPr>
          <p:nvPr>
            <p:ph type="ftr" sz="quarter" idx="11"/>
          </p:nvPr>
        </p:nvSpPr>
        <p:spPr/>
        <p:txBody>
          <a:bodyPr/>
          <a:lstStyle/>
          <a:p>
            <a:pPr rtl="0"/>
            <a:r>
              <a:rPr lang="nb-NO" noProof="0"/>
              <a:t>Bunnteksteksempel</a:t>
            </a:r>
          </a:p>
        </p:txBody>
      </p:sp>
      <p:sp>
        <p:nvSpPr>
          <p:cNvPr id="6" name="Slide Number Placeholder 5"/>
          <p:cNvSpPr>
            <a:spLocks noGrp="1"/>
          </p:cNvSpPr>
          <p:nvPr>
            <p:ph type="sldNum" sz="quarter" idx="12"/>
          </p:nvPr>
        </p:nvSpPr>
        <p:spPr/>
        <p:txBody>
          <a:bodyPr/>
          <a:lstStyle/>
          <a:p>
            <a:pPr rtl="0"/>
            <a:fld id="{3A98EE3D-8CD1-4C3F-BD1C-C98C9596463C}" type="slidenum">
              <a:rPr lang="nb-NO" noProof="0" smtClean="0"/>
              <a:t>‹#›</a:t>
            </a:fld>
            <a:endParaRPr lang="nb-NO" noProof="0"/>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96558224"/>
      </p:ext>
    </p:extLst>
  </p:cSld>
  <p:clrMapOvr>
    <a:masterClrMapping/>
  </p:clrMapOvr>
  <p:hf hdr="0"/>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Tusen takk">
    <p:spTree>
      <p:nvGrpSpPr>
        <p:cNvPr id="1" name=""/>
        <p:cNvGrpSpPr/>
        <p:nvPr/>
      </p:nvGrpSpPr>
      <p:grpSpPr>
        <a:xfrm>
          <a:off x="0" y="0"/>
          <a:ext cx="0" cy="0"/>
          <a:chOff x="0" y="0"/>
          <a:chExt cx="0" cy="0"/>
        </a:xfrm>
      </p:grpSpPr>
      <p:sp>
        <p:nvSpPr>
          <p:cNvPr id="12" name="Rektangel 11">
            <a:extLst>
              <a:ext uri="{FF2B5EF4-FFF2-40B4-BE49-F238E27FC236}">
                <a16:creationId xmlns:a16="http://schemas.microsoft.com/office/drawing/2014/main" id="{B4E322D5-1CC3-400A-A187-55543F0E8B93}"/>
              </a:ext>
            </a:extLst>
          </p:cNvPr>
          <p:cNvSpPr/>
          <p:nvPr userDrawn="1"/>
        </p:nvSpPr>
        <p:spPr>
          <a:xfrm>
            <a:off x="0" y="6400800"/>
            <a:ext cx="12192000"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Tittel 13">
            <a:extLst>
              <a:ext uri="{FF2B5EF4-FFF2-40B4-BE49-F238E27FC236}">
                <a16:creationId xmlns:a16="http://schemas.microsoft.com/office/drawing/2014/main" id="{EAD2187F-4097-47C0-8330-56262D32831D}"/>
              </a:ext>
              <a:ext uri="{C183D7F6-B498-43B3-948B-1728B52AA6E4}">
                <adec:decorative xmlns:adec="http://schemas.microsoft.com/office/drawing/2017/decorative" val="0"/>
              </a:ext>
            </a:extLst>
          </p:cNvPr>
          <p:cNvSpPr>
            <a:spLocks noGrp="1"/>
          </p:cNvSpPr>
          <p:nvPr>
            <p:ph type="title"/>
          </p:nvPr>
        </p:nvSpPr>
        <p:spPr>
          <a:xfrm>
            <a:off x="7859485" y="634946"/>
            <a:ext cx="3690257" cy="1450757"/>
          </a:xfrm>
        </p:spPr>
        <p:txBody>
          <a:bodyPr rtlCol="0">
            <a:normAutofit/>
          </a:bodyPr>
          <a:lstStyle/>
          <a:p>
            <a:pPr rtl="0"/>
            <a:r>
              <a:rPr lang="nb-NO" noProof="0"/>
              <a:t>Klikk for å redigere tittelstil</a:t>
            </a:r>
          </a:p>
        </p:txBody>
      </p:sp>
      <p:cxnSp>
        <p:nvCxnSpPr>
          <p:cNvPr id="8" name="Rett linje 7">
            <a:extLst>
              <a:ext uri="{FF2B5EF4-FFF2-40B4-BE49-F238E27FC236}">
                <a16:creationId xmlns:a16="http://schemas.microsoft.com/office/drawing/2014/main" id="{10523EF1-B104-45FE-925A-5C7906FA18C2}"/>
              </a:ext>
              <a:ext uri="{C183D7F6-B498-43B3-948B-1728B52AA6E4}">
                <adec:decorative xmlns:adec="http://schemas.microsoft.com/office/drawing/2017/decorative" val="1"/>
              </a:ext>
            </a:extLst>
          </p:cNvPr>
          <p:cNvCxnSpPr/>
          <p:nvPr userDrawn="1"/>
        </p:nvCxnSpPr>
        <p:spPr>
          <a:xfrm>
            <a:off x="7942633" y="2250460"/>
            <a:ext cx="34747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1" name="Plassholder for bilde 10">
            <a:extLst>
              <a:ext uri="{FF2B5EF4-FFF2-40B4-BE49-F238E27FC236}">
                <a16:creationId xmlns:a16="http://schemas.microsoft.com/office/drawing/2014/main" id="{FA958037-C140-4697-8EAF-21C950A0ECC5}"/>
              </a:ext>
            </a:extLst>
          </p:cNvPr>
          <p:cNvSpPr>
            <a:spLocks noGrp="1"/>
          </p:cNvSpPr>
          <p:nvPr>
            <p:ph type="pic" sz="quarter" idx="13"/>
          </p:nvPr>
        </p:nvSpPr>
        <p:spPr>
          <a:xfrm>
            <a:off x="630936" y="640080"/>
            <a:ext cx="6912864" cy="5312664"/>
          </a:xfrm>
          <a:solidFill>
            <a:schemeClr val="accent6"/>
          </a:solidFill>
        </p:spPr>
        <p:txBody>
          <a:bodyPr rtlCol="0"/>
          <a:lstStyle/>
          <a:p>
            <a:pPr rtl="0"/>
            <a:r>
              <a:rPr lang="nb-NO" noProof="0"/>
              <a:t>Klikk på ikonet for å legge til et bilde</a:t>
            </a:r>
          </a:p>
        </p:txBody>
      </p:sp>
      <p:sp>
        <p:nvSpPr>
          <p:cNvPr id="9" name="Plassholder for innhold 14">
            <a:extLst>
              <a:ext uri="{FF2B5EF4-FFF2-40B4-BE49-F238E27FC236}">
                <a16:creationId xmlns:a16="http://schemas.microsoft.com/office/drawing/2014/main" id="{44613BB0-E0E0-4B1C-9926-EBE53B5420E1}"/>
              </a:ext>
            </a:extLst>
          </p:cNvPr>
          <p:cNvSpPr>
            <a:spLocks noGrp="1"/>
          </p:cNvSpPr>
          <p:nvPr>
            <p:ph idx="1"/>
          </p:nvPr>
        </p:nvSpPr>
        <p:spPr>
          <a:xfrm>
            <a:off x="7859485" y="2407436"/>
            <a:ext cx="3690257" cy="3461658"/>
          </a:xfrm>
        </p:spPr>
        <p:txBody>
          <a:bodyPr rtlCol="0">
            <a:normAutofit/>
          </a:bodyPr>
          <a:lstStyle/>
          <a:p>
            <a:pPr lvl="0" rtl="0"/>
            <a:r>
              <a:rPr lang="nb-NO" noProof="0"/>
              <a:t>Klikk for å redigere tekststiler i malen</a:t>
            </a:r>
          </a:p>
        </p:txBody>
      </p:sp>
      <p:sp>
        <p:nvSpPr>
          <p:cNvPr id="3" name="Plassholder for bunntekst 2">
            <a:extLst>
              <a:ext uri="{FF2B5EF4-FFF2-40B4-BE49-F238E27FC236}">
                <a16:creationId xmlns:a16="http://schemas.microsoft.com/office/drawing/2014/main" id="{05915714-6BBA-4593-8591-4E26F7D58D9F}"/>
              </a:ext>
            </a:extLst>
          </p:cNvPr>
          <p:cNvSpPr>
            <a:spLocks noGrp="1"/>
          </p:cNvSpPr>
          <p:nvPr>
            <p:ph type="ftr" sz="quarter" idx="11"/>
          </p:nvPr>
        </p:nvSpPr>
        <p:spPr/>
        <p:txBody>
          <a:bodyPr rtlCol="0"/>
          <a:lstStyle/>
          <a:p>
            <a:pPr rtl="0"/>
            <a:r>
              <a:rPr lang="nb-NO" noProof="0"/>
              <a:t>Bunnteksteksempel</a:t>
            </a:r>
          </a:p>
        </p:txBody>
      </p:sp>
      <p:sp>
        <p:nvSpPr>
          <p:cNvPr id="2" name="Plassholder for dato 1">
            <a:extLst>
              <a:ext uri="{FF2B5EF4-FFF2-40B4-BE49-F238E27FC236}">
                <a16:creationId xmlns:a16="http://schemas.microsoft.com/office/drawing/2014/main" id="{94E9223F-721F-47BF-9FD5-0F8D12FF0DE1}"/>
              </a:ext>
            </a:extLst>
          </p:cNvPr>
          <p:cNvSpPr>
            <a:spLocks noGrp="1"/>
          </p:cNvSpPr>
          <p:nvPr>
            <p:ph type="dt" sz="half" idx="10"/>
          </p:nvPr>
        </p:nvSpPr>
        <p:spPr/>
        <p:txBody>
          <a:bodyPr rtlCol="0"/>
          <a:lstStyle/>
          <a:p>
            <a:pPr rtl="0"/>
            <a:r>
              <a:rPr lang="nb-NO" noProof="0"/>
              <a:t>20XX</a:t>
            </a:r>
          </a:p>
        </p:txBody>
      </p:sp>
      <p:sp>
        <p:nvSpPr>
          <p:cNvPr id="4" name="Plassholder for lysbildenummer 3">
            <a:extLst>
              <a:ext uri="{FF2B5EF4-FFF2-40B4-BE49-F238E27FC236}">
                <a16:creationId xmlns:a16="http://schemas.microsoft.com/office/drawing/2014/main" id="{BE06F857-D2E1-44DD-ABDD-EBB739645B67}"/>
              </a:ext>
            </a:extLst>
          </p:cNvPr>
          <p:cNvSpPr>
            <a:spLocks noGrp="1"/>
          </p:cNvSpPr>
          <p:nvPr>
            <p:ph type="sldNum" sz="quarter" idx="12"/>
          </p:nvPr>
        </p:nvSpPr>
        <p:spPr/>
        <p:txBody>
          <a:bodyPr rtlCol="0"/>
          <a:lstStyle/>
          <a:p>
            <a:pPr rtl="0"/>
            <a:fld id="{3A98EE3D-8CD1-4C3F-BD1C-C98C9596463C}" type="slidenum">
              <a:rPr lang="nb-NO" noProof="0" smtClean="0"/>
              <a:t>‹#›</a:t>
            </a:fld>
            <a:endParaRPr lang="nb-NO" noProof="0"/>
          </a:p>
        </p:txBody>
      </p:sp>
    </p:spTree>
    <p:extLst>
      <p:ext uri="{BB962C8B-B14F-4D97-AF65-F5344CB8AC3E}">
        <p14:creationId xmlns:p14="http://schemas.microsoft.com/office/powerpoint/2010/main" val="10445797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tel">
    <p:spTree>
      <p:nvGrpSpPr>
        <p:cNvPr id="1" name=""/>
        <p:cNvGrpSpPr/>
        <p:nvPr/>
      </p:nvGrpSpPr>
      <p:grpSpPr>
        <a:xfrm>
          <a:off x="0" y="0"/>
          <a:ext cx="0" cy="0"/>
          <a:chOff x="0" y="0"/>
          <a:chExt cx="0" cy="0"/>
        </a:xfrm>
      </p:grpSpPr>
      <p:sp>
        <p:nvSpPr>
          <p:cNvPr id="12" name="Plassholder for bilde 11">
            <a:extLst>
              <a:ext uri="{FF2B5EF4-FFF2-40B4-BE49-F238E27FC236}">
                <a16:creationId xmlns:a16="http://schemas.microsoft.com/office/drawing/2014/main" id="{8CE0AB24-7427-4E0C-9E7C-B642B3170AF1}"/>
              </a:ext>
            </a:extLst>
          </p:cNvPr>
          <p:cNvSpPr>
            <a:spLocks noGrp="1"/>
          </p:cNvSpPr>
          <p:nvPr>
            <p:ph type="pic" sz="quarter" idx="13"/>
          </p:nvPr>
        </p:nvSpPr>
        <p:spPr>
          <a:xfrm>
            <a:off x="1524" y="0"/>
            <a:ext cx="12188952" cy="6400800"/>
          </a:xfrm>
          <a:solidFill>
            <a:schemeClr val="accent6"/>
          </a:solidFill>
        </p:spPr>
        <p:txBody>
          <a:bodyPr rtlCol="0"/>
          <a:lstStyle/>
          <a:p>
            <a:pPr rtl="0"/>
            <a:r>
              <a:rPr lang="nb-NO" noProof="0"/>
              <a:t>Klikk på ikonet for å legge til et bilde</a:t>
            </a:r>
          </a:p>
        </p:txBody>
      </p:sp>
      <p:sp>
        <p:nvSpPr>
          <p:cNvPr id="2" name="Plassholder for dato 1">
            <a:extLst>
              <a:ext uri="{FF2B5EF4-FFF2-40B4-BE49-F238E27FC236}">
                <a16:creationId xmlns:a16="http://schemas.microsoft.com/office/drawing/2014/main" id="{94E9223F-721F-47BF-9FD5-0F8D12FF0DE1}"/>
              </a:ext>
            </a:extLst>
          </p:cNvPr>
          <p:cNvSpPr>
            <a:spLocks noGrp="1"/>
          </p:cNvSpPr>
          <p:nvPr>
            <p:ph type="dt" sz="half" idx="10"/>
          </p:nvPr>
        </p:nvSpPr>
        <p:spPr/>
        <p:txBody>
          <a:bodyPr rtlCol="0"/>
          <a:lstStyle/>
          <a:p>
            <a:pPr rtl="0"/>
            <a:r>
              <a:rPr lang="nb-NO" noProof="0"/>
              <a:t>20XX</a:t>
            </a:r>
          </a:p>
        </p:txBody>
      </p:sp>
      <p:sp>
        <p:nvSpPr>
          <p:cNvPr id="3" name="Plassholder for bunntekst 2">
            <a:extLst>
              <a:ext uri="{FF2B5EF4-FFF2-40B4-BE49-F238E27FC236}">
                <a16:creationId xmlns:a16="http://schemas.microsoft.com/office/drawing/2014/main" id="{05915714-6BBA-4593-8591-4E26F7D58D9F}"/>
              </a:ext>
            </a:extLst>
          </p:cNvPr>
          <p:cNvSpPr>
            <a:spLocks noGrp="1"/>
          </p:cNvSpPr>
          <p:nvPr>
            <p:ph type="ftr" sz="quarter" idx="11"/>
          </p:nvPr>
        </p:nvSpPr>
        <p:spPr/>
        <p:txBody>
          <a:bodyPr rtlCol="0"/>
          <a:lstStyle/>
          <a:p>
            <a:pPr rtl="0"/>
            <a:r>
              <a:rPr lang="nb-NO" noProof="0"/>
              <a:t>Bunnteksteksempel</a:t>
            </a:r>
          </a:p>
        </p:txBody>
      </p:sp>
      <p:sp>
        <p:nvSpPr>
          <p:cNvPr id="4" name="Plassholder for lysbildenummer 3">
            <a:extLst>
              <a:ext uri="{FF2B5EF4-FFF2-40B4-BE49-F238E27FC236}">
                <a16:creationId xmlns:a16="http://schemas.microsoft.com/office/drawing/2014/main" id="{BE06F857-D2E1-44DD-ABDD-EBB739645B67}"/>
              </a:ext>
            </a:extLst>
          </p:cNvPr>
          <p:cNvSpPr>
            <a:spLocks noGrp="1"/>
          </p:cNvSpPr>
          <p:nvPr>
            <p:ph type="sldNum" sz="quarter" idx="12"/>
          </p:nvPr>
        </p:nvSpPr>
        <p:spPr/>
        <p:txBody>
          <a:bodyPr rtlCol="0"/>
          <a:lstStyle/>
          <a:p>
            <a:pPr rtl="0"/>
            <a:fld id="{3A98EE3D-8CD1-4C3F-BD1C-C98C9596463C}" type="slidenum">
              <a:rPr lang="nb-NO" noProof="0" smtClean="0"/>
              <a:t>‹#›</a:t>
            </a:fld>
            <a:endParaRPr lang="nb-NO" noProof="0"/>
          </a:p>
        </p:txBody>
      </p:sp>
      <p:sp>
        <p:nvSpPr>
          <p:cNvPr id="8" name="Tittel 1">
            <a:extLst>
              <a:ext uri="{FF2B5EF4-FFF2-40B4-BE49-F238E27FC236}">
                <a16:creationId xmlns:a16="http://schemas.microsoft.com/office/drawing/2014/main" id="{CE30A2A8-DADD-44CC-B8A3-9BFFD5E76B66}"/>
              </a:ext>
            </a:extLst>
          </p:cNvPr>
          <p:cNvSpPr>
            <a:spLocks noGrp="1"/>
          </p:cNvSpPr>
          <p:nvPr>
            <p:ph type="ctrTitle"/>
          </p:nvPr>
        </p:nvSpPr>
        <p:spPr>
          <a:xfrm>
            <a:off x="0" y="3118981"/>
            <a:ext cx="7537703" cy="2462667"/>
          </a:xfrm>
          <a:solidFill>
            <a:schemeClr val="bg1">
              <a:alpha val="93000"/>
            </a:schemeClr>
          </a:solidFill>
        </p:spPr>
        <p:txBody>
          <a:bodyPr lIns="822960" tIns="731520" rtlCol="0" anchor="t" anchorCtr="0">
            <a:normAutofit/>
          </a:bodyPr>
          <a:lstStyle/>
          <a:p>
            <a:pPr rtl="0"/>
            <a:r>
              <a:rPr lang="nb-NO" sz="5400" noProof="0">
                <a:solidFill>
                  <a:schemeClr val="tx1"/>
                </a:solidFill>
              </a:rPr>
              <a:t>Klikk for å redigere tittelstil</a:t>
            </a:r>
          </a:p>
        </p:txBody>
      </p:sp>
      <p:sp>
        <p:nvSpPr>
          <p:cNvPr id="9" name="Undertittel 2">
            <a:extLst>
              <a:ext uri="{FF2B5EF4-FFF2-40B4-BE49-F238E27FC236}">
                <a16:creationId xmlns:a16="http://schemas.microsoft.com/office/drawing/2014/main" id="{79DF17D8-A326-44D6-A77D-42DA99E92786}"/>
              </a:ext>
            </a:extLst>
          </p:cNvPr>
          <p:cNvSpPr>
            <a:spLocks noGrp="1"/>
          </p:cNvSpPr>
          <p:nvPr>
            <p:ph type="subTitle" idx="1"/>
          </p:nvPr>
        </p:nvSpPr>
        <p:spPr>
          <a:xfrm>
            <a:off x="754841" y="4735799"/>
            <a:ext cx="6470693" cy="605256"/>
          </a:xfrm>
        </p:spPr>
        <p:txBody>
          <a:bodyPr rtlCol="0"/>
          <a:lstStyle/>
          <a:p>
            <a:pPr rtl="0"/>
            <a:r>
              <a:rPr lang="nb-NO" noProof="0">
                <a:solidFill>
                  <a:schemeClr val="tx1"/>
                </a:solidFill>
              </a:rPr>
              <a:t>Klikk for å redigere undertittelstil i malen</a:t>
            </a:r>
          </a:p>
        </p:txBody>
      </p:sp>
    </p:spTree>
    <p:extLst>
      <p:ext uri="{BB962C8B-B14F-4D97-AF65-F5344CB8AC3E}">
        <p14:creationId xmlns:p14="http://schemas.microsoft.com/office/powerpoint/2010/main" val="4856793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nb-NO"/>
              <a:t>Klikk for å redigere tittelstil</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pPr rtl="0"/>
            <a:r>
              <a:rPr lang="nb-NO" noProof="0"/>
              <a:t>20XX</a:t>
            </a:r>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pPr rtl="0"/>
            <a:r>
              <a:rPr lang="nb-NO" noProof="0"/>
              <a:t>Bunnteksteksempel</a:t>
            </a:r>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pPr rtl="0"/>
            <a:fld id="{3A98EE3D-8CD1-4C3F-BD1C-C98C9596463C}" type="slidenum">
              <a:rPr lang="nb-NO" noProof="0" smtClean="0"/>
              <a:t>‹#›</a:t>
            </a:fld>
            <a:endParaRPr lang="nb-NO" noProof="0"/>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78291091"/>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53" r:id="rId7"/>
    <p:sldLayoutId id="2147483754" r:id="rId8"/>
    <p:sldLayoutId id="2147483755" r:id="rId9"/>
    <p:sldLayoutId id="2147483756" r:id="rId10"/>
    <p:sldLayoutId id="2147483757" r:id="rId11"/>
    <p:sldLayoutId id="2147483758" r:id="rId12"/>
    <p:sldLayoutId id="2147483732" r:id="rId13"/>
  </p:sldLayoutIdLst>
  <p:hf hdr="0"/>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0.jpg"/><Relationship Id="rId4" Type="http://schemas.openxmlformats.org/officeDocument/2006/relationships/image" Target="../media/image9.jpg"/></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3A8EC506-B1DA-46A1-B44D-774E68468E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nb-NO"/>
          </a:p>
        </p:txBody>
      </p:sp>
      <p:sp>
        <p:nvSpPr>
          <p:cNvPr id="1033" name="Oval 5">
            <a:extLst>
              <a:ext uri="{FF2B5EF4-FFF2-40B4-BE49-F238E27FC236}">
                <a16:creationId xmlns:a16="http://schemas.microsoft.com/office/drawing/2014/main" id="{BFF30785-305E-45D7-984F-5AA93D3CA5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nb-NO"/>
          </a:p>
        </p:txBody>
      </p:sp>
      <p:cxnSp>
        <p:nvCxnSpPr>
          <p:cNvPr id="1035" name="Straight Connector 1034">
            <a:extLst>
              <a:ext uri="{FF2B5EF4-FFF2-40B4-BE49-F238E27FC236}">
                <a16:creationId xmlns:a16="http://schemas.microsoft.com/office/drawing/2014/main" id="{15E01FA5-D766-43CA-A83D-E7CF3F04E96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useBgFill="1">
        <p:nvSpPr>
          <p:cNvPr id="1037" name="Rectangle 1036">
            <a:extLst>
              <a:ext uri="{FF2B5EF4-FFF2-40B4-BE49-F238E27FC236}">
                <a16:creationId xmlns:a16="http://schemas.microsoft.com/office/drawing/2014/main" id="{070784CE-9DD4-4C2D-88B9-D219730A47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274" y="0"/>
            <a:ext cx="12188726" cy="68589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D96BC9F3-2D14-EE8A-E5ED-F7925757F2E8}"/>
              </a:ext>
            </a:extLst>
          </p:cNvPr>
          <p:cNvSpPr>
            <a:spLocks noGrp="1"/>
          </p:cNvSpPr>
          <p:nvPr>
            <p:ph type="title"/>
          </p:nvPr>
        </p:nvSpPr>
        <p:spPr>
          <a:xfrm>
            <a:off x="5258134" y="640080"/>
            <a:ext cx="6293689" cy="3652405"/>
          </a:xfrm>
        </p:spPr>
        <p:txBody>
          <a:bodyPr vert="horz" lIns="91440" tIns="45720" rIns="91440" bIns="45720" rtlCol="0" anchor="b">
            <a:normAutofit/>
          </a:bodyPr>
          <a:lstStyle/>
          <a:p>
            <a:r>
              <a:rPr lang="en-US" sz="4400" kern="1200" cap="all" spc="200" baseline="0" dirty="0">
                <a:solidFill>
                  <a:schemeClr val="tx1">
                    <a:lumMod val="85000"/>
                    <a:lumOff val="15000"/>
                  </a:schemeClr>
                </a:solidFill>
                <a:latin typeface="+mj-lt"/>
                <a:ea typeface="+mj-ea"/>
                <a:cs typeface="+mj-cs"/>
              </a:rPr>
              <a:t>To </a:t>
            </a:r>
            <a:r>
              <a:rPr lang="en-US" sz="4400" kern="1200" cap="all" spc="200" baseline="0" dirty="0" err="1">
                <a:solidFill>
                  <a:schemeClr val="tx1">
                    <a:lumMod val="85000"/>
                    <a:lumOff val="15000"/>
                  </a:schemeClr>
                </a:solidFill>
                <a:latin typeface="+mj-lt"/>
                <a:ea typeface="+mj-ea"/>
                <a:cs typeface="+mj-cs"/>
              </a:rPr>
              <a:t>lærere</a:t>
            </a:r>
            <a:r>
              <a:rPr lang="en-US" sz="4400" kern="1200" cap="all" spc="200" baseline="0" dirty="0">
                <a:solidFill>
                  <a:schemeClr val="tx1">
                    <a:lumMod val="85000"/>
                    <a:lumOff val="15000"/>
                  </a:schemeClr>
                </a:solidFill>
                <a:latin typeface="+mj-lt"/>
                <a:ea typeface="+mj-ea"/>
                <a:cs typeface="+mj-cs"/>
              </a:rPr>
              <a:t> med </a:t>
            </a:r>
            <a:r>
              <a:rPr lang="en-US" sz="4400" kern="1200" cap="all" spc="200" baseline="0" dirty="0" err="1">
                <a:solidFill>
                  <a:schemeClr val="tx1">
                    <a:lumMod val="85000"/>
                    <a:lumOff val="15000"/>
                  </a:schemeClr>
                </a:solidFill>
                <a:latin typeface="+mj-lt"/>
                <a:ea typeface="+mj-ea"/>
                <a:cs typeface="+mj-cs"/>
              </a:rPr>
              <a:t>erfaring</a:t>
            </a:r>
            <a:r>
              <a:rPr lang="en-US" sz="4400" kern="1200" cap="all" spc="200" baseline="0" dirty="0">
                <a:solidFill>
                  <a:schemeClr val="tx1">
                    <a:lumMod val="85000"/>
                    <a:lumOff val="15000"/>
                  </a:schemeClr>
                </a:solidFill>
                <a:latin typeface="+mj-lt"/>
                <a:ea typeface="+mj-ea"/>
                <a:cs typeface="+mj-cs"/>
              </a:rPr>
              <a:t> </a:t>
            </a:r>
            <a:r>
              <a:rPr lang="en-US" sz="4400" kern="1200" cap="all" spc="200" baseline="0" dirty="0" err="1">
                <a:solidFill>
                  <a:schemeClr val="tx1">
                    <a:lumMod val="85000"/>
                    <a:lumOff val="15000"/>
                  </a:schemeClr>
                </a:solidFill>
                <a:latin typeface="+mj-lt"/>
                <a:ea typeface="+mj-ea"/>
                <a:cs typeface="+mj-cs"/>
              </a:rPr>
              <a:t>fra</a:t>
            </a:r>
            <a:r>
              <a:rPr lang="en-US" sz="4400" kern="1200" cap="all" spc="200" baseline="0" dirty="0">
                <a:solidFill>
                  <a:schemeClr val="tx1">
                    <a:lumMod val="85000"/>
                    <a:lumOff val="15000"/>
                  </a:schemeClr>
                </a:solidFill>
                <a:latin typeface="+mj-lt"/>
                <a:ea typeface="+mj-ea"/>
                <a:cs typeface="+mj-cs"/>
              </a:rPr>
              <a:t> </a:t>
            </a:r>
            <a:r>
              <a:rPr lang="en-US" sz="4400" kern="1200" cap="all" spc="200" baseline="0" dirty="0" err="1">
                <a:solidFill>
                  <a:schemeClr val="tx1">
                    <a:lumMod val="85000"/>
                    <a:lumOff val="15000"/>
                  </a:schemeClr>
                </a:solidFill>
                <a:latin typeface="+mj-lt"/>
                <a:ea typeface="+mj-ea"/>
                <a:cs typeface="+mj-cs"/>
              </a:rPr>
              <a:t>samarbeid</a:t>
            </a:r>
            <a:r>
              <a:rPr lang="en-US" sz="4400" kern="1200" cap="all" spc="200" baseline="0" dirty="0">
                <a:solidFill>
                  <a:schemeClr val="tx1">
                    <a:lumMod val="85000"/>
                    <a:lumOff val="15000"/>
                  </a:schemeClr>
                </a:solidFill>
                <a:latin typeface="+mj-lt"/>
                <a:ea typeface="+mj-ea"/>
                <a:cs typeface="+mj-cs"/>
              </a:rPr>
              <a:t> med </a:t>
            </a:r>
            <a:r>
              <a:rPr lang="en-US" sz="4400" kern="1200" cap="all" spc="200" baseline="0" dirty="0" err="1">
                <a:solidFill>
                  <a:schemeClr val="tx1">
                    <a:lumMod val="85000"/>
                    <a:lumOff val="15000"/>
                  </a:schemeClr>
                </a:solidFill>
                <a:latin typeface="+mj-lt"/>
                <a:ea typeface="+mj-ea"/>
                <a:cs typeface="+mj-cs"/>
              </a:rPr>
              <a:t>masterstudenter</a:t>
            </a:r>
            <a:r>
              <a:rPr lang="en-US" sz="4400" kern="1200" cap="all" spc="200" baseline="0" dirty="0">
                <a:solidFill>
                  <a:schemeClr val="tx1">
                    <a:lumMod val="85000"/>
                    <a:lumOff val="15000"/>
                  </a:schemeClr>
                </a:solidFill>
                <a:latin typeface="+mj-lt"/>
                <a:ea typeface="+mj-ea"/>
                <a:cs typeface="+mj-cs"/>
              </a:rPr>
              <a:t> </a:t>
            </a:r>
            <a:r>
              <a:rPr lang="en-US" sz="4400" kern="1200" cap="all" spc="200" baseline="0" dirty="0" err="1">
                <a:solidFill>
                  <a:schemeClr val="tx1">
                    <a:lumMod val="85000"/>
                    <a:lumOff val="15000"/>
                  </a:schemeClr>
                </a:solidFill>
                <a:latin typeface="+mj-lt"/>
                <a:ea typeface="+mj-ea"/>
                <a:cs typeface="+mj-cs"/>
              </a:rPr>
              <a:t>på</a:t>
            </a:r>
            <a:r>
              <a:rPr lang="en-US" sz="4400" kern="1200" cap="all" spc="200" baseline="0" dirty="0">
                <a:solidFill>
                  <a:schemeClr val="tx1">
                    <a:lumMod val="85000"/>
                    <a:lumOff val="15000"/>
                  </a:schemeClr>
                </a:solidFill>
                <a:latin typeface="+mj-lt"/>
                <a:ea typeface="+mj-ea"/>
                <a:cs typeface="+mj-cs"/>
              </a:rPr>
              <a:t> </a:t>
            </a:r>
            <a:r>
              <a:rPr lang="en-US" sz="4400" kern="1200" cap="all" spc="200" baseline="0" dirty="0" err="1">
                <a:solidFill>
                  <a:schemeClr val="tx1">
                    <a:lumMod val="85000"/>
                    <a:lumOff val="15000"/>
                  </a:schemeClr>
                </a:solidFill>
                <a:latin typeface="+mj-lt"/>
                <a:ea typeface="+mj-ea"/>
                <a:cs typeface="+mj-cs"/>
              </a:rPr>
              <a:t>småtrinnet</a:t>
            </a:r>
            <a:endParaRPr lang="en-US" sz="4400" kern="1200" cap="all" spc="200" baseline="0" dirty="0">
              <a:solidFill>
                <a:schemeClr val="tx1">
                  <a:lumMod val="85000"/>
                  <a:lumOff val="15000"/>
                </a:schemeClr>
              </a:solidFill>
              <a:latin typeface="+mj-lt"/>
              <a:ea typeface="+mj-ea"/>
              <a:cs typeface="+mj-cs"/>
            </a:endParaRPr>
          </a:p>
        </p:txBody>
      </p:sp>
      <p:pic>
        <p:nvPicPr>
          <p:cNvPr id="1026" name="Picture 2">
            <a:extLst>
              <a:ext uri="{FF2B5EF4-FFF2-40B4-BE49-F238E27FC236}">
                <a16:creationId xmlns:a16="http://schemas.microsoft.com/office/drawing/2014/main" id="{5C83F6B1-7700-5329-8BBE-4419D50FFF50}"/>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33999" y="756958"/>
            <a:ext cx="3993942" cy="5325256"/>
          </a:xfrm>
          <a:prstGeom prst="rect">
            <a:avLst/>
          </a:prstGeom>
          <a:noFill/>
          <a:extLst>
            <a:ext uri="{909E8E84-426E-40DD-AFC4-6F175D3DCCD1}">
              <a14:hiddenFill xmlns:a14="http://schemas.microsoft.com/office/drawing/2010/main">
                <a:solidFill>
                  <a:srgbClr val="FFFFFF"/>
                </a:solidFill>
              </a14:hiddenFill>
            </a:ext>
          </a:extLst>
        </p:spPr>
      </p:pic>
      <p:cxnSp>
        <p:nvCxnSpPr>
          <p:cNvPr id="1039" name="Straight Connector 1038">
            <a:extLst>
              <a:ext uri="{FF2B5EF4-FFF2-40B4-BE49-F238E27FC236}">
                <a16:creationId xmlns:a16="http://schemas.microsoft.com/office/drawing/2014/main" id="{640A410A-1838-4131-95A6-2BE4F8D412F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309640" y="4388141"/>
            <a:ext cx="585216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51698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D7559F58-E7E3-4312-BFB5-D3B5719E827E}"/>
              </a:ext>
            </a:extLst>
          </p:cNvPr>
          <p:cNvSpPr>
            <a:spLocks noGrp="1"/>
          </p:cNvSpPr>
          <p:nvPr>
            <p:ph type="title"/>
          </p:nvPr>
        </p:nvSpPr>
        <p:spPr/>
        <p:txBody>
          <a:bodyPr rtlCol="0" anchor="b">
            <a:normAutofit/>
          </a:bodyPr>
          <a:lstStyle/>
          <a:p>
            <a:pPr algn="ctr" rtl="0"/>
            <a:r>
              <a:rPr lang="nb-NO" sz="4100" dirty="0"/>
              <a:t>Sten-Tærud skole 1.-10. trinn</a:t>
            </a:r>
          </a:p>
        </p:txBody>
      </p:sp>
      <p:pic>
        <p:nvPicPr>
          <p:cNvPr id="1026" name="Picture 2" descr="Foto">
            <a:extLst>
              <a:ext uri="{FF2B5EF4-FFF2-40B4-BE49-F238E27FC236}">
                <a16:creationId xmlns:a16="http://schemas.microsoft.com/office/drawing/2014/main" id="{F90E283E-EF5C-6D01-B405-2420E0D398C8}"/>
              </a:ext>
            </a:extLst>
          </p:cNvPr>
          <p:cNvPicPr>
            <a:picLocks noGrp="1" noChangeAspect="1" noChangeArrowheads="1"/>
          </p:cNvPicPr>
          <p:nvPr>
            <p:ph type="pic" sz="quarter" idx="13"/>
          </p:nvPr>
        </p:nvPicPr>
        <p:blipFill>
          <a:blip r:embed="rId3">
            <a:extLst>
              <a:ext uri="{28A0092B-C50C-407E-A947-70E740481C1C}">
                <a14:useLocalDpi xmlns:a14="http://schemas.microsoft.com/office/drawing/2010/main" val="0"/>
              </a:ext>
            </a:extLst>
          </a:blip>
          <a:srcRect l="18380" r="18380"/>
          <a:stretch/>
        </p:blipFill>
        <p:spPr bwMode="auto">
          <a:prstGeom prst="rect">
            <a:avLst/>
          </a:prstGeom>
          <a:solidFill>
            <a:srgbClr val="FFFFFF"/>
          </a:solidFill>
        </p:spPr>
      </p:pic>
      <p:sp>
        <p:nvSpPr>
          <p:cNvPr id="5" name="Undertittel 4">
            <a:extLst>
              <a:ext uri="{FF2B5EF4-FFF2-40B4-BE49-F238E27FC236}">
                <a16:creationId xmlns:a16="http://schemas.microsoft.com/office/drawing/2014/main" id="{EF502785-6557-4038-9743-2ABFF39CB24A}"/>
              </a:ext>
            </a:extLst>
          </p:cNvPr>
          <p:cNvSpPr>
            <a:spLocks noGrp="1"/>
          </p:cNvSpPr>
          <p:nvPr>
            <p:ph idx="1"/>
          </p:nvPr>
        </p:nvSpPr>
        <p:spPr/>
        <p:txBody>
          <a:bodyPr rtlCol="0">
            <a:normAutofit/>
          </a:bodyPr>
          <a:lstStyle/>
          <a:p>
            <a:pPr algn="ctr" rtl="0"/>
            <a:r>
              <a:rPr lang="nb-NO" dirty="0"/>
              <a:t>Universitetsskolesamarbeid </a:t>
            </a:r>
          </a:p>
          <a:p>
            <a:pPr algn="ctr" rtl="0"/>
            <a:r>
              <a:rPr lang="nb-NO" dirty="0"/>
              <a:t>2023-2025</a:t>
            </a:r>
          </a:p>
          <a:p>
            <a:pPr rtl="0"/>
            <a:endParaRPr lang="nb-NO" dirty="0"/>
          </a:p>
          <a:p>
            <a:pPr algn="ctr" rtl="0"/>
            <a:r>
              <a:rPr lang="nb-NO" dirty="0"/>
              <a:t>Erfaringer med praksisbaserte masteroppgaver i skolen</a:t>
            </a:r>
          </a:p>
        </p:txBody>
      </p:sp>
      <p:sp>
        <p:nvSpPr>
          <p:cNvPr id="1033" name="Footer Placeholder 5">
            <a:extLst>
              <a:ext uri="{FF2B5EF4-FFF2-40B4-BE49-F238E27FC236}">
                <a16:creationId xmlns:a16="http://schemas.microsoft.com/office/drawing/2014/main" id="{5F48EE90-681C-F614-E6BA-469FEDD5F0D9}"/>
              </a:ext>
            </a:extLst>
          </p:cNvPr>
          <p:cNvSpPr>
            <a:spLocks noGrp="1"/>
          </p:cNvSpPr>
          <p:nvPr>
            <p:ph type="ftr" sz="quarter" idx="11"/>
          </p:nvPr>
        </p:nvSpPr>
        <p:spPr/>
        <p:txBody>
          <a:bodyPr anchor="ctr">
            <a:normAutofit/>
          </a:bodyPr>
          <a:lstStyle/>
          <a:p>
            <a:pPr rtl="0">
              <a:spcAft>
                <a:spcPts val="600"/>
              </a:spcAft>
            </a:pPr>
            <a:r>
              <a:rPr lang="nb-NO" noProof="0"/>
              <a:t>Bunnteksteksempel</a:t>
            </a:r>
          </a:p>
        </p:txBody>
      </p:sp>
      <p:sp>
        <p:nvSpPr>
          <p:cNvPr id="1031" name="Date Placeholder 4">
            <a:extLst>
              <a:ext uri="{FF2B5EF4-FFF2-40B4-BE49-F238E27FC236}">
                <a16:creationId xmlns:a16="http://schemas.microsoft.com/office/drawing/2014/main" id="{0E1CCFF7-9300-F842-E9B7-AA449A8DC789}"/>
              </a:ext>
            </a:extLst>
          </p:cNvPr>
          <p:cNvSpPr>
            <a:spLocks noGrp="1"/>
          </p:cNvSpPr>
          <p:nvPr>
            <p:ph type="dt" sz="half" idx="10"/>
          </p:nvPr>
        </p:nvSpPr>
        <p:spPr/>
        <p:txBody>
          <a:bodyPr anchor="ctr">
            <a:normAutofit/>
          </a:bodyPr>
          <a:lstStyle/>
          <a:p>
            <a:pPr rtl="0">
              <a:spcAft>
                <a:spcPts val="600"/>
              </a:spcAft>
            </a:pPr>
            <a:r>
              <a:rPr lang="nb-NO" noProof="0"/>
              <a:t>20XX</a:t>
            </a:r>
          </a:p>
        </p:txBody>
      </p:sp>
    </p:spTree>
    <p:extLst>
      <p:ext uri="{BB962C8B-B14F-4D97-AF65-F5344CB8AC3E}">
        <p14:creationId xmlns:p14="http://schemas.microsoft.com/office/powerpoint/2010/main" val="3316697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D03CCD3-ADBD-F50D-37BF-A75181BD7963}"/>
              </a:ext>
            </a:extLst>
          </p:cNvPr>
          <p:cNvSpPr>
            <a:spLocks noGrp="1"/>
          </p:cNvSpPr>
          <p:nvPr>
            <p:ph type="title"/>
          </p:nvPr>
        </p:nvSpPr>
        <p:spPr>
          <a:xfrm>
            <a:off x="1024128" y="585216"/>
            <a:ext cx="9720072" cy="1499616"/>
          </a:xfrm>
        </p:spPr>
        <p:txBody>
          <a:bodyPr>
            <a:normAutofit/>
          </a:bodyPr>
          <a:lstStyle/>
          <a:p>
            <a:r>
              <a:rPr lang="nb-NO"/>
              <a:t>Masteroppgave 1</a:t>
            </a:r>
            <a:endParaRPr lang="nb-NO" dirty="0"/>
          </a:p>
        </p:txBody>
      </p:sp>
      <p:sp>
        <p:nvSpPr>
          <p:cNvPr id="3" name="Plassholder for innhold 2">
            <a:extLst>
              <a:ext uri="{FF2B5EF4-FFF2-40B4-BE49-F238E27FC236}">
                <a16:creationId xmlns:a16="http://schemas.microsoft.com/office/drawing/2014/main" id="{4E4D62ED-0636-B446-6BAB-43B3F010B127}"/>
              </a:ext>
            </a:extLst>
          </p:cNvPr>
          <p:cNvSpPr>
            <a:spLocks noGrp="1"/>
          </p:cNvSpPr>
          <p:nvPr>
            <p:ph idx="1"/>
          </p:nvPr>
        </p:nvSpPr>
        <p:spPr>
          <a:xfrm>
            <a:off x="1024128" y="2286000"/>
            <a:ext cx="4754880" cy="4023360"/>
          </a:xfrm>
        </p:spPr>
        <p:txBody>
          <a:bodyPr>
            <a:normAutofit/>
          </a:bodyPr>
          <a:lstStyle/>
          <a:p>
            <a:r>
              <a:rPr lang="nb-NO" dirty="0"/>
              <a:t>Lage en nettside som gjør det lettere for elevene å finne bøker på skolebiblioteket mens de sitter i klasserommet.</a:t>
            </a:r>
          </a:p>
          <a:p>
            <a:endParaRPr lang="nb-NO" dirty="0"/>
          </a:p>
          <a:p>
            <a:r>
              <a:rPr lang="nb-NO" dirty="0"/>
              <a:t>Ny nettside over lettlestbøker og bildebøker.</a:t>
            </a:r>
          </a:p>
        </p:txBody>
      </p:sp>
      <p:pic>
        <p:nvPicPr>
          <p:cNvPr id="2050" name="Picture 2" descr="Kids Library Images - Free Download on Freepik">
            <a:extLst>
              <a:ext uri="{FF2B5EF4-FFF2-40B4-BE49-F238E27FC236}">
                <a16:creationId xmlns:a16="http://schemas.microsoft.com/office/drawing/2014/main" id="{7F4F0643-9808-AF59-09A0-1CA87D644EC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48350" y="1775460"/>
            <a:ext cx="5962650" cy="4038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31096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D47407C-5DCA-D349-0DA8-D49E8CAF3483}"/>
              </a:ext>
            </a:extLst>
          </p:cNvPr>
          <p:cNvSpPr>
            <a:spLocks noGrp="1"/>
          </p:cNvSpPr>
          <p:nvPr>
            <p:ph type="title"/>
          </p:nvPr>
        </p:nvSpPr>
        <p:spPr>
          <a:xfrm>
            <a:off x="6825673" y="585216"/>
            <a:ext cx="4866794" cy="1499616"/>
          </a:xfrm>
        </p:spPr>
        <p:txBody>
          <a:bodyPr>
            <a:normAutofit/>
          </a:bodyPr>
          <a:lstStyle/>
          <a:p>
            <a:r>
              <a:rPr lang="nb-NO" dirty="0"/>
              <a:t>Masteroppgave 2</a:t>
            </a:r>
          </a:p>
        </p:txBody>
      </p:sp>
      <p:pic>
        <p:nvPicPr>
          <p:cNvPr id="9" name="Bilde 8" descr="Et bilde som inneholder innendørs, pattedyr, hund, vegg&#10;&#10;Automatisk generert beskrivelse">
            <a:extLst>
              <a:ext uri="{FF2B5EF4-FFF2-40B4-BE49-F238E27FC236}">
                <a16:creationId xmlns:a16="http://schemas.microsoft.com/office/drawing/2014/main" id="{8F3C4431-D481-3E77-C1B3-61960A5212D6}"/>
              </a:ext>
            </a:extLst>
          </p:cNvPr>
          <p:cNvPicPr>
            <a:picLocks noChangeAspect="1"/>
          </p:cNvPicPr>
          <p:nvPr/>
        </p:nvPicPr>
        <p:blipFill>
          <a:blip r:embed="rId3"/>
          <a:srcRect t="18087" r="-1" b="18919"/>
          <a:stretch/>
        </p:blipFill>
        <p:spPr>
          <a:xfrm>
            <a:off x="1" y="10"/>
            <a:ext cx="2934472" cy="3315748"/>
          </a:xfrm>
          <a:prstGeom prst="rect">
            <a:avLst/>
          </a:prstGeom>
        </p:spPr>
      </p:pic>
      <p:pic>
        <p:nvPicPr>
          <p:cNvPr id="7" name="Bilde 6" descr="Et bilde som inneholder person, teddybjørn, pattedyr, leke&#10;&#10;Automatisk generert beskrivelse">
            <a:extLst>
              <a:ext uri="{FF2B5EF4-FFF2-40B4-BE49-F238E27FC236}">
                <a16:creationId xmlns:a16="http://schemas.microsoft.com/office/drawing/2014/main" id="{7A239B0C-27A5-BB81-ACEB-9CC0E03CCBE3}"/>
              </a:ext>
            </a:extLst>
          </p:cNvPr>
          <p:cNvPicPr>
            <a:picLocks noChangeAspect="1"/>
          </p:cNvPicPr>
          <p:nvPr/>
        </p:nvPicPr>
        <p:blipFill>
          <a:blip r:embed="rId4"/>
          <a:srcRect t="23576" r="-3" b="15891"/>
          <a:stretch/>
        </p:blipFill>
        <p:spPr>
          <a:xfrm>
            <a:off x="3095339" y="10"/>
            <a:ext cx="2999073" cy="3315748"/>
          </a:xfrm>
          <a:prstGeom prst="rect">
            <a:avLst/>
          </a:prstGeom>
        </p:spPr>
      </p:pic>
      <p:cxnSp>
        <p:nvCxnSpPr>
          <p:cNvPr id="14" name="Straight Connector 13">
            <a:extLst>
              <a:ext uri="{FF2B5EF4-FFF2-40B4-BE49-F238E27FC236}">
                <a16:creationId xmlns:a16="http://schemas.microsoft.com/office/drawing/2014/main" id="{920FB216-68C6-4BA4-BE3A-D150792A21A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6631711"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Plassholder for innhold 2">
            <a:extLst>
              <a:ext uri="{FF2B5EF4-FFF2-40B4-BE49-F238E27FC236}">
                <a16:creationId xmlns:a16="http://schemas.microsoft.com/office/drawing/2014/main" id="{FC6565E7-3489-924C-8844-015B0D3F2FE4}"/>
              </a:ext>
            </a:extLst>
          </p:cNvPr>
          <p:cNvSpPr>
            <a:spLocks noGrp="1"/>
          </p:cNvSpPr>
          <p:nvPr>
            <p:ph idx="1"/>
          </p:nvPr>
        </p:nvSpPr>
        <p:spPr>
          <a:xfrm>
            <a:off x="6825673" y="2286000"/>
            <a:ext cx="4866794" cy="4023360"/>
          </a:xfrm>
        </p:spPr>
        <p:txBody>
          <a:bodyPr>
            <a:normAutofit/>
          </a:bodyPr>
          <a:lstStyle/>
          <a:p>
            <a:r>
              <a:rPr lang="nb-NO" sz="2000" dirty="0"/>
              <a:t>Hvordan rammelek kan bidra til elevenes motivasjon for skriving?</a:t>
            </a:r>
          </a:p>
          <a:p>
            <a:r>
              <a:rPr lang="nb-NO" sz="2000" dirty="0"/>
              <a:t>Bamsesykehus på 2.trinn.</a:t>
            </a:r>
          </a:p>
        </p:txBody>
      </p:sp>
      <p:pic>
        <p:nvPicPr>
          <p:cNvPr id="8" name="Bilde 7" descr="Et bilde som inneholder person, verktøy, bord, saks&#10;&#10;Automatisk generert beskrivelse">
            <a:extLst>
              <a:ext uri="{FF2B5EF4-FFF2-40B4-BE49-F238E27FC236}">
                <a16:creationId xmlns:a16="http://schemas.microsoft.com/office/drawing/2014/main" id="{2C422333-9FB8-D021-8E41-8D3B5E9E36A4}"/>
              </a:ext>
            </a:extLst>
          </p:cNvPr>
          <p:cNvPicPr>
            <a:picLocks noChangeAspect="1"/>
          </p:cNvPicPr>
          <p:nvPr/>
        </p:nvPicPr>
        <p:blipFill>
          <a:blip r:embed="rId5"/>
          <a:srcRect t="24191" b="44045"/>
          <a:stretch/>
        </p:blipFill>
        <p:spPr>
          <a:xfrm>
            <a:off x="20" y="3476625"/>
            <a:ext cx="6094392" cy="3381375"/>
          </a:xfrm>
          <a:prstGeom prst="rect">
            <a:avLst/>
          </a:prstGeom>
        </p:spPr>
      </p:pic>
      <p:sp>
        <p:nvSpPr>
          <p:cNvPr id="4" name="Plassholder for dato 3">
            <a:extLst>
              <a:ext uri="{FF2B5EF4-FFF2-40B4-BE49-F238E27FC236}">
                <a16:creationId xmlns:a16="http://schemas.microsoft.com/office/drawing/2014/main" id="{E1FC7DB0-4EE2-71CA-8F01-AD53C35558F7}"/>
              </a:ext>
            </a:extLst>
          </p:cNvPr>
          <p:cNvSpPr>
            <a:spLocks noGrp="1"/>
          </p:cNvSpPr>
          <p:nvPr>
            <p:ph type="dt" sz="half" idx="10"/>
          </p:nvPr>
        </p:nvSpPr>
        <p:spPr>
          <a:xfrm>
            <a:off x="1024129" y="6470704"/>
            <a:ext cx="2154143" cy="274320"/>
          </a:xfrm>
        </p:spPr>
        <p:txBody>
          <a:bodyPr>
            <a:normAutofit/>
          </a:bodyPr>
          <a:lstStyle/>
          <a:p>
            <a:pPr rtl="0">
              <a:spcAft>
                <a:spcPts val="600"/>
              </a:spcAft>
            </a:pPr>
            <a:r>
              <a:rPr lang="nb-NO" noProof="0">
                <a:solidFill>
                  <a:srgbClr val="FFFFFF"/>
                </a:solidFill>
              </a:rPr>
              <a:t>20XX</a:t>
            </a:r>
          </a:p>
        </p:txBody>
      </p:sp>
    </p:spTree>
    <p:extLst>
      <p:ext uri="{BB962C8B-B14F-4D97-AF65-F5344CB8AC3E}">
        <p14:creationId xmlns:p14="http://schemas.microsoft.com/office/powerpoint/2010/main" val="1059403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83469D8-4E15-1D1E-5655-5C9A886ABFB2}"/>
              </a:ext>
            </a:extLst>
          </p:cNvPr>
          <p:cNvSpPr>
            <a:spLocks noGrp="1"/>
          </p:cNvSpPr>
          <p:nvPr>
            <p:ph type="title"/>
          </p:nvPr>
        </p:nvSpPr>
        <p:spPr/>
        <p:txBody>
          <a:bodyPr/>
          <a:lstStyle/>
          <a:p>
            <a:r>
              <a:rPr lang="nb-NO"/>
              <a:t>Masteroppgave 3</a:t>
            </a:r>
            <a:endParaRPr lang="nb-NO" dirty="0"/>
          </a:p>
        </p:txBody>
      </p:sp>
      <p:sp>
        <p:nvSpPr>
          <p:cNvPr id="3" name="Plassholder for innhold 2">
            <a:extLst>
              <a:ext uri="{FF2B5EF4-FFF2-40B4-BE49-F238E27FC236}">
                <a16:creationId xmlns:a16="http://schemas.microsoft.com/office/drawing/2014/main" id="{B55851A2-91B2-960B-2214-F3579B1CCE4E}"/>
              </a:ext>
            </a:extLst>
          </p:cNvPr>
          <p:cNvSpPr>
            <a:spLocks noGrp="1"/>
          </p:cNvSpPr>
          <p:nvPr>
            <p:ph idx="1"/>
          </p:nvPr>
        </p:nvSpPr>
        <p:spPr/>
        <p:txBody>
          <a:bodyPr/>
          <a:lstStyle/>
          <a:p>
            <a:r>
              <a:rPr lang="nb-NO"/>
              <a:t>Lærer i rollelek for å fremme skriving hos elever på 3.trinn.</a:t>
            </a:r>
            <a:endParaRPr lang="nb-NO" dirty="0"/>
          </a:p>
        </p:txBody>
      </p:sp>
      <p:sp>
        <p:nvSpPr>
          <p:cNvPr id="4" name="Plassholder for dato 3">
            <a:extLst>
              <a:ext uri="{FF2B5EF4-FFF2-40B4-BE49-F238E27FC236}">
                <a16:creationId xmlns:a16="http://schemas.microsoft.com/office/drawing/2014/main" id="{BB35A7AB-499A-22D8-5011-24FE13D0D4FC}"/>
              </a:ext>
            </a:extLst>
          </p:cNvPr>
          <p:cNvSpPr>
            <a:spLocks noGrp="1"/>
          </p:cNvSpPr>
          <p:nvPr>
            <p:ph type="dt" sz="half" idx="10"/>
          </p:nvPr>
        </p:nvSpPr>
        <p:spPr/>
        <p:txBody>
          <a:bodyPr/>
          <a:lstStyle/>
          <a:p>
            <a:pPr rtl="0"/>
            <a:r>
              <a:rPr lang="nb-NO" noProof="0"/>
              <a:t>20XX</a:t>
            </a:r>
          </a:p>
        </p:txBody>
      </p:sp>
      <p:pic>
        <p:nvPicPr>
          <p:cNvPr id="7" name="Bilde 6" descr="Et bilde som inneholder tekst, skjermbilde&#10;&#10;Automatisk generert beskrivelse">
            <a:extLst>
              <a:ext uri="{FF2B5EF4-FFF2-40B4-BE49-F238E27FC236}">
                <a16:creationId xmlns:a16="http://schemas.microsoft.com/office/drawing/2014/main" id="{224180B5-C4AD-9EFF-CDAE-9ADD56511492}"/>
              </a:ext>
            </a:extLst>
          </p:cNvPr>
          <p:cNvPicPr>
            <a:picLocks noChangeAspect="1"/>
          </p:cNvPicPr>
          <p:nvPr/>
        </p:nvPicPr>
        <p:blipFill>
          <a:blip r:embed="rId3"/>
          <a:stretch>
            <a:fillRect/>
          </a:stretch>
        </p:blipFill>
        <p:spPr>
          <a:xfrm>
            <a:off x="3846755" y="2769924"/>
            <a:ext cx="5321300" cy="3975100"/>
          </a:xfrm>
          <a:prstGeom prst="rect">
            <a:avLst/>
          </a:prstGeom>
        </p:spPr>
      </p:pic>
      <p:pic>
        <p:nvPicPr>
          <p:cNvPr id="8" name="Bilde 7" descr="Et bilde som inneholder tekst, plakat, grafisk design, Grafikk&#10;&#10;Automatisk generert beskrivelse">
            <a:extLst>
              <a:ext uri="{FF2B5EF4-FFF2-40B4-BE49-F238E27FC236}">
                <a16:creationId xmlns:a16="http://schemas.microsoft.com/office/drawing/2014/main" id="{25BA1D0A-C422-67C1-5375-86B0E1F26DE7}"/>
              </a:ext>
            </a:extLst>
          </p:cNvPr>
          <p:cNvPicPr>
            <a:picLocks noChangeAspect="1"/>
          </p:cNvPicPr>
          <p:nvPr/>
        </p:nvPicPr>
        <p:blipFill rotWithShape="1">
          <a:blip r:embed="rId4"/>
          <a:srcRect t="6692"/>
          <a:stretch/>
        </p:blipFill>
        <p:spPr>
          <a:xfrm>
            <a:off x="9314720" y="2983091"/>
            <a:ext cx="2264120" cy="3487613"/>
          </a:xfrm>
          <a:prstGeom prst="rect">
            <a:avLst/>
          </a:prstGeom>
        </p:spPr>
      </p:pic>
      <p:pic>
        <p:nvPicPr>
          <p:cNvPr id="9" name="Bilde 8" descr="Et bilde som inneholder tekst, skjermbilde, Operativsystem, datamaskin&#10;&#10;Automatisk generert beskrivelse">
            <a:extLst>
              <a:ext uri="{FF2B5EF4-FFF2-40B4-BE49-F238E27FC236}">
                <a16:creationId xmlns:a16="http://schemas.microsoft.com/office/drawing/2014/main" id="{5ACE71D5-77FC-E316-A324-972619F9BE18}"/>
              </a:ext>
            </a:extLst>
          </p:cNvPr>
          <p:cNvPicPr>
            <a:picLocks noChangeAspect="1"/>
          </p:cNvPicPr>
          <p:nvPr/>
        </p:nvPicPr>
        <p:blipFill rotWithShape="1">
          <a:blip r:embed="rId5"/>
          <a:srcRect t="5603"/>
          <a:stretch/>
        </p:blipFill>
        <p:spPr>
          <a:xfrm>
            <a:off x="766163" y="3017520"/>
            <a:ext cx="2822627" cy="3590344"/>
          </a:xfrm>
          <a:prstGeom prst="rect">
            <a:avLst/>
          </a:prstGeom>
        </p:spPr>
      </p:pic>
    </p:spTree>
    <p:extLst>
      <p:ext uri="{BB962C8B-B14F-4D97-AF65-F5344CB8AC3E}">
        <p14:creationId xmlns:p14="http://schemas.microsoft.com/office/powerpoint/2010/main" val="14101538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92" name="Rectangle 3091">
            <a:extLst>
              <a:ext uri="{FF2B5EF4-FFF2-40B4-BE49-F238E27FC236}">
                <a16:creationId xmlns:a16="http://schemas.microsoft.com/office/drawing/2014/main" id="{6AB9711F-9D4F-49B4-892B-FEF66AA2FA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nb-NO"/>
          </a:p>
        </p:txBody>
      </p:sp>
      <p:sp>
        <p:nvSpPr>
          <p:cNvPr id="3094" name="Oval 5">
            <a:extLst>
              <a:ext uri="{FF2B5EF4-FFF2-40B4-BE49-F238E27FC236}">
                <a16:creationId xmlns:a16="http://schemas.microsoft.com/office/drawing/2014/main" id="{3A32867E-64D3-4B51-85AC-D771EA43C3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nb-NO"/>
          </a:p>
        </p:txBody>
      </p:sp>
      <p:cxnSp>
        <p:nvCxnSpPr>
          <p:cNvPr id="3096" name="Straight Connector 3095">
            <a:extLst>
              <a:ext uri="{FF2B5EF4-FFF2-40B4-BE49-F238E27FC236}">
                <a16:creationId xmlns:a16="http://schemas.microsoft.com/office/drawing/2014/main" id="{AFD44988-8DFE-46FC-967A-F6DB265384B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2" name="Tittel 1">
            <a:extLst>
              <a:ext uri="{FF2B5EF4-FFF2-40B4-BE49-F238E27FC236}">
                <a16:creationId xmlns:a16="http://schemas.microsoft.com/office/drawing/2014/main" id="{94E5854B-885E-870C-32D0-159FE2918E32}"/>
              </a:ext>
            </a:extLst>
          </p:cNvPr>
          <p:cNvSpPr>
            <a:spLocks noGrp="1"/>
          </p:cNvSpPr>
          <p:nvPr>
            <p:ph type="title"/>
          </p:nvPr>
        </p:nvSpPr>
        <p:spPr>
          <a:xfrm>
            <a:off x="457200" y="4960137"/>
            <a:ext cx="7772400" cy="1463040"/>
          </a:xfrm>
        </p:spPr>
        <p:txBody>
          <a:bodyPr vert="horz" lIns="91440" tIns="45720" rIns="91440" bIns="45720" rtlCol="0" anchor="ctr">
            <a:normAutofit/>
          </a:bodyPr>
          <a:lstStyle/>
          <a:p>
            <a:pPr algn="r"/>
            <a:r>
              <a:rPr lang="en-US" spc="200" dirty="0" err="1"/>
              <a:t>Masteroppgave</a:t>
            </a:r>
            <a:r>
              <a:rPr lang="en-US" spc="200" dirty="0"/>
              <a:t> 4</a:t>
            </a:r>
          </a:p>
        </p:txBody>
      </p:sp>
      <p:sp>
        <p:nvSpPr>
          <p:cNvPr id="3" name="Plassholder for innhold 2">
            <a:extLst>
              <a:ext uri="{FF2B5EF4-FFF2-40B4-BE49-F238E27FC236}">
                <a16:creationId xmlns:a16="http://schemas.microsoft.com/office/drawing/2014/main" id="{63BA2951-B715-1667-4C6C-531368FCBEF8}"/>
              </a:ext>
            </a:extLst>
          </p:cNvPr>
          <p:cNvSpPr>
            <a:spLocks noGrp="1"/>
          </p:cNvSpPr>
          <p:nvPr>
            <p:ph idx="1"/>
          </p:nvPr>
        </p:nvSpPr>
        <p:spPr>
          <a:xfrm>
            <a:off x="8610600" y="4782207"/>
            <a:ext cx="3200400" cy="1828800"/>
          </a:xfrm>
        </p:spPr>
        <p:txBody>
          <a:bodyPr vert="horz" lIns="91440" tIns="45720" rIns="91440" bIns="45720" rtlCol="0" anchor="ctr">
            <a:normAutofit/>
          </a:bodyPr>
          <a:lstStyle/>
          <a:p>
            <a:pPr marL="0" indent="0">
              <a:lnSpc>
                <a:spcPct val="100000"/>
              </a:lnSpc>
              <a:spcBef>
                <a:spcPts val="0"/>
              </a:spcBef>
              <a:buNone/>
            </a:pPr>
            <a:r>
              <a:rPr lang="en-US" sz="1800" dirty="0" err="1">
                <a:solidFill>
                  <a:schemeClr val="tx1">
                    <a:lumMod val="95000"/>
                    <a:lumOff val="5000"/>
                  </a:schemeClr>
                </a:solidFill>
              </a:rPr>
              <a:t>Hvordan</a:t>
            </a:r>
            <a:r>
              <a:rPr lang="en-US" sz="1800" dirty="0">
                <a:solidFill>
                  <a:schemeClr val="tx1">
                    <a:lumMod val="95000"/>
                    <a:lumOff val="5000"/>
                  </a:schemeClr>
                </a:solidFill>
              </a:rPr>
              <a:t> </a:t>
            </a:r>
            <a:r>
              <a:rPr lang="en-US" sz="1800" dirty="0" err="1">
                <a:solidFill>
                  <a:schemeClr val="tx1">
                    <a:lumMod val="95000"/>
                    <a:lumOff val="5000"/>
                  </a:schemeClr>
                </a:solidFill>
              </a:rPr>
              <a:t>skape</a:t>
            </a:r>
            <a:r>
              <a:rPr lang="en-US" sz="1800" dirty="0">
                <a:solidFill>
                  <a:schemeClr val="tx1">
                    <a:lumMod val="95000"/>
                    <a:lumOff val="5000"/>
                  </a:schemeClr>
                </a:solidFill>
              </a:rPr>
              <a:t> </a:t>
            </a:r>
            <a:r>
              <a:rPr lang="en-US" sz="1800" dirty="0" err="1">
                <a:solidFill>
                  <a:schemeClr val="tx1">
                    <a:lumMod val="95000"/>
                    <a:lumOff val="5000"/>
                  </a:schemeClr>
                </a:solidFill>
              </a:rPr>
              <a:t>skriveglede</a:t>
            </a:r>
            <a:r>
              <a:rPr lang="en-US" sz="1800" dirty="0">
                <a:solidFill>
                  <a:schemeClr val="tx1">
                    <a:lumMod val="95000"/>
                    <a:lumOff val="5000"/>
                  </a:schemeClr>
                </a:solidFill>
              </a:rPr>
              <a:t> </a:t>
            </a:r>
            <a:r>
              <a:rPr lang="en-US" sz="1800" dirty="0" err="1">
                <a:solidFill>
                  <a:schemeClr val="tx1">
                    <a:lumMod val="95000"/>
                    <a:lumOff val="5000"/>
                  </a:schemeClr>
                </a:solidFill>
              </a:rPr>
              <a:t>og</a:t>
            </a:r>
            <a:r>
              <a:rPr lang="en-US" sz="1800" dirty="0">
                <a:solidFill>
                  <a:schemeClr val="tx1">
                    <a:lumMod val="95000"/>
                    <a:lumOff val="5000"/>
                  </a:schemeClr>
                </a:solidFill>
              </a:rPr>
              <a:t> </a:t>
            </a:r>
            <a:r>
              <a:rPr lang="en-US" sz="1800" dirty="0" err="1">
                <a:solidFill>
                  <a:schemeClr val="tx1">
                    <a:lumMod val="95000"/>
                    <a:lumOff val="5000"/>
                  </a:schemeClr>
                </a:solidFill>
              </a:rPr>
              <a:t>engasjement</a:t>
            </a:r>
            <a:r>
              <a:rPr lang="en-US" sz="1800" dirty="0">
                <a:solidFill>
                  <a:schemeClr val="tx1">
                    <a:lumMod val="95000"/>
                    <a:lumOff val="5000"/>
                  </a:schemeClr>
                </a:solidFill>
              </a:rPr>
              <a:t> med </a:t>
            </a:r>
            <a:r>
              <a:rPr lang="en-US" sz="1800" dirty="0" err="1">
                <a:solidFill>
                  <a:schemeClr val="tx1">
                    <a:lumMod val="95000"/>
                    <a:lumOff val="5000"/>
                  </a:schemeClr>
                </a:solidFill>
              </a:rPr>
              <a:t>fantasi</a:t>
            </a:r>
            <a:r>
              <a:rPr lang="en-US" sz="1800" dirty="0">
                <a:solidFill>
                  <a:schemeClr val="tx1">
                    <a:lumMod val="95000"/>
                    <a:lumOff val="5000"/>
                  </a:schemeClr>
                </a:solidFill>
              </a:rPr>
              <a:t> </a:t>
            </a:r>
            <a:r>
              <a:rPr lang="en-US" sz="1800" dirty="0" err="1">
                <a:solidFill>
                  <a:schemeClr val="tx1">
                    <a:lumMod val="95000"/>
                    <a:lumOff val="5000"/>
                  </a:schemeClr>
                </a:solidFill>
              </a:rPr>
              <a:t>og</a:t>
            </a:r>
            <a:r>
              <a:rPr lang="en-US" sz="1800" dirty="0">
                <a:solidFill>
                  <a:schemeClr val="tx1">
                    <a:lumMod val="95000"/>
                    <a:lumOff val="5000"/>
                  </a:schemeClr>
                </a:solidFill>
              </a:rPr>
              <a:t> </a:t>
            </a:r>
            <a:r>
              <a:rPr lang="en-US" sz="1800" dirty="0" err="1">
                <a:solidFill>
                  <a:schemeClr val="tx1">
                    <a:lumMod val="95000"/>
                    <a:lumOff val="5000"/>
                  </a:schemeClr>
                </a:solidFill>
              </a:rPr>
              <a:t>lærer</a:t>
            </a:r>
            <a:r>
              <a:rPr lang="en-US" sz="1800" dirty="0">
                <a:solidFill>
                  <a:schemeClr val="tx1">
                    <a:lumMod val="95000"/>
                    <a:lumOff val="5000"/>
                  </a:schemeClr>
                </a:solidFill>
              </a:rPr>
              <a:t> </a:t>
            </a:r>
            <a:r>
              <a:rPr lang="en-US" sz="1800" dirty="0" err="1">
                <a:solidFill>
                  <a:schemeClr val="tx1">
                    <a:lumMod val="95000"/>
                    <a:lumOff val="5000"/>
                  </a:schemeClr>
                </a:solidFill>
              </a:rPr>
              <a:t>i</a:t>
            </a:r>
            <a:r>
              <a:rPr lang="en-US" sz="1800" dirty="0">
                <a:solidFill>
                  <a:schemeClr val="tx1">
                    <a:lumMod val="95000"/>
                    <a:lumOff val="5000"/>
                  </a:schemeClr>
                </a:solidFill>
              </a:rPr>
              <a:t> </a:t>
            </a:r>
            <a:r>
              <a:rPr lang="en-US" sz="1800" dirty="0" err="1">
                <a:solidFill>
                  <a:schemeClr val="tx1">
                    <a:lumMod val="95000"/>
                    <a:lumOff val="5000"/>
                  </a:schemeClr>
                </a:solidFill>
              </a:rPr>
              <a:t>rolle</a:t>
            </a:r>
            <a:r>
              <a:rPr lang="en-US" sz="1800" dirty="0">
                <a:solidFill>
                  <a:schemeClr val="tx1">
                    <a:lumMod val="95000"/>
                    <a:lumOff val="5000"/>
                  </a:schemeClr>
                </a:solidFill>
              </a:rPr>
              <a:t>.</a:t>
            </a:r>
          </a:p>
          <a:p>
            <a:pPr marL="0" indent="0">
              <a:lnSpc>
                <a:spcPct val="100000"/>
              </a:lnSpc>
              <a:spcBef>
                <a:spcPts val="0"/>
              </a:spcBef>
              <a:buNone/>
            </a:pPr>
            <a:endParaRPr lang="en-US" sz="1800" dirty="0">
              <a:solidFill>
                <a:schemeClr val="tx1">
                  <a:lumMod val="95000"/>
                  <a:lumOff val="5000"/>
                </a:schemeClr>
              </a:solidFill>
            </a:endParaRPr>
          </a:p>
          <a:p>
            <a:pPr marL="0" indent="0">
              <a:lnSpc>
                <a:spcPct val="100000"/>
              </a:lnSpc>
              <a:spcBef>
                <a:spcPts val="0"/>
              </a:spcBef>
              <a:buNone/>
            </a:pPr>
            <a:r>
              <a:rPr lang="en-US" sz="1800" dirty="0" err="1">
                <a:solidFill>
                  <a:schemeClr val="tx1">
                    <a:lumMod val="95000"/>
                    <a:lumOff val="5000"/>
                  </a:schemeClr>
                </a:solidFill>
              </a:rPr>
              <a:t>Elever</a:t>
            </a:r>
            <a:r>
              <a:rPr lang="en-US" sz="1800" dirty="0">
                <a:solidFill>
                  <a:schemeClr val="tx1">
                    <a:lumMod val="95000"/>
                    <a:lumOff val="5000"/>
                  </a:schemeClr>
                </a:solidFill>
              </a:rPr>
              <a:t> </a:t>
            </a:r>
            <a:r>
              <a:rPr lang="en-US" sz="1800" dirty="0" err="1">
                <a:solidFill>
                  <a:schemeClr val="tx1">
                    <a:lumMod val="95000"/>
                    <a:lumOff val="5000"/>
                  </a:schemeClr>
                </a:solidFill>
              </a:rPr>
              <a:t>på</a:t>
            </a:r>
            <a:r>
              <a:rPr lang="en-US" sz="1800" dirty="0">
                <a:solidFill>
                  <a:schemeClr val="tx1">
                    <a:lumMod val="95000"/>
                    <a:lumOff val="5000"/>
                  </a:schemeClr>
                </a:solidFill>
              </a:rPr>
              <a:t> 3.trinn.       </a:t>
            </a:r>
          </a:p>
        </p:txBody>
      </p:sp>
      <p:sp useBgFill="1">
        <p:nvSpPr>
          <p:cNvPr id="3098" name="Rectangle 3097">
            <a:extLst>
              <a:ext uri="{FF2B5EF4-FFF2-40B4-BE49-F238E27FC236}">
                <a16:creationId xmlns:a16="http://schemas.microsoft.com/office/drawing/2014/main" id="{41469D4B-DB9A-47FC-8294-01AD5FAC90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457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6" name="Picture 4" descr="The Solar System Clip Art Wholesale Discounts | calhidra.com.br - Clip Art  Library">
            <a:extLst>
              <a:ext uri="{FF2B5EF4-FFF2-40B4-BE49-F238E27FC236}">
                <a16:creationId xmlns:a16="http://schemas.microsoft.com/office/drawing/2014/main" id="{ED8B53E3-C597-7304-403F-8CB9EFFBB7B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9684" b="2"/>
          <a:stretch/>
        </p:blipFill>
        <p:spPr bwMode="auto">
          <a:xfrm>
            <a:off x="20" y="10"/>
            <a:ext cx="7373769" cy="4571990"/>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Astronaut and space illustration clipart Cute astronaut ...">
            <a:extLst>
              <a:ext uri="{FF2B5EF4-FFF2-40B4-BE49-F238E27FC236}">
                <a16:creationId xmlns:a16="http://schemas.microsoft.com/office/drawing/2014/main" id="{9075809C-0E38-F98B-06E2-60335F7792D0}"/>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rightnessContrast bright="20000" contrast="-40000"/>
                    </a14:imgEffect>
                  </a14:imgLayer>
                </a14:imgProps>
              </a:ext>
              <a:ext uri="{28A0092B-C50C-407E-A947-70E740481C1C}">
                <a14:useLocalDpi xmlns:a14="http://schemas.microsoft.com/office/drawing/2010/main" val="0"/>
              </a:ext>
            </a:extLst>
          </a:blip>
          <a:srcRect l="1516" r="2451" b="-2"/>
          <a:stretch/>
        </p:blipFill>
        <p:spPr bwMode="auto">
          <a:xfrm>
            <a:off x="7527058" y="10"/>
            <a:ext cx="4664942" cy="4571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347520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6CB0FAC-BD6A-B5F1-AFB1-F7D3501C1140}"/>
              </a:ext>
            </a:extLst>
          </p:cNvPr>
          <p:cNvSpPr>
            <a:spLocks noGrp="1"/>
          </p:cNvSpPr>
          <p:nvPr>
            <p:ph type="title"/>
          </p:nvPr>
        </p:nvSpPr>
        <p:spPr/>
        <p:txBody>
          <a:bodyPr/>
          <a:lstStyle/>
          <a:p>
            <a:r>
              <a:rPr lang="nb-NO" dirty="0"/>
              <a:t>Masteroppgave 5</a:t>
            </a:r>
          </a:p>
        </p:txBody>
      </p:sp>
      <p:sp>
        <p:nvSpPr>
          <p:cNvPr id="3" name="Plassholder for innhold 2">
            <a:extLst>
              <a:ext uri="{FF2B5EF4-FFF2-40B4-BE49-F238E27FC236}">
                <a16:creationId xmlns:a16="http://schemas.microsoft.com/office/drawing/2014/main" id="{E434C460-7D4F-C70E-C0E9-0925C6463C12}"/>
              </a:ext>
            </a:extLst>
          </p:cNvPr>
          <p:cNvSpPr>
            <a:spLocks noGrp="1"/>
          </p:cNvSpPr>
          <p:nvPr>
            <p:ph idx="1"/>
          </p:nvPr>
        </p:nvSpPr>
        <p:spPr>
          <a:xfrm>
            <a:off x="1024129" y="2286000"/>
            <a:ext cx="5302244" cy="2264735"/>
          </a:xfrm>
        </p:spPr>
        <p:txBody>
          <a:bodyPr>
            <a:normAutofit lnSpcReduction="10000"/>
          </a:bodyPr>
          <a:lstStyle/>
          <a:p>
            <a:r>
              <a:rPr lang="nb-NO" dirty="0"/>
              <a:t>Lesing til Mount Everest</a:t>
            </a:r>
          </a:p>
          <a:p>
            <a:r>
              <a:rPr lang="nb-NO" dirty="0"/>
              <a:t>Elever på 2.trinn</a:t>
            </a:r>
          </a:p>
          <a:p>
            <a:r>
              <a:rPr lang="nb-NO" dirty="0"/>
              <a:t>For å motivere elever til lesing. Antall leste minutter ble gjort om til kilometer.</a:t>
            </a:r>
          </a:p>
          <a:p>
            <a:r>
              <a:rPr lang="nb-NO" dirty="0"/>
              <a:t>Studenten fortalte om land de leste seg til, på vei mot Mount Everest.</a:t>
            </a:r>
          </a:p>
        </p:txBody>
      </p:sp>
      <p:sp>
        <p:nvSpPr>
          <p:cNvPr id="6" name="Plassholder for lysbildenummer 5">
            <a:extLst>
              <a:ext uri="{FF2B5EF4-FFF2-40B4-BE49-F238E27FC236}">
                <a16:creationId xmlns:a16="http://schemas.microsoft.com/office/drawing/2014/main" id="{9B93A108-1DCB-7601-1C09-3B2523CBD38A}"/>
              </a:ext>
            </a:extLst>
          </p:cNvPr>
          <p:cNvSpPr>
            <a:spLocks noGrp="1"/>
          </p:cNvSpPr>
          <p:nvPr>
            <p:ph type="sldNum" sz="quarter" idx="12"/>
          </p:nvPr>
        </p:nvSpPr>
        <p:spPr/>
        <p:txBody>
          <a:bodyPr/>
          <a:lstStyle/>
          <a:p>
            <a:pPr rtl="0"/>
            <a:fld id="{3A98EE3D-8CD1-4C3F-BD1C-C98C9596463C}" type="slidenum">
              <a:rPr lang="nb-NO" noProof="0" smtClean="0"/>
              <a:t>7</a:t>
            </a:fld>
            <a:endParaRPr lang="nb-NO" noProof="0"/>
          </a:p>
        </p:txBody>
      </p:sp>
      <p:pic>
        <p:nvPicPr>
          <p:cNvPr id="1026" name="Picture 2" descr="Everest - en gravlund med utsikt | NORSK-KLATRING.NO">
            <a:extLst>
              <a:ext uri="{FF2B5EF4-FFF2-40B4-BE49-F238E27FC236}">
                <a16:creationId xmlns:a16="http://schemas.microsoft.com/office/drawing/2014/main" id="{EA554660-CFF2-988B-A289-D8C50FB80AF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99897" y="1198822"/>
            <a:ext cx="4267974" cy="31560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758125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C560EDD-B4DF-6479-A73D-67B0F46BDA40}"/>
              </a:ext>
            </a:extLst>
          </p:cNvPr>
          <p:cNvSpPr>
            <a:spLocks noGrp="1"/>
          </p:cNvSpPr>
          <p:nvPr>
            <p:ph type="title"/>
          </p:nvPr>
        </p:nvSpPr>
        <p:spPr/>
        <p:txBody>
          <a:bodyPr/>
          <a:lstStyle/>
          <a:p>
            <a:r>
              <a:rPr lang="nb-NO" dirty="0"/>
              <a:t>2025</a:t>
            </a:r>
          </a:p>
        </p:txBody>
      </p:sp>
      <p:sp>
        <p:nvSpPr>
          <p:cNvPr id="3" name="Plassholder for innhold 2">
            <a:extLst>
              <a:ext uri="{FF2B5EF4-FFF2-40B4-BE49-F238E27FC236}">
                <a16:creationId xmlns:a16="http://schemas.microsoft.com/office/drawing/2014/main" id="{82474BA2-7AE8-A576-B488-F56E8A1A849B}"/>
              </a:ext>
            </a:extLst>
          </p:cNvPr>
          <p:cNvSpPr>
            <a:spLocks noGrp="1"/>
          </p:cNvSpPr>
          <p:nvPr>
            <p:ph idx="1"/>
          </p:nvPr>
        </p:nvSpPr>
        <p:spPr/>
        <p:txBody>
          <a:bodyPr/>
          <a:lstStyle/>
          <a:p>
            <a:r>
              <a:rPr lang="nb-NO" dirty="0"/>
              <a:t>Forespørsel om en </a:t>
            </a:r>
            <a:r>
              <a:rPr lang="nb-NO" dirty="0" err="1"/>
              <a:t>entreprenøriell</a:t>
            </a:r>
            <a:r>
              <a:rPr lang="nb-NO" dirty="0"/>
              <a:t> masteroppgave. </a:t>
            </a:r>
          </a:p>
          <a:p>
            <a:r>
              <a:rPr lang="nb-NO" dirty="0"/>
              <a:t>Studentene har tatt direkte kontakt med lærer de kjenner fra før.</a:t>
            </a:r>
          </a:p>
        </p:txBody>
      </p:sp>
      <p:sp>
        <p:nvSpPr>
          <p:cNvPr id="6" name="Plassholder for lysbildenummer 5">
            <a:extLst>
              <a:ext uri="{FF2B5EF4-FFF2-40B4-BE49-F238E27FC236}">
                <a16:creationId xmlns:a16="http://schemas.microsoft.com/office/drawing/2014/main" id="{5E571714-1B4B-CE42-2E93-974C66B60EE2}"/>
              </a:ext>
            </a:extLst>
          </p:cNvPr>
          <p:cNvSpPr>
            <a:spLocks noGrp="1"/>
          </p:cNvSpPr>
          <p:nvPr>
            <p:ph type="sldNum" sz="quarter" idx="12"/>
          </p:nvPr>
        </p:nvSpPr>
        <p:spPr/>
        <p:txBody>
          <a:bodyPr/>
          <a:lstStyle/>
          <a:p>
            <a:pPr rtl="0"/>
            <a:fld id="{3A98EE3D-8CD1-4C3F-BD1C-C98C9596463C}" type="slidenum">
              <a:rPr lang="nb-NO" noProof="0" smtClean="0"/>
              <a:t>8</a:t>
            </a:fld>
            <a:endParaRPr lang="nb-NO" noProof="0"/>
          </a:p>
        </p:txBody>
      </p:sp>
      <p:pic>
        <p:nvPicPr>
          <p:cNvPr id="2050" name="Picture 2" descr="Board Game Clip Art - Board Game Images - For teachers, educators,  classroom, blogs &amp; more.">
            <a:extLst>
              <a:ext uri="{FF2B5EF4-FFF2-40B4-BE49-F238E27FC236}">
                <a16:creationId xmlns:a16="http://schemas.microsoft.com/office/drawing/2014/main" id="{7AB8CFB0-A96B-6C6C-94D1-B523CD32606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27834" y="3339404"/>
            <a:ext cx="4712659" cy="3131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754537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D84D6F2-2363-375F-3771-FFCF9C7B4946}"/>
              </a:ext>
            </a:extLst>
          </p:cNvPr>
          <p:cNvSpPr>
            <a:spLocks noGrp="1"/>
          </p:cNvSpPr>
          <p:nvPr>
            <p:ph type="title"/>
          </p:nvPr>
        </p:nvSpPr>
        <p:spPr>
          <a:xfrm>
            <a:off x="1024129" y="585216"/>
            <a:ext cx="4431792" cy="1499616"/>
          </a:xfrm>
        </p:spPr>
        <p:txBody>
          <a:bodyPr>
            <a:normAutofit/>
          </a:bodyPr>
          <a:lstStyle/>
          <a:p>
            <a:r>
              <a:rPr lang="nb-NO" dirty="0"/>
              <a:t>Våre erfaringer</a:t>
            </a:r>
          </a:p>
        </p:txBody>
      </p:sp>
      <p:sp>
        <p:nvSpPr>
          <p:cNvPr id="3" name="Plassholder for innhold 2">
            <a:extLst>
              <a:ext uri="{FF2B5EF4-FFF2-40B4-BE49-F238E27FC236}">
                <a16:creationId xmlns:a16="http://schemas.microsoft.com/office/drawing/2014/main" id="{0601A880-047E-3F5B-717C-9092998DDBDE}"/>
              </a:ext>
            </a:extLst>
          </p:cNvPr>
          <p:cNvSpPr>
            <a:spLocks noGrp="1"/>
          </p:cNvSpPr>
          <p:nvPr>
            <p:ph idx="1"/>
          </p:nvPr>
        </p:nvSpPr>
        <p:spPr>
          <a:xfrm>
            <a:off x="1024129" y="1775637"/>
            <a:ext cx="5254752" cy="3931920"/>
          </a:xfrm>
        </p:spPr>
        <p:txBody>
          <a:bodyPr>
            <a:normAutofit/>
          </a:bodyPr>
          <a:lstStyle/>
          <a:p>
            <a:r>
              <a:rPr lang="nb-NO" dirty="0"/>
              <a:t>Personalet får god informasjon</a:t>
            </a:r>
          </a:p>
          <a:p>
            <a:r>
              <a:rPr lang="nb-NO" dirty="0"/>
              <a:t>Samarbeidsmøte i forkant er viktig</a:t>
            </a:r>
          </a:p>
          <a:p>
            <a:r>
              <a:rPr lang="nb-NO" dirty="0"/>
              <a:t>Temaer som klassen/trinnet skal jobbe med</a:t>
            </a:r>
          </a:p>
          <a:p>
            <a:r>
              <a:rPr lang="nb-NO" dirty="0"/>
              <a:t>Ha klarhet i forventning og gjennomføring</a:t>
            </a:r>
          </a:p>
          <a:p>
            <a:r>
              <a:rPr lang="nb-NO" dirty="0"/>
              <a:t>Motiverende for elever og lærere</a:t>
            </a:r>
          </a:p>
          <a:p>
            <a:pPr marL="0" indent="0">
              <a:buNone/>
            </a:pPr>
            <a:r>
              <a:rPr lang="nb-NO" dirty="0"/>
              <a:t> Samtykkeskjemaer</a:t>
            </a:r>
          </a:p>
          <a:p>
            <a:endParaRPr lang="nb-NO" dirty="0"/>
          </a:p>
        </p:txBody>
      </p:sp>
      <p:pic>
        <p:nvPicPr>
          <p:cNvPr id="4098" name="Picture 2">
            <a:extLst>
              <a:ext uri="{FF2B5EF4-FFF2-40B4-BE49-F238E27FC236}">
                <a16:creationId xmlns:a16="http://schemas.microsoft.com/office/drawing/2014/main" id="{60F1B7D2-AD52-C332-613B-DE1DA6C54FC8}"/>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278881" y="1615617"/>
            <a:ext cx="5455921" cy="409194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468345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AF32F0C-10F8-C4CC-FA69-2EABB89868FD}"/>
              </a:ext>
            </a:extLst>
          </p:cNvPr>
          <p:cNvSpPr>
            <a:spLocks noGrp="1"/>
          </p:cNvSpPr>
          <p:nvPr>
            <p:ph type="title"/>
          </p:nvPr>
        </p:nvSpPr>
        <p:spPr/>
        <p:txBody>
          <a:bodyPr/>
          <a:lstStyle/>
          <a:p>
            <a:r>
              <a:rPr lang="nb-NO" dirty="0"/>
              <a:t>Refleksjonsspørsmål</a:t>
            </a:r>
          </a:p>
        </p:txBody>
      </p:sp>
      <p:sp>
        <p:nvSpPr>
          <p:cNvPr id="3" name="Plassholder for innhold 2">
            <a:extLst>
              <a:ext uri="{FF2B5EF4-FFF2-40B4-BE49-F238E27FC236}">
                <a16:creationId xmlns:a16="http://schemas.microsoft.com/office/drawing/2014/main" id="{71DFDAA2-41AD-00A8-4AF2-DE819E9519B1}"/>
              </a:ext>
            </a:extLst>
          </p:cNvPr>
          <p:cNvSpPr>
            <a:spLocks noGrp="1"/>
          </p:cNvSpPr>
          <p:nvPr>
            <p:ph idx="1"/>
          </p:nvPr>
        </p:nvSpPr>
        <p:spPr/>
        <p:txBody>
          <a:bodyPr/>
          <a:lstStyle/>
          <a:p>
            <a:r>
              <a:rPr lang="nb-NO" dirty="0"/>
              <a:t>Hvordan tar dere i mot studenter ved deres skole?</a:t>
            </a:r>
          </a:p>
          <a:p>
            <a:endParaRPr lang="nb-NO" dirty="0"/>
          </a:p>
          <a:p>
            <a:r>
              <a:rPr lang="nb-NO"/>
              <a:t>Hvordan kan </a:t>
            </a:r>
            <a:r>
              <a:rPr lang="nb-NO" dirty="0"/>
              <a:t>masterstudentene være en ressurs for personalet og klassen?</a:t>
            </a:r>
          </a:p>
          <a:p>
            <a:endParaRPr lang="nb-NO" dirty="0"/>
          </a:p>
          <a:p>
            <a:r>
              <a:rPr lang="nb-NO" dirty="0"/>
              <a:t>Hvordan kan personalet og klassen være en ressurs for masterstudentene?</a:t>
            </a:r>
          </a:p>
          <a:p>
            <a:endParaRPr lang="nb-NO" dirty="0"/>
          </a:p>
          <a:p>
            <a:endParaRPr lang="nb-NO" dirty="0"/>
          </a:p>
        </p:txBody>
      </p:sp>
    </p:spTree>
    <p:extLst>
      <p:ext uri="{BB962C8B-B14F-4D97-AF65-F5344CB8AC3E}">
        <p14:creationId xmlns:p14="http://schemas.microsoft.com/office/powerpoint/2010/main" val="194705210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0" ma:contentTypeDescription="Create a new document." ma:contentTypeScope="" ma:versionID="1267097ee5f5874adfcc408041ae252e">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395891a93df65b14727750f2c06c306c"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element ref="ns1:_ip_UnifiedCompliancePolicyProperties" minOccurs="0"/>
                <xsd:element ref="ns1:_ip_UnifiedCompliancePolicyUIAction" minOccurs="0"/>
                <xsd:element ref="ns2:Image" minOccurs="0"/>
                <xsd:element ref="ns4:TaxCatchAll" minOccurs="0"/>
                <xsd:element ref="ns2:ImageTagsTaxHTFiel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element name="Image" ma:index="22" nillable="true" ma:displayName="Image" ma:format="Image" ma:internalName="Image">
      <xsd:complexType>
        <xsd:complexContent>
          <xsd:extension base="dms:URL">
            <xsd:sequence>
              <xsd:element name="Url" type="dms:ValidUrl" minOccurs="0" nillable="true"/>
              <xsd:element name="Description" type="xsd:string" nillable="true"/>
            </xsd:sequence>
          </xsd:extension>
        </xsd:complexContent>
      </xsd:complex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_ip_UnifiedCompliancePolicyUIAction xmlns="http://schemas.microsoft.com/sharepoint/v3" xsi:nil="true"/>
    <Image xmlns="71af3243-3dd4-4a8d-8c0d-dd76da1f02a5">
      <Url xsi:nil="true"/>
      <Description xsi:nil="true"/>
    </Image>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MediaServiceKeyPoints xmlns="71af3243-3dd4-4a8d-8c0d-dd76da1f02a5" xsi:nil="true"/>
  </documentManagement>
</p:properties>
</file>

<file path=customXml/itemProps1.xml><?xml version="1.0" encoding="utf-8"?>
<ds:datastoreItem xmlns:ds="http://schemas.openxmlformats.org/officeDocument/2006/customXml" ds:itemID="{6AF71F79-8D13-4C55-9450-609041DE5A3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96B531D-03AC-47F6-A16F-C6773C191BBB}">
  <ds:schemaRefs>
    <ds:schemaRef ds:uri="http://schemas.microsoft.com/sharepoint/v3/contenttype/forms"/>
  </ds:schemaRefs>
</ds:datastoreItem>
</file>

<file path=customXml/itemProps3.xml><?xml version="1.0" encoding="utf-8"?>
<ds:datastoreItem xmlns:ds="http://schemas.openxmlformats.org/officeDocument/2006/customXml" ds:itemID="{FE4B1648-C213-44D3-9464-4287A4D41EE0}">
  <ds:schemaRefs>
    <ds:schemaRef ds:uri="http://purl.org/dc/terms/"/>
    <ds:schemaRef ds:uri="http://schemas.microsoft.com/office/2006/documentManagement/types"/>
    <ds:schemaRef ds:uri="http://purl.org/dc/dcmitype/"/>
    <ds:schemaRef ds:uri="http://purl.org/dc/elements/1.1/"/>
    <ds:schemaRef ds:uri="http://schemas.microsoft.com/office/2006/metadata/properties"/>
    <ds:schemaRef ds:uri="http://schemas.microsoft.com/office/infopath/2007/PartnerControls"/>
    <ds:schemaRef ds:uri="230e9df3-be65-4c73-a93b-d1236ebd677e"/>
    <ds:schemaRef ds:uri="http://schemas.microsoft.com/sharepoint/v3"/>
    <ds:schemaRef ds:uri="http://schemas.openxmlformats.org/package/2006/metadata/core-properties"/>
    <ds:schemaRef ds:uri="16c05727-aa75-4e4a-9b5f-8a80a1165891"/>
    <ds:schemaRef ds:uri="71af3243-3dd4-4a8d-8c0d-dd76da1f02a5"/>
    <ds:schemaRef ds:uri="http://www.w3.org/XML/1998/namespace"/>
  </ds:schemaRefs>
</ds:datastoreItem>
</file>

<file path=docMetadata/LabelInfo.xml><?xml version="1.0" encoding="utf-8"?>
<clbl:labelList xmlns:clbl="http://schemas.microsoft.com/office/2020/mipLabelMetadata">
  <clbl:label id="{f42aa342-8706-4288-bd11-ebb85995028c}" enabled="1" method="Standard" siteId="{72f988bf-86f1-41af-91ab-2d7cd011db47}" contentBits="0" removed="0"/>
</clbl:labelList>
</file>

<file path=docProps/app.xml><?xml version="1.0" encoding="utf-8"?>
<Properties xmlns="http://schemas.openxmlformats.org/officeDocument/2006/extended-properties" xmlns:vt="http://schemas.openxmlformats.org/officeDocument/2006/docPropsVTypes">
  <Template>Integral</Template>
  <TotalTime>2692</TotalTime>
  <Words>825</Words>
  <Application>Microsoft Office PowerPoint</Application>
  <PresentationFormat>Widescreen</PresentationFormat>
  <Paragraphs>74</Paragraphs>
  <Slides>10</Slides>
  <Notes>10</Notes>
  <HiddenSlides>0</HiddenSlides>
  <MMClips>0</MMClips>
  <ScaleCrop>false</ScaleCrop>
  <HeadingPairs>
    <vt:vector size="6" baseType="variant">
      <vt:variant>
        <vt:lpstr>Brukte skrifter</vt:lpstr>
      </vt:variant>
      <vt:variant>
        <vt:i4>4</vt:i4>
      </vt:variant>
      <vt:variant>
        <vt:lpstr>Tema</vt:lpstr>
      </vt:variant>
      <vt:variant>
        <vt:i4>1</vt:i4>
      </vt:variant>
      <vt:variant>
        <vt:lpstr>Lysbildetitler</vt:lpstr>
      </vt:variant>
      <vt:variant>
        <vt:i4>10</vt:i4>
      </vt:variant>
    </vt:vector>
  </HeadingPairs>
  <TitlesOfParts>
    <vt:vector size="15" baseType="lpstr">
      <vt:lpstr>Calibri</vt:lpstr>
      <vt:lpstr>Tw Cen MT</vt:lpstr>
      <vt:lpstr>Tw Cen MT Condensed</vt:lpstr>
      <vt:lpstr>Wingdings 3</vt:lpstr>
      <vt:lpstr>Integral</vt:lpstr>
      <vt:lpstr>To lærere med erfaring fra samarbeid med masterstudenter på småtrinnet</vt:lpstr>
      <vt:lpstr>Sten-Tærud skole 1.-10. trinn</vt:lpstr>
      <vt:lpstr>Masteroppgave 1</vt:lpstr>
      <vt:lpstr>Masteroppgave 2</vt:lpstr>
      <vt:lpstr>Masteroppgave 3</vt:lpstr>
      <vt:lpstr>Masteroppgave 4</vt:lpstr>
      <vt:lpstr>Masteroppgave 5</vt:lpstr>
      <vt:lpstr>2025</vt:lpstr>
      <vt:lpstr>Våre erfaringer</vt:lpstr>
      <vt:lpstr>Refleksjonsspørsmål</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Sten-Tærud skole 1.-10. trinn</dc:title>
  <dc:creator>Lene-Katrine Rødal Brunner</dc:creator>
  <cp:lastModifiedBy>Åsmund Solli</cp:lastModifiedBy>
  <cp:revision>3</cp:revision>
  <cp:lastPrinted>2025-01-14T15:05:40Z</cp:lastPrinted>
  <dcterms:created xsi:type="dcterms:W3CDTF">2024-11-07T13:48:37Z</dcterms:created>
  <dcterms:modified xsi:type="dcterms:W3CDTF">2025-01-17T09:49:41Z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