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 id="2147483715" r:id="rId5"/>
  </p:sldMasterIdLst>
  <p:notesMasterIdLst>
    <p:notesMasterId r:id="rId28"/>
  </p:notesMasterIdLst>
  <p:handoutMasterIdLst>
    <p:handoutMasterId r:id="rId29"/>
  </p:handoutMasterIdLst>
  <p:sldIdLst>
    <p:sldId id="258" r:id="rId6"/>
    <p:sldId id="257" r:id="rId7"/>
    <p:sldId id="299" r:id="rId8"/>
    <p:sldId id="307" r:id="rId9"/>
    <p:sldId id="306" r:id="rId10"/>
    <p:sldId id="308" r:id="rId11"/>
    <p:sldId id="309" r:id="rId12"/>
    <p:sldId id="316" r:id="rId13"/>
    <p:sldId id="315" r:id="rId14"/>
    <p:sldId id="314" r:id="rId15"/>
    <p:sldId id="291" r:id="rId16"/>
    <p:sldId id="301" r:id="rId17"/>
    <p:sldId id="295" r:id="rId18"/>
    <p:sldId id="292" r:id="rId19"/>
    <p:sldId id="304" r:id="rId20"/>
    <p:sldId id="305" r:id="rId21"/>
    <p:sldId id="283" r:id="rId22"/>
    <p:sldId id="276" r:id="rId23"/>
    <p:sldId id="303" r:id="rId24"/>
    <p:sldId id="285" r:id="rId25"/>
    <p:sldId id="261" r:id="rId26"/>
    <p:sldId id="297" r:id="rId27"/>
  </p:sldIdLst>
  <p:sldSz cx="9144000" cy="5143500" type="screen16x9"/>
  <p:notesSz cx="6669088" cy="97536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C2BE"/>
    <a:srgbClr val="A396A3"/>
    <a:srgbClr val="D7786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9FED0B-249C-E153-57FE-A9CB312D26E4}" v="4" dt="2025-06-05T17:26:01.111"/>
    <p1510:client id="{5776B406-6824-43E5-A9EB-7A4305D0B573}" v="1404" dt="2025-06-06T08:23:57.460"/>
    <p1510:client id="{84F2C1BC-47C6-FB0C-3758-6114973C9EBD}" v="193" dt="2025-06-06T08:30:27.810"/>
    <p1510:client id="{A44AEEBF-E98C-4F43-BF26-50760E8866C9}" v="745" dt="2025-06-06T12:07:18.748"/>
    <p1510:client id="{AAAD0621-C552-4976-95C0-164B6A77035B}" v="656" dt="2025-06-05T19:51:37.596"/>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889938" cy="487680"/>
          </a:xfrm>
          <a:prstGeom prst="rect">
            <a:avLst/>
          </a:prstGeom>
        </p:spPr>
        <p:txBody>
          <a:bodyPr vert="horz" lIns="91440" tIns="45720" rIns="91440" bIns="45720" rtlCol="0"/>
          <a:lstStyle>
            <a:lvl1pPr algn="l">
              <a:defRPr sz="1200"/>
            </a:lvl1pPr>
          </a:lstStyle>
          <a:p>
            <a:endParaRPr lang="nb-NO">
              <a:latin typeface="Source Sans Pro" charset="0"/>
              <a:ea typeface="Source Sans Pro" charset="0"/>
              <a:cs typeface="Source Sans Pro" charset="0"/>
            </a:endParaRPr>
          </a:p>
        </p:txBody>
      </p:sp>
      <p:sp>
        <p:nvSpPr>
          <p:cNvPr id="3" name="Plassholder for dato 2"/>
          <p:cNvSpPr>
            <a:spLocks noGrp="1"/>
          </p:cNvSpPr>
          <p:nvPr>
            <p:ph type="dt" sz="quarter" idx="1"/>
          </p:nvPr>
        </p:nvSpPr>
        <p:spPr>
          <a:xfrm>
            <a:off x="3777607" y="0"/>
            <a:ext cx="2889938" cy="487680"/>
          </a:xfrm>
          <a:prstGeom prst="rect">
            <a:avLst/>
          </a:prstGeom>
        </p:spPr>
        <p:txBody>
          <a:bodyPr vert="horz" lIns="91440" tIns="45720" rIns="91440" bIns="45720" rtlCol="0"/>
          <a:lstStyle>
            <a:lvl1pPr algn="r">
              <a:defRPr sz="1200"/>
            </a:lvl1pPr>
          </a:lstStyle>
          <a:p>
            <a:fld id="{CDF15ACB-6D39-BD4E-B219-F3F80F4D5658}" type="datetimeFigureOut">
              <a:rPr lang="nb-NO" smtClean="0">
                <a:latin typeface="Source Sans Pro" charset="0"/>
                <a:ea typeface="Source Sans Pro" charset="0"/>
                <a:cs typeface="Source Sans Pro" charset="0"/>
              </a:rPr>
              <a:t>24.06.2025</a:t>
            </a:fld>
            <a:endParaRPr lang="nb-NO">
              <a:latin typeface="Source Sans Pro" charset="0"/>
              <a:ea typeface="Source Sans Pro" charset="0"/>
              <a:cs typeface="Source Sans Pro" charset="0"/>
            </a:endParaRPr>
          </a:p>
        </p:txBody>
      </p:sp>
      <p:sp>
        <p:nvSpPr>
          <p:cNvPr id="4" name="Plassholder for bunntekst 3"/>
          <p:cNvSpPr>
            <a:spLocks noGrp="1"/>
          </p:cNvSpPr>
          <p:nvPr>
            <p:ph type="ftr" sz="quarter" idx="2"/>
          </p:nvPr>
        </p:nvSpPr>
        <p:spPr>
          <a:xfrm>
            <a:off x="0" y="9264227"/>
            <a:ext cx="2889938" cy="487680"/>
          </a:xfrm>
          <a:prstGeom prst="rect">
            <a:avLst/>
          </a:prstGeom>
        </p:spPr>
        <p:txBody>
          <a:bodyPr vert="horz" lIns="91440" tIns="45720" rIns="91440" bIns="45720" rtlCol="0" anchor="b"/>
          <a:lstStyle>
            <a:lvl1pPr algn="l">
              <a:defRPr sz="1200"/>
            </a:lvl1pPr>
          </a:lstStyle>
          <a:p>
            <a:endParaRPr lang="nb-NO">
              <a:latin typeface="Source Sans Pro" charset="0"/>
              <a:ea typeface="Source Sans Pro" charset="0"/>
              <a:cs typeface="Source Sans Pro" charset="0"/>
            </a:endParaRPr>
          </a:p>
        </p:txBody>
      </p:sp>
      <p:sp>
        <p:nvSpPr>
          <p:cNvPr id="5" name="Plassholder for lysbildenummer 4"/>
          <p:cNvSpPr>
            <a:spLocks noGrp="1"/>
          </p:cNvSpPr>
          <p:nvPr>
            <p:ph type="sldNum" sz="quarter" idx="3"/>
          </p:nvPr>
        </p:nvSpPr>
        <p:spPr>
          <a:xfrm>
            <a:off x="3777607" y="9264227"/>
            <a:ext cx="2889938" cy="487680"/>
          </a:xfrm>
          <a:prstGeom prst="rect">
            <a:avLst/>
          </a:prstGeom>
        </p:spPr>
        <p:txBody>
          <a:bodyPr vert="horz" lIns="91440" tIns="45720" rIns="91440" bIns="45720" rtlCol="0" anchor="b"/>
          <a:lstStyle>
            <a:lvl1pPr algn="r">
              <a:defRPr sz="1200"/>
            </a:lvl1pPr>
          </a:lstStyle>
          <a:p>
            <a:fld id="{0753D036-F3E9-EE46-9B35-EC7759C2F543}" type="slidenum">
              <a:rPr lang="nb-NO" smtClean="0">
                <a:latin typeface="Source Sans Pro" charset="0"/>
                <a:ea typeface="Source Sans Pro" charset="0"/>
                <a:cs typeface="Source Sans Pro" charset="0"/>
              </a:rPr>
              <a:t>‹#›</a:t>
            </a:fld>
            <a:endParaRPr lang="nb-NO">
              <a:latin typeface="Source Sans Pro" charset="0"/>
              <a:ea typeface="Source Sans Pro" charset="0"/>
              <a:cs typeface="Source Sans Pro" charset="0"/>
            </a:endParaRPr>
          </a:p>
        </p:txBody>
      </p:sp>
    </p:spTree>
    <p:extLst>
      <p:ext uri="{BB962C8B-B14F-4D97-AF65-F5344CB8AC3E}">
        <p14:creationId xmlns:p14="http://schemas.microsoft.com/office/powerpoint/2010/main" val="36361545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889938" cy="487680"/>
          </a:xfrm>
          <a:prstGeom prst="rect">
            <a:avLst/>
          </a:prstGeom>
        </p:spPr>
        <p:txBody>
          <a:bodyPr vert="horz" lIns="91440" tIns="45720" rIns="91440" bIns="45720" rtlCol="0"/>
          <a:lstStyle>
            <a:lvl1pPr algn="l">
              <a:defRPr sz="1200">
                <a:latin typeface="Source Sans Pro" charset="0"/>
                <a:ea typeface="Source Sans Pro" charset="0"/>
                <a:cs typeface="Source Sans Pro" charset="0"/>
              </a:defRPr>
            </a:lvl1pPr>
          </a:lstStyle>
          <a:p>
            <a:endParaRPr lang="nb-NO"/>
          </a:p>
        </p:txBody>
      </p:sp>
      <p:sp>
        <p:nvSpPr>
          <p:cNvPr id="3" name="Plassholder for dato 2"/>
          <p:cNvSpPr>
            <a:spLocks noGrp="1"/>
          </p:cNvSpPr>
          <p:nvPr>
            <p:ph type="dt" idx="1"/>
          </p:nvPr>
        </p:nvSpPr>
        <p:spPr>
          <a:xfrm>
            <a:off x="3777607" y="0"/>
            <a:ext cx="2889938" cy="487680"/>
          </a:xfrm>
          <a:prstGeom prst="rect">
            <a:avLst/>
          </a:prstGeom>
        </p:spPr>
        <p:txBody>
          <a:bodyPr vert="horz" lIns="91440" tIns="45720" rIns="91440" bIns="45720" rtlCol="0"/>
          <a:lstStyle>
            <a:lvl1pPr algn="r">
              <a:defRPr sz="1200">
                <a:latin typeface="Source Sans Pro" charset="0"/>
                <a:ea typeface="Source Sans Pro" charset="0"/>
                <a:cs typeface="Source Sans Pro" charset="0"/>
              </a:defRPr>
            </a:lvl1pPr>
          </a:lstStyle>
          <a:p>
            <a:fld id="{69444867-3A3C-8F4F-AA72-C1B9EB729F72}" type="datetimeFigureOut">
              <a:rPr lang="nb-NO" smtClean="0"/>
              <a:pPr/>
              <a:t>24.06.2025</a:t>
            </a:fld>
            <a:endParaRPr lang="nb-NO"/>
          </a:p>
        </p:txBody>
      </p:sp>
      <p:sp>
        <p:nvSpPr>
          <p:cNvPr id="4" name="Plassholder for lysbilde 3"/>
          <p:cNvSpPr>
            <a:spLocks noGrp="1" noRot="1" noChangeAspect="1"/>
          </p:cNvSpPr>
          <p:nvPr>
            <p:ph type="sldImg" idx="2"/>
          </p:nvPr>
        </p:nvSpPr>
        <p:spPr>
          <a:xfrm>
            <a:off x="84138" y="731838"/>
            <a:ext cx="6500812" cy="36576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66909" y="4632960"/>
            <a:ext cx="5335270" cy="438912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264227"/>
            <a:ext cx="2889938" cy="487680"/>
          </a:xfrm>
          <a:prstGeom prst="rect">
            <a:avLst/>
          </a:prstGeom>
        </p:spPr>
        <p:txBody>
          <a:bodyPr vert="horz" lIns="91440" tIns="45720" rIns="91440" bIns="45720" rtlCol="0" anchor="b"/>
          <a:lstStyle>
            <a:lvl1pPr algn="l">
              <a:defRPr sz="1200">
                <a:latin typeface="Source Sans Pro" charset="0"/>
                <a:ea typeface="Source Sans Pro" charset="0"/>
                <a:cs typeface="Source Sans Pro" charset="0"/>
              </a:defRPr>
            </a:lvl1pPr>
          </a:lstStyle>
          <a:p>
            <a:endParaRPr lang="nb-NO"/>
          </a:p>
        </p:txBody>
      </p:sp>
      <p:sp>
        <p:nvSpPr>
          <p:cNvPr id="7" name="Plassholder for lysbildenummer 6"/>
          <p:cNvSpPr>
            <a:spLocks noGrp="1"/>
          </p:cNvSpPr>
          <p:nvPr>
            <p:ph type="sldNum" sz="quarter" idx="5"/>
          </p:nvPr>
        </p:nvSpPr>
        <p:spPr>
          <a:xfrm>
            <a:off x="3777607" y="9264227"/>
            <a:ext cx="2889938" cy="487680"/>
          </a:xfrm>
          <a:prstGeom prst="rect">
            <a:avLst/>
          </a:prstGeom>
        </p:spPr>
        <p:txBody>
          <a:bodyPr vert="horz" lIns="91440" tIns="45720" rIns="91440" bIns="45720" rtlCol="0" anchor="b"/>
          <a:lstStyle>
            <a:lvl1pPr algn="r">
              <a:defRPr sz="1200">
                <a:latin typeface="Source Sans Pro" charset="0"/>
                <a:ea typeface="Source Sans Pro" charset="0"/>
                <a:cs typeface="Source Sans Pro" charset="0"/>
              </a:defRPr>
            </a:lvl1pPr>
          </a:lstStyle>
          <a:p>
            <a:fld id="{F45C457E-F630-C147-B67D-734B6B1CD9DE}" type="slidenum">
              <a:rPr lang="nb-NO" smtClean="0"/>
              <a:pPr/>
              <a:t>‹#›</a:t>
            </a:fld>
            <a:endParaRPr lang="nb-NO"/>
          </a:p>
        </p:txBody>
      </p:sp>
    </p:spTree>
    <p:extLst>
      <p:ext uri="{BB962C8B-B14F-4D97-AF65-F5344CB8AC3E}">
        <p14:creationId xmlns:p14="http://schemas.microsoft.com/office/powerpoint/2010/main" val="167308156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Source Sans Pro" charset="0"/>
        <a:ea typeface="Source Sans Pro" charset="0"/>
        <a:cs typeface="Source Sans Pro" charset="0"/>
      </a:defRPr>
    </a:lvl1pPr>
    <a:lvl2pPr marL="457200" algn="l" defTabSz="457200" rtl="0" eaLnBrk="1" latinLnBrk="0" hangingPunct="1">
      <a:defRPr sz="1200" kern="1200">
        <a:solidFill>
          <a:schemeClr val="tx1"/>
        </a:solidFill>
        <a:latin typeface="Source Sans Pro" charset="0"/>
        <a:ea typeface="Source Sans Pro" charset="0"/>
        <a:cs typeface="Source Sans Pro" charset="0"/>
      </a:defRPr>
    </a:lvl2pPr>
    <a:lvl3pPr marL="914400" algn="l" defTabSz="457200" rtl="0" eaLnBrk="1" latinLnBrk="0" hangingPunct="1">
      <a:defRPr sz="1200" kern="1200">
        <a:solidFill>
          <a:schemeClr val="tx1"/>
        </a:solidFill>
        <a:latin typeface="Source Sans Pro" charset="0"/>
        <a:ea typeface="Source Sans Pro" charset="0"/>
        <a:cs typeface="Source Sans Pro" charset="0"/>
      </a:defRPr>
    </a:lvl3pPr>
    <a:lvl4pPr marL="1371600" algn="l" defTabSz="457200" rtl="0" eaLnBrk="1" latinLnBrk="0" hangingPunct="1">
      <a:defRPr sz="1200" kern="1200">
        <a:solidFill>
          <a:schemeClr val="tx1"/>
        </a:solidFill>
        <a:latin typeface="Source Sans Pro" charset="0"/>
        <a:ea typeface="Source Sans Pro" charset="0"/>
        <a:cs typeface="Source Sans Pro" charset="0"/>
      </a:defRPr>
    </a:lvl4pPr>
    <a:lvl5pPr marL="1828800" algn="l" defTabSz="457200" rtl="0" eaLnBrk="1" latinLnBrk="0" hangingPunct="1">
      <a:defRPr sz="1200" kern="1200">
        <a:solidFill>
          <a:schemeClr val="tx1"/>
        </a:solidFill>
        <a:latin typeface="Source Sans Pro" charset="0"/>
        <a:ea typeface="Source Sans Pro" charset="0"/>
        <a:cs typeface="Source Sans Pro"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latin typeface="Source Sans Pro" charset="0"/>
                <a:ea typeface="Source Sans Pro" charset="0"/>
                <a:cs typeface="Source Sans Pro" charset="0"/>
              </a:rPr>
              <a:t>Husk presentasjonsrunde </a:t>
            </a:r>
          </a:p>
        </p:txBody>
      </p:sp>
      <p:sp>
        <p:nvSpPr>
          <p:cNvPr id="4" name="Plassholder for lysbildenummer 3"/>
          <p:cNvSpPr>
            <a:spLocks noGrp="1"/>
          </p:cNvSpPr>
          <p:nvPr>
            <p:ph type="sldNum" sz="quarter" idx="10"/>
          </p:nvPr>
        </p:nvSpPr>
        <p:spPr/>
        <p:txBody>
          <a:bodyPr/>
          <a:lstStyle/>
          <a:p>
            <a:fld id="{F45C457E-F630-C147-B67D-734B6B1CD9DE}" type="slidenum">
              <a:rPr lang="nb-NO" smtClean="0"/>
              <a:t>1</a:t>
            </a:fld>
            <a:endParaRPr lang="nb-NO"/>
          </a:p>
        </p:txBody>
      </p:sp>
    </p:spTree>
    <p:extLst>
      <p:ext uri="{BB962C8B-B14F-4D97-AF65-F5344CB8AC3E}">
        <p14:creationId xmlns:p14="http://schemas.microsoft.com/office/powerpoint/2010/main" val="1464713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latin typeface="Source Sans Pro" charset="0"/>
              <a:ea typeface="Source Sans Pro" charset="0"/>
              <a:cs typeface="Source Sans Pro" charset="0"/>
            </a:endParaRPr>
          </a:p>
        </p:txBody>
      </p:sp>
      <p:sp>
        <p:nvSpPr>
          <p:cNvPr id="4" name="Plassholder for lysbildenummer 3"/>
          <p:cNvSpPr>
            <a:spLocks noGrp="1"/>
          </p:cNvSpPr>
          <p:nvPr>
            <p:ph type="sldNum" sz="quarter" idx="10"/>
          </p:nvPr>
        </p:nvSpPr>
        <p:spPr/>
        <p:txBody>
          <a:bodyPr/>
          <a:lstStyle/>
          <a:p>
            <a:fld id="{F45C457E-F630-C147-B67D-734B6B1CD9DE}" type="slidenum">
              <a:rPr lang="nb-NO" smtClean="0"/>
              <a:t>2</a:t>
            </a:fld>
            <a:endParaRPr lang="nb-NO"/>
          </a:p>
        </p:txBody>
      </p:sp>
    </p:spTree>
    <p:extLst>
      <p:ext uri="{BB962C8B-B14F-4D97-AF65-F5344CB8AC3E}">
        <p14:creationId xmlns:p14="http://schemas.microsoft.com/office/powerpoint/2010/main" val="203558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45C457E-F630-C147-B67D-734B6B1CD9DE}" type="slidenum">
              <a:rPr lang="nb-NO" smtClean="0"/>
              <a:pPr/>
              <a:t>3</a:t>
            </a:fld>
            <a:endParaRPr lang="nb-NO"/>
          </a:p>
        </p:txBody>
      </p:sp>
    </p:spTree>
    <p:extLst>
      <p:ext uri="{BB962C8B-B14F-4D97-AF65-F5344CB8AC3E}">
        <p14:creationId xmlns:p14="http://schemas.microsoft.com/office/powerpoint/2010/main" val="3873400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a:solidFill>
                  <a:schemeClr val="tx1"/>
                </a:solidFill>
                <a:effectLst/>
                <a:latin typeface="Source Sans Pro" charset="0"/>
                <a:ea typeface="Source Sans Pro" charset="0"/>
                <a:cs typeface="Source Sans Pro" charset="0"/>
              </a:rPr>
              <a:t> . </a:t>
            </a:r>
            <a:endParaRPr lang="nb-NO"/>
          </a:p>
        </p:txBody>
      </p:sp>
      <p:sp>
        <p:nvSpPr>
          <p:cNvPr id="4" name="Plassholder for lysbildenummer 3"/>
          <p:cNvSpPr>
            <a:spLocks noGrp="1"/>
          </p:cNvSpPr>
          <p:nvPr>
            <p:ph type="sldNum" sz="quarter" idx="5"/>
          </p:nvPr>
        </p:nvSpPr>
        <p:spPr/>
        <p:txBody>
          <a:bodyPr/>
          <a:lstStyle/>
          <a:p>
            <a:fld id="{F45C457E-F630-C147-B67D-734B6B1CD9DE}" type="slidenum">
              <a:rPr lang="nb-NO" smtClean="0"/>
              <a:pPr/>
              <a:t>5</a:t>
            </a:fld>
            <a:endParaRPr lang="nb-NO"/>
          </a:p>
        </p:txBody>
      </p:sp>
    </p:spTree>
    <p:extLst>
      <p:ext uri="{BB962C8B-B14F-4D97-AF65-F5344CB8AC3E}">
        <p14:creationId xmlns:p14="http://schemas.microsoft.com/office/powerpoint/2010/main" val="4115364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45C457E-F630-C147-B67D-734B6B1CD9DE}" type="slidenum">
              <a:rPr lang="nb-NO" smtClean="0"/>
              <a:pPr/>
              <a:t>6</a:t>
            </a:fld>
            <a:endParaRPr lang="nb-NO"/>
          </a:p>
        </p:txBody>
      </p:sp>
    </p:spTree>
    <p:extLst>
      <p:ext uri="{BB962C8B-B14F-4D97-AF65-F5344CB8AC3E}">
        <p14:creationId xmlns:p14="http://schemas.microsoft.com/office/powerpoint/2010/main" val="346745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I en metaanalyse </a:t>
            </a:r>
          </a:p>
          <a:p>
            <a:r>
              <a:rPr lang="nb-NO"/>
              <a:t>for å legge til rette for læring av komplekse ferdigheter på tvers av fagområder. Jo mer autentisk simuleringen er, desto mer relevant er den for læring.</a:t>
            </a:r>
          </a:p>
          <a:p>
            <a:pPr marL="0" marR="0" lvl="0" indent="0" algn="l" defTabSz="457200" rtl="0" eaLnBrk="1" fontAlgn="auto" latinLnBrk="0" hangingPunct="1">
              <a:lnSpc>
                <a:spcPct val="100000"/>
              </a:lnSpc>
              <a:spcBef>
                <a:spcPts val="0"/>
              </a:spcBef>
              <a:spcAft>
                <a:spcPts val="0"/>
              </a:spcAft>
              <a:buClrTx/>
              <a:buSzTx/>
              <a:buFontTx/>
              <a:buNone/>
              <a:tabLst/>
              <a:defRPr/>
            </a:pPr>
            <a:r>
              <a:rPr lang="nb-NO"/>
              <a:t>Ikke et alternativ til praksis, men et supplement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a:p>
          <a:p>
            <a:pPr marL="0" marR="0" lvl="0" indent="0" algn="l" defTabSz="457200" rtl="0" eaLnBrk="1" fontAlgn="auto" latinLnBrk="0" hangingPunct="1">
              <a:lnSpc>
                <a:spcPct val="100000"/>
              </a:lnSpc>
              <a:spcBef>
                <a:spcPts val="0"/>
              </a:spcBef>
              <a:spcAft>
                <a:spcPts val="0"/>
              </a:spcAft>
              <a:buClrTx/>
              <a:buSzTx/>
              <a:buFontTx/>
              <a:buNone/>
              <a:tabLst/>
              <a:defRPr/>
            </a:pPr>
            <a:r>
              <a:rPr lang="nb-NO"/>
              <a:t>- Veien videre </a:t>
            </a:r>
          </a:p>
          <a:p>
            <a:r>
              <a:rPr lang="nb-NO"/>
              <a:t>Workshop i juni på SIM-senteret i </a:t>
            </a:r>
            <a:r>
              <a:rPr lang="nb-NO" err="1"/>
              <a:t>Fr.stad</a:t>
            </a:r>
            <a:endParaRPr lang="nb-NO"/>
          </a:p>
          <a:p>
            <a:r>
              <a:rPr lang="nb-NO"/>
              <a:t>Lage et miljø for simulering på LUSP</a:t>
            </a:r>
          </a:p>
          <a:p>
            <a:r>
              <a:rPr lang="nb-NO"/>
              <a:t>Gjennomføre simulering igjen i uke 39 </a:t>
            </a:r>
          </a:p>
          <a:p>
            <a:endParaRPr lang="nb-NO"/>
          </a:p>
        </p:txBody>
      </p:sp>
      <p:sp>
        <p:nvSpPr>
          <p:cNvPr id="4" name="Plassholder for lysbildenummer 3"/>
          <p:cNvSpPr>
            <a:spLocks noGrp="1"/>
          </p:cNvSpPr>
          <p:nvPr>
            <p:ph type="sldNum" sz="quarter" idx="5"/>
          </p:nvPr>
        </p:nvSpPr>
        <p:spPr/>
        <p:txBody>
          <a:bodyPr/>
          <a:lstStyle/>
          <a:p>
            <a:fld id="{F45C457E-F630-C147-B67D-734B6B1CD9DE}" type="slidenum">
              <a:rPr lang="nb-NO" smtClean="0"/>
              <a:pPr/>
              <a:t>10</a:t>
            </a:fld>
            <a:endParaRPr lang="nb-NO"/>
          </a:p>
        </p:txBody>
      </p:sp>
    </p:spTree>
    <p:extLst>
      <p:ext uri="{BB962C8B-B14F-4D97-AF65-F5344CB8AC3E}">
        <p14:creationId xmlns:p14="http://schemas.microsoft.com/office/powerpoint/2010/main" val="2627523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Veileder fra praksisfeltet</a:t>
            </a:r>
          </a:p>
          <a:p>
            <a:r>
              <a:rPr lang="nb-NO"/>
              <a:t>Muntlig i disse dager </a:t>
            </a:r>
          </a:p>
          <a:p>
            <a:r>
              <a:rPr lang="nb-NO"/>
              <a:t>8-9 oppgaver i år. </a:t>
            </a:r>
          </a:p>
          <a:p>
            <a:pPr>
              <a:lnSpc>
                <a:spcPct val="107000"/>
              </a:lnSpc>
              <a:spcAft>
                <a:spcPts val="800"/>
              </a:spcAft>
            </a:pPr>
            <a:r>
              <a:rPr lang="nb-NO" sz="1800" kern="0">
                <a:effectLst/>
                <a:latin typeface="Calibri" panose="020F0502020204030204" pitchFamily="34" charset="0"/>
                <a:ea typeface="Times New Roman" panose="02020603050405020304" pitchFamily="18" charset="0"/>
                <a:cs typeface="Times New Roman" panose="02020603050405020304" pitchFamily="18" charset="0"/>
              </a:rPr>
              <a:t>Norsk </a:t>
            </a:r>
            <a:endParaRPr lang="nb-NO"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1800" kern="0">
                <a:effectLst/>
                <a:latin typeface="Calibri" panose="020F0502020204030204" pitchFamily="34" charset="0"/>
                <a:ea typeface="Times New Roman" panose="02020603050405020304" pitchFamily="18" charset="0"/>
                <a:cs typeface="Times New Roman" panose="02020603050405020304" pitchFamily="18" charset="0"/>
              </a:rPr>
              <a:t>Kanskje en</a:t>
            </a:r>
            <a:endParaRPr lang="nb-NO"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1800" kern="0">
                <a:effectLst/>
                <a:latin typeface="Calibri" panose="020F0502020204030204" pitchFamily="34" charset="0"/>
                <a:ea typeface="Times New Roman" panose="02020603050405020304" pitchFamily="18" charset="0"/>
                <a:cs typeface="Times New Roman" panose="02020603050405020304" pitchFamily="18" charset="0"/>
              </a:rPr>
              <a:t>Matte</a:t>
            </a:r>
            <a:endParaRPr lang="nb-NO"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1800" kern="0">
                <a:effectLst/>
                <a:latin typeface="Calibri" panose="020F0502020204030204" pitchFamily="34" charset="0"/>
                <a:ea typeface="Times New Roman" panose="02020603050405020304" pitchFamily="18" charset="0"/>
                <a:cs typeface="Times New Roman" panose="02020603050405020304" pitchFamily="18" charset="0"/>
              </a:rPr>
              <a:t>3 på MADI 3-4 på GLU</a:t>
            </a:r>
            <a:endParaRPr lang="nb-NO"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1800" kern="0">
                <a:effectLst/>
                <a:latin typeface="Calibri" panose="020F0502020204030204" pitchFamily="34" charset="0"/>
                <a:ea typeface="Times New Roman" panose="02020603050405020304" pitchFamily="18" charset="0"/>
                <a:cs typeface="Times New Roman" panose="02020603050405020304" pitchFamily="18" charset="0"/>
              </a:rPr>
              <a:t>Eng</a:t>
            </a:r>
            <a:endParaRPr lang="nb-NO"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1800" kern="0">
                <a:effectLst/>
                <a:latin typeface="Calibri" panose="020F0502020204030204" pitchFamily="34" charset="0"/>
                <a:ea typeface="Times New Roman" panose="02020603050405020304" pitchFamily="18" charset="0"/>
                <a:cs typeface="Times New Roman" panose="02020603050405020304" pitchFamily="18" charset="0"/>
              </a:rPr>
              <a:t>3 </a:t>
            </a:r>
            <a:endParaRPr lang="nb-NO"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1800" kern="0">
                <a:effectLst/>
                <a:latin typeface="Calibri" panose="020F0502020204030204" pitchFamily="34" charset="0"/>
                <a:ea typeface="Times New Roman" panose="02020603050405020304" pitchFamily="18" charset="0"/>
                <a:cs typeface="Times New Roman" panose="02020603050405020304" pitchFamily="18" charset="0"/>
              </a:rPr>
              <a:t>Tysk</a:t>
            </a:r>
            <a:endParaRPr lang="nb-NO"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1800" kern="0">
                <a:effectLst/>
                <a:latin typeface="Calibri" panose="020F0502020204030204" pitchFamily="34" charset="0"/>
                <a:ea typeface="Times New Roman" panose="02020603050405020304" pitchFamily="18" charset="0"/>
                <a:cs typeface="Times New Roman" panose="02020603050405020304" pitchFamily="18" charset="0"/>
              </a:rPr>
              <a:t>1</a:t>
            </a:r>
            <a:endParaRPr lang="nb-NO"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1800" kern="0" err="1">
                <a:effectLst/>
                <a:latin typeface="Calibri" panose="020F0502020204030204" pitchFamily="34" charset="0"/>
                <a:ea typeface="Times New Roman" panose="02020603050405020304" pitchFamily="18" charset="0"/>
                <a:cs typeface="Times New Roman" panose="02020603050405020304" pitchFamily="18" charset="0"/>
              </a:rPr>
              <a:t>Ped</a:t>
            </a:r>
            <a:endParaRPr lang="nb-NO"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1800" kern="0">
                <a:effectLst/>
                <a:latin typeface="Calibri" panose="020F0502020204030204" pitchFamily="34" charset="0"/>
                <a:ea typeface="Times New Roman" panose="02020603050405020304" pitchFamily="18" charset="0"/>
                <a:cs typeface="Times New Roman" panose="02020603050405020304" pitchFamily="18" charset="0"/>
              </a:rPr>
              <a:t>1 eller 2</a:t>
            </a:r>
            <a:endParaRPr lang="nb-NO" sz="1800" kern="100">
              <a:effectLst/>
              <a:latin typeface="Aptos" panose="020B0004020202020204" pitchFamily="34" charset="0"/>
              <a:ea typeface="Aptos" panose="020B0004020202020204" pitchFamily="34" charset="0"/>
              <a:cs typeface="Times New Roman" panose="02020603050405020304" pitchFamily="18" charset="0"/>
            </a:endParaRPr>
          </a:p>
          <a:p>
            <a:endParaRPr lang="nb-NO"/>
          </a:p>
        </p:txBody>
      </p:sp>
      <p:sp>
        <p:nvSpPr>
          <p:cNvPr id="4" name="Plassholder for lysbildenummer 3"/>
          <p:cNvSpPr>
            <a:spLocks noGrp="1"/>
          </p:cNvSpPr>
          <p:nvPr>
            <p:ph type="sldNum" sz="quarter" idx="5"/>
          </p:nvPr>
        </p:nvSpPr>
        <p:spPr/>
        <p:txBody>
          <a:bodyPr/>
          <a:lstStyle/>
          <a:p>
            <a:fld id="{F45C457E-F630-C147-B67D-734B6B1CD9DE}" type="slidenum">
              <a:rPr lang="nb-NO" smtClean="0"/>
              <a:pPr/>
              <a:t>11</a:t>
            </a:fld>
            <a:endParaRPr lang="nb-NO"/>
          </a:p>
        </p:txBody>
      </p:sp>
    </p:spTree>
    <p:extLst>
      <p:ext uri="{BB962C8B-B14F-4D97-AF65-F5344CB8AC3E}">
        <p14:creationId xmlns:p14="http://schemas.microsoft.com/office/powerpoint/2010/main" val="3893847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Escape </a:t>
            </a:r>
            <a:r>
              <a:rPr lang="nb-NO" err="1"/>
              <a:t>room</a:t>
            </a:r>
            <a:r>
              <a:rPr lang="nb-NO"/>
              <a:t> digitalt – </a:t>
            </a:r>
            <a:r>
              <a:rPr lang="nb-NO" err="1"/>
              <a:t>mattematikk</a:t>
            </a:r>
            <a:r>
              <a:rPr lang="nb-NO"/>
              <a:t> </a:t>
            </a:r>
            <a:r>
              <a:rPr lang="nb-NO" err="1"/>
              <a:t>personalig</a:t>
            </a:r>
            <a:r>
              <a:rPr lang="nb-NO"/>
              <a:t> </a:t>
            </a:r>
            <a:r>
              <a:rPr lang="nb-NO" err="1"/>
              <a:t>økonmoni</a:t>
            </a:r>
            <a:endParaRPr lang="nb-NO"/>
          </a:p>
          <a:p>
            <a:r>
              <a:rPr lang="nb-NO"/>
              <a:t>Hjelpelæreren – eleven skal trekkekort og samtalekort. Trene muntlig ferdigheter. </a:t>
            </a:r>
          </a:p>
          <a:p>
            <a:r>
              <a:rPr lang="nb-NO"/>
              <a:t>Cash </a:t>
            </a:r>
            <a:r>
              <a:rPr lang="nb-NO" err="1"/>
              <a:t>crash</a:t>
            </a:r>
            <a:r>
              <a:rPr lang="nb-NO"/>
              <a:t> spill om personlig økonomi. </a:t>
            </a:r>
          </a:p>
          <a:p>
            <a:r>
              <a:rPr lang="nb-NO"/>
              <a:t>Digitalt </a:t>
            </a:r>
            <a:r>
              <a:rPr lang="nb-NO" err="1"/>
              <a:t>esacape</a:t>
            </a:r>
            <a:r>
              <a:rPr lang="nb-NO"/>
              <a:t> </a:t>
            </a:r>
            <a:r>
              <a:rPr lang="nb-NO" err="1"/>
              <a:t>room</a:t>
            </a:r>
            <a:r>
              <a:rPr lang="nb-NO"/>
              <a:t> –pedagogikk</a:t>
            </a:r>
          </a:p>
          <a:p>
            <a:r>
              <a:rPr lang="nb-NO"/>
              <a:t>Gjett funksjonene – </a:t>
            </a:r>
          </a:p>
          <a:p>
            <a:r>
              <a:rPr lang="nb-NO"/>
              <a:t>Laget en lærerveiledning for bruk av </a:t>
            </a:r>
            <a:r>
              <a:rPr lang="nb-NO" err="1"/>
              <a:t>Phyton</a:t>
            </a:r>
            <a:r>
              <a:rPr lang="nb-NO"/>
              <a:t> (tekstprogrammering)</a:t>
            </a:r>
          </a:p>
          <a:p>
            <a:r>
              <a:rPr lang="nb-NO"/>
              <a:t>Storyline i Tysk </a:t>
            </a:r>
          </a:p>
          <a:p>
            <a:endParaRPr lang="nb-NO"/>
          </a:p>
          <a:p>
            <a:endParaRPr lang="nb-NO"/>
          </a:p>
          <a:p>
            <a:r>
              <a:rPr lang="nb-NO"/>
              <a:t>Spør og snakk om det. La de presentere. </a:t>
            </a:r>
          </a:p>
          <a:p>
            <a:endParaRPr lang="nb-NO"/>
          </a:p>
          <a:p>
            <a:endParaRPr lang="nb-NO"/>
          </a:p>
          <a:p>
            <a:endParaRPr lang="nb-NO"/>
          </a:p>
          <a:p>
            <a:endParaRPr lang="nb-NO"/>
          </a:p>
          <a:p>
            <a:r>
              <a:rPr lang="nb-NO"/>
              <a:t>Antall </a:t>
            </a:r>
          </a:p>
          <a:p>
            <a:r>
              <a:rPr lang="nb-NO"/>
              <a:t>Hva har de utviklet </a:t>
            </a:r>
          </a:p>
          <a:p>
            <a:r>
              <a:rPr lang="nb-NO"/>
              <a:t>Lærere fra praksisfeltet er inne som eksterne sensorer </a:t>
            </a:r>
          </a:p>
          <a:p>
            <a:r>
              <a:rPr lang="nb-NO"/>
              <a:t>Allerede fått </a:t>
            </a:r>
            <a:r>
              <a:rPr lang="nb-NO" err="1"/>
              <a:t>impiksjoner</a:t>
            </a:r>
            <a:r>
              <a:rPr lang="nb-NO"/>
              <a:t> på at det vil komme flere av disse oppgavene også til neste år. </a:t>
            </a:r>
          </a:p>
          <a:p>
            <a:r>
              <a:rPr lang="nb-NO"/>
              <a:t>Åpner for </a:t>
            </a:r>
            <a:r>
              <a:rPr lang="nb-NO" err="1"/>
              <a:t>tverrfaglge</a:t>
            </a:r>
            <a:r>
              <a:rPr lang="nb-NO"/>
              <a:t> oppgaver også </a:t>
            </a:r>
          </a:p>
          <a:p>
            <a:endParaRPr lang="nb-NO"/>
          </a:p>
        </p:txBody>
      </p:sp>
      <p:sp>
        <p:nvSpPr>
          <p:cNvPr id="4" name="Plassholder for lysbildenummer 3"/>
          <p:cNvSpPr>
            <a:spLocks noGrp="1"/>
          </p:cNvSpPr>
          <p:nvPr>
            <p:ph type="sldNum" sz="quarter" idx="5"/>
          </p:nvPr>
        </p:nvSpPr>
        <p:spPr/>
        <p:txBody>
          <a:bodyPr/>
          <a:lstStyle/>
          <a:p>
            <a:fld id="{F45C457E-F630-C147-B67D-734B6B1CD9DE}" type="slidenum">
              <a:rPr lang="nb-NO" smtClean="0"/>
              <a:pPr/>
              <a:t>12</a:t>
            </a:fld>
            <a:endParaRPr lang="nb-NO"/>
          </a:p>
        </p:txBody>
      </p:sp>
    </p:spTree>
    <p:extLst>
      <p:ext uri="{BB962C8B-B14F-4D97-AF65-F5344CB8AC3E}">
        <p14:creationId xmlns:p14="http://schemas.microsoft.com/office/powerpoint/2010/main" val="2391188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2025: Praksis i Thailand for 12 studenter BLU og GLU i ukene 47-50. Kulturforståelse og faglig utvikling. </a:t>
            </a:r>
          </a:p>
        </p:txBody>
      </p:sp>
      <p:sp>
        <p:nvSpPr>
          <p:cNvPr id="4" name="Plassholder for lysbildenummer 3"/>
          <p:cNvSpPr>
            <a:spLocks noGrp="1"/>
          </p:cNvSpPr>
          <p:nvPr>
            <p:ph type="sldNum" sz="quarter" idx="5"/>
          </p:nvPr>
        </p:nvSpPr>
        <p:spPr/>
        <p:txBody>
          <a:bodyPr/>
          <a:lstStyle/>
          <a:p>
            <a:fld id="{F45C457E-F630-C147-B67D-734B6B1CD9DE}" type="slidenum">
              <a:rPr lang="nb-NO" smtClean="0"/>
              <a:pPr/>
              <a:t>13</a:t>
            </a:fld>
            <a:endParaRPr lang="nb-NO"/>
          </a:p>
        </p:txBody>
      </p:sp>
    </p:spTree>
    <p:extLst>
      <p:ext uri="{BB962C8B-B14F-4D97-AF65-F5344CB8AC3E}">
        <p14:creationId xmlns:p14="http://schemas.microsoft.com/office/powerpoint/2010/main" val="12735080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45C457E-F630-C147-B67D-734B6B1CD9DE}" type="slidenum">
              <a:rPr lang="nb-NO" smtClean="0"/>
              <a:pPr/>
              <a:t>14</a:t>
            </a:fld>
            <a:endParaRPr lang="nb-NO"/>
          </a:p>
        </p:txBody>
      </p:sp>
    </p:spTree>
    <p:extLst>
      <p:ext uri="{BB962C8B-B14F-4D97-AF65-F5344CB8AC3E}">
        <p14:creationId xmlns:p14="http://schemas.microsoft.com/office/powerpoint/2010/main" val="220654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To antologier skrevet i samarbeid med praksisfeltet_</a:t>
            </a:r>
          </a:p>
          <a:p>
            <a:r>
              <a:rPr lang="nb-NO"/>
              <a:t> - </a:t>
            </a:r>
            <a:r>
              <a:rPr lang="nb-NO" sz="1200" b="0" i="0" kern="1200">
                <a:solidFill>
                  <a:schemeClr val="tx1"/>
                </a:solidFill>
                <a:effectLst/>
                <a:latin typeface="Source Sans Pro" charset="0"/>
                <a:ea typeface="Source Sans Pro" charset="0"/>
                <a:cs typeface="Source Sans Pro" charset="0"/>
              </a:rPr>
              <a:t> handler om hvordan ansatte i barnehage og skole kan samarbeide med forskere i lærerutdanningene for en bærekraftig utvikling. Forskerne, som også er forfattere av de ulike kapitlene, har deltatt aktivt i utviklingsprosjekter og dermed fått nærhet til feltet som undersøkes. Forskerne har i samarbeid med de ansatte, bidratt til å utvikle praksis knyttet til FNs tre dimensjoner i </a:t>
            </a:r>
            <a:r>
              <a:rPr lang="nb-NO" sz="1200" b="0" i="0" kern="1200" err="1">
                <a:solidFill>
                  <a:schemeClr val="tx1"/>
                </a:solidFill>
                <a:effectLst/>
                <a:latin typeface="Source Sans Pro" charset="0"/>
                <a:ea typeface="Source Sans Pro" charset="0"/>
                <a:cs typeface="Source Sans Pro" charset="0"/>
              </a:rPr>
              <a:t>bærekraftsmålene</a:t>
            </a:r>
            <a:r>
              <a:rPr lang="nb-NO" sz="1200" b="0" i="0" kern="1200">
                <a:solidFill>
                  <a:schemeClr val="tx1"/>
                </a:solidFill>
                <a:effectLst/>
                <a:latin typeface="Source Sans Pro" charset="0"/>
                <a:ea typeface="Source Sans Pro" charset="0"/>
                <a:cs typeface="Source Sans Pro" charset="0"/>
              </a:rPr>
              <a:t>; miljødimensjon, den sosiale dimensjon og den økonomiske dimensjon.</a:t>
            </a:r>
            <a:br>
              <a:rPr lang="nb-NO"/>
            </a:br>
            <a:r>
              <a:rPr lang="nb-NO" sz="1200" b="0" i="0" kern="1200">
                <a:solidFill>
                  <a:schemeClr val="tx1"/>
                </a:solidFill>
                <a:effectLst/>
                <a:latin typeface="Source Sans Pro" charset="0"/>
                <a:ea typeface="Source Sans Pro" charset="0"/>
                <a:cs typeface="Source Sans Pro" charset="0"/>
              </a:rPr>
              <a:t>Kunnskapen som er blitt utviklet i de deltakende virksomhetene er verdifull for ansatte i barnehager og skoler, lærerstudenter, og forskere som vil utvikle kunnskapen videre.</a:t>
            </a:r>
            <a:br>
              <a:rPr lang="nb-NO"/>
            </a:br>
            <a:endParaRPr lang="nb-NO" sz="1200" b="0" i="0" kern="1200">
              <a:solidFill>
                <a:schemeClr val="tx1"/>
              </a:solidFill>
              <a:effectLst/>
              <a:latin typeface="Source Sans Pro" charset="0"/>
              <a:ea typeface="Source Sans Pro" charset="0"/>
              <a:cs typeface="Source Sans Pro" charset="0"/>
            </a:endParaRPr>
          </a:p>
          <a:p>
            <a:r>
              <a:rPr lang="nb-NO"/>
              <a:t>- </a:t>
            </a:r>
            <a:r>
              <a:rPr lang="nb-NO" sz="1200" b="0" i="0" kern="1200">
                <a:solidFill>
                  <a:schemeClr val="tx1"/>
                </a:solidFill>
                <a:effectLst/>
                <a:latin typeface="Source Sans Pro" charset="0"/>
                <a:ea typeface="Source Sans Pro" charset="0"/>
                <a:cs typeface="Source Sans Pro" charset="0"/>
              </a:rPr>
              <a:t> denne boken belyser forfatterne ulike muligheter og spenninger som kan oppstå i utviklingsprosjekter i barnehage og skole. Dette inkluderer tema som motstand, tidspress, motstridende forventninger, veiledning, samtaler, didaktiske tilnærmingsmåter til enkeltfag og refleksjon i individuelle og kollektive læringsprosesser. Gjennom en blanding av forskning og stemmer fra praksisfeltet er intensjonen å gi en dypere forståelse av ulike former for samarbeid som har til hensikt å forbedre pedagogisk praksis.</a:t>
            </a:r>
            <a:br>
              <a:rPr lang="nb-NO"/>
            </a:br>
            <a:r>
              <a:rPr lang="nb-NO" sz="1200" b="0" i="0" kern="1200">
                <a:solidFill>
                  <a:schemeClr val="tx1"/>
                </a:solidFill>
                <a:effectLst/>
                <a:latin typeface="Source Sans Pro" charset="0"/>
                <a:ea typeface="Source Sans Pro" charset="0"/>
                <a:cs typeface="Source Sans Pro" charset="0"/>
              </a:rPr>
              <a:t>Den innledende teksten rammer inn barnehage- og skoleutvikling gjennom partnerskap på tvers av institusjoner og peker på de skolepolitiske trendene og føringene som ligger til grunn for denne typen samarbeid. De ulike kapitlene belyser partnerskapet fra ulike perspektiver hos aktører fra barnehage, grunnskole, videregående og UH-sektor. Boken består av vitenskapelige kapitler, men også mer personlige tekster som reflekterer hvordan de ulike aktørene opplever samarbeidet, og hva de tenker om lærings- og utviklingspotensialet i det.</a:t>
            </a:r>
            <a:br>
              <a:rPr lang="nb-NO"/>
            </a:br>
            <a:endParaRPr lang="nb-NO"/>
          </a:p>
        </p:txBody>
      </p:sp>
      <p:sp>
        <p:nvSpPr>
          <p:cNvPr id="4" name="Plassholder for lysbildenummer 3"/>
          <p:cNvSpPr>
            <a:spLocks noGrp="1"/>
          </p:cNvSpPr>
          <p:nvPr>
            <p:ph type="sldNum" sz="quarter" idx="5"/>
          </p:nvPr>
        </p:nvSpPr>
        <p:spPr/>
        <p:txBody>
          <a:bodyPr/>
          <a:lstStyle/>
          <a:p>
            <a:fld id="{F45C457E-F630-C147-B67D-734B6B1CD9DE}" type="slidenum">
              <a:rPr lang="nb-NO" smtClean="0"/>
              <a:pPr/>
              <a:t>15</a:t>
            </a:fld>
            <a:endParaRPr lang="nb-NO"/>
          </a:p>
        </p:txBody>
      </p:sp>
    </p:spTree>
    <p:extLst>
      <p:ext uri="{BB962C8B-B14F-4D97-AF65-F5344CB8AC3E}">
        <p14:creationId xmlns:p14="http://schemas.microsoft.com/office/powerpoint/2010/main" val="1997199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Bruk notatet mitt som ytterligere info. (Lin)</a:t>
            </a:r>
          </a:p>
        </p:txBody>
      </p:sp>
      <p:sp>
        <p:nvSpPr>
          <p:cNvPr id="4" name="Plassholder for lysbildenummer 3"/>
          <p:cNvSpPr>
            <a:spLocks noGrp="1"/>
          </p:cNvSpPr>
          <p:nvPr>
            <p:ph type="sldNum" sz="quarter" idx="5"/>
          </p:nvPr>
        </p:nvSpPr>
        <p:spPr/>
        <p:txBody>
          <a:bodyPr/>
          <a:lstStyle/>
          <a:p>
            <a:fld id="{F45C457E-F630-C147-B67D-734B6B1CD9DE}" type="slidenum">
              <a:rPr lang="nb-NO" smtClean="0"/>
              <a:pPr/>
              <a:t>16</a:t>
            </a:fld>
            <a:endParaRPr lang="nb-NO"/>
          </a:p>
        </p:txBody>
      </p:sp>
    </p:spTree>
    <p:extLst>
      <p:ext uri="{BB962C8B-B14F-4D97-AF65-F5344CB8AC3E}">
        <p14:creationId xmlns:p14="http://schemas.microsoft.com/office/powerpoint/2010/main" val="2349850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a:solidFill>
                  <a:schemeClr val="tx1"/>
                </a:solidFill>
                <a:effectLst/>
                <a:latin typeface="Source Sans Pro" charset="0"/>
                <a:ea typeface="Source Sans Pro" charset="0"/>
                <a:cs typeface="Source Sans Pro" charset="0"/>
              </a:rPr>
              <a:t>Organisering</a:t>
            </a:r>
          </a:p>
          <a:p>
            <a:r>
              <a:rPr lang="nb-NO" sz="1200" kern="1200">
                <a:solidFill>
                  <a:schemeClr val="tx1"/>
                </a:solidFill>
                <a:effectLst/>
                <a:latin typeface="Source Sans Pro" charset="0"/>
                <a:ea typeface="Source Sans Pro" charset="0"/>
                <a:cs typeface="Source Sans Pro" charset="0"/>
              </a:rPr>
              <a:t>- Del inn i smågrupper på 3–5 personer (helst fra ulike skoler).</a:t>
            </a:r>
            <a:br>
              <a:rPr lang="nb-NO" sz="1200" kern="1200">
                <a:solidFill>
                  <a:schemeClr val="tx1"/>
                </a:solidFill>
                <a:effectLst/>
                <a:latin typeface="Source Sans Pro" charset="0"/>
                <a:ea typeface="Source Sans Pro" charset="0"/>
                <a:cs typeface="Source Sans Pro" charset="0"/>
              </a:rPr>
            </a:br>
            <a:r>
              <a:rPr lang="nb-NO" sz="1200" kern="1200">
                <a:solidFill>
                  <a:schemeClr val="tx1"/>
                </a:solidFill>
                <a:effectLst/>
                <a:latin typeface="Source Sans Pro" charset="0"/>
                <a:ea typeface="Source Sans Pro" charset="0"/>
                <a:cs typeface="Source Sans Pro" charset="0"/>
              </a:rPr>
              <a:t>- Velg én referent og én som passer på tiden.</a:t>
            </a:r>
            <a:br>
              <a:rPr lang="nb-NO" sz="1200" kern="1200">
                <a:solidFill>
                  <a:schemeClr val="tx1"/>
                </a:solidFill>
                <a:effectLst/>
                <a:latin typeface="Source Sans Pro" charset="0"/>
                <a:ea typeface="Source Sans Pro" charset="0"/>
                <a:cs typeface="Source Sans Pro" charset="0"/>
              </a:rPr>
            </a:br>
            <a:r>
              <a:rPr lang="nb-NO" sz="1200" kern="1200">
                <a:solidFill>
                  <a:schemeClr val="tx1"/>
                </a:solidFill>
                <a:effectLst/>
                <a:latin typeface="Source Sans Pro" charset="0"/>
                <a:ea typeface="Source Sans Pro" charset="0"/>
                <a:cs typeface="Source Sans Pro" charset="0"/>
              </a:rPr>
              <a:t>- Bruk maks 25 minutter på hvert spørsmål.</a:t>
            </a:r>
            <a:br>
              <a:rPr lang="nb-NO" sz="1200" kern="1200">
                <a:solidFill>
                  <a:schemeClr val="tx1"/>
                </a:solidFill>
                <a:effectLst/>
                <a:latin typeface="Source Sans Pro" charset="0"/>
                <a:ea typeface="Source Sans Pro" charset="0"/>
                <a:cs typeface="Source Sans Pro" charset="0"/>
              </a:rPr>
            </a:br>
            <a:r>
              <a:rPr lang="nb-NO" sz="1200" kern="1200">
                <a:solidFill>
                  <a:schemeClr val="tx1"/>
                </a:solidFill>
                <a:effectLst/>
                <a:latin typeface="Source Sans Pro" charset="0"/>
                <a:ea typeface="Source Sans Pro" charset="0"/>
                <a:cs typeface="Source Sans Pro" charset="0"/>
              </a:rPr>
              <a:t>- Noter ned minst ett konkret forslag til forbedring per spørsmål.</a:t>
            </a:r>
            <a:br>
              <a:rPr lang="nb-NO" sz="1200" kern="1200">
                <a:solidFill>
                  <a:schemeClr val="tx1"/>
                </a:solidFill>
                <a:effectLst/>
                <a:latin typeface="Source Sans Pro" charset="0"/>
                <a:ea typeface="Source Sans Pro" charset="0"/>
                <a:cs typeface="Source Sans Pro" charset="0"/>
              </a:rPr>
            </a:br>
            <a:r>
              <a:rPr lang="nb-NO" sz="1200" kern="1200">
                <a:solidFill>
                  <a:schemeClr val="tx1"/>
                </a:solidFill>
                <a:effectLst/>
                <a:latin typeface="Source Sans Pro" charset="0"/>
                <a:ea typeface="Source Sans Pro" charset="0"/>
                <a:cs typeface="Source Sans Pro" charset="0"/>
              </a:rPr>
              <a:t>- Til slutt deler hver gruppe ett hovedpunkt fra hvert spørsmål i plenum.</a:t>
            </a:r>
          </a:p>
        </p:txBody>
      </p:sp>
      <p:sp>
        <p:nvSpPr>
          <p:cNvPr id="4" name="Plassholder for lysbildenummer 3"/>
          <p:cNvSpPr>
            <a:spLocks noGrp="1"/>
          </p:cNvSpPr>
          <p:nvPr>
            <p:ph type="sldNum" sz="quarter" idx="5"/>
          </p:nvPr>
        </p:nvSpPr>
        <p:spPr/>
        <p:txBody>
          <a:bodyPr/>
          <a:lstStyle/>
          <a:p>
            <a:fld id="{F45C457E-F630-C147-B67D-734B6B1CD9DE}" type="slidenum">
              <a:rPr lang="nb-NO" smtClean="0"/>
              <a:pPr/>
              <a:t>17</a:t>
            </a:fld>
            <a:endParaRPr lang="nb-NO"/>
          </a:p>
        </p:txBody>
      </p:sp>
    </p:spTree>
    <p:extLst>
      <p:ext uri="{BB962C8B-B14F-4D97-AF65-F5344CB8AC3E}">
        <p14:creationId xmlns:p14="http://schemas.microsoft.com/office/powerpoint/2010/main" val="9985896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45C457E-F630-C147-B67D-734B6B1CD9DE}" type="slidenum">
              <a:rPr lang="nb-NO" smtClean="0"/>
              <a:pPr/>
              <a:t>18</a:t>
            </a:fld>
            <a:endParaRPr lang="nb-NO"/>
          </a:p>
        </p:txBody>
      </p:sp>
    </p:spTree>
    <p:extLst>
      <p:ext uri="{BB962C8B-B14F-4D97-AF65-F5344CB8AC3E}">
        <p14:creationId xmlns:p14="http://schemas.microsoft.com/office/powerpoint/2010/main" val="38729594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45C457E-F630-C147-B67D-734B6B1CD9DE}" type="slidenum">
              <a:rPr lang="nb-NO" smtClean="0"/>
              <a:pPr/>
              <a:t>20</a:t>
            </a:fld>
            <a:endParaRPr lang="nb-NO"/>
          </a:p>
        </p:txBody>
      </p:sp>
    </p:spTree>
    <p:extLst>
      <p:ext uri="{BB962C8B-B14F-4D97-AF65-F5344CB8AC3E}">
        <p14:creationId xmlns:p14="http://schemas.microsoft.com/office/powerpoint/2010/main" val="15265107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latin typeface="Source Sans Pro" charset="0"/>
                <a:ea typeface="Source Sans Pro" charset="0"/>
                <a:cs typeface="Source Sans Pro" charset="0"/>
              </a:rPr>
              <a:t>Øvingslæreravtalen: </a:t>
            </a:r>
          </a:p>
          <a:p>
            <a:r>
              <a:rPr lang="nb-NO">
                <a:latin typeface="Source Sans Pro" charset="0"/>
                <a:ea typeface="Source Sans Pro" charset="0"/>
                <a:cs typeface="Source Sans Pro" charset="0"/>
              </a:rPr>
              <a:t>Det ble nedsatt en arbeidsgruppe- arbeidsgruppa anbefalte revidering av Øvingslæreravtalen. </a:t>
            </a:r>
          </a:p>
          <a:p>
            <a:r>
              <a:rPr lang="nb-NO">
                <a:latin typeface="Source Sans Pro" charset="0"/>
                <a:ea typeface="Source Sans Pro" charset="0"/>
                <a:cs typeface="Source Sans Pro" charset="0"/>
              </a:rPr>
              <a:t>Det ligger en anbefaling i sektoren om å revidere denne – men det er vanskelig å få tilslutning i sektoren for dette. </a:t>
            </a:r>
          </a:p>
        </p:txBody>
      </p:sp>
      <p:sp>
        <p:nvSpPr>
          <p:cNvPr id="4" name="Plassholder for lysbildenummer 3"/>
          <p:cNvSpPr>
            <a:spLocks noGrp="1"/>
          </p:cNvSpPr>
          <p:nvPr>
            <p:ph type="sldNum" sz="quarter" idx="10"/>
          </p:nvPr>
        </p:nvSpPr>
        <p:spPr/>
        <p:txBody>
          <a:bodyPr/>
          <a:lstStyle/>
          <a:p>
            <a:fld id="{F45C457E-F630-C147-B67D-734B6B1CD9DE}" type="slidenum">
              <a:rPr lang="nb-NO" smtClean="0"/>
              <a:t>21</a:t>
            </a:fld>
            <a:endParaRPr lang="nb-NO"/>
          </a:p>
        </p:txBody>
      </p:sp>
    </p:spTree>
    <p:extLst>
      <p:ext uri="{BB962C8B-B14F-4D97-AF65-F5344CB8AC3E}">
        <p14:creationId xmlns:p14="http://schemas.microsoft.com/office/powerpoint/2010/main" val="2090644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Se på denne </a:t>
            </a:r>
          </a:p>
        </p:txBody>
      </p:sp>
      <p:sp>
        <p:nvSpPr>
          <p:cNvPr id="4" name="Plassholder for lysbildenummer 3"/>
          <p:cNvSpPr>
            <a:spLocks noGrp="1"/>
          </p:cNvSpPr>
          <p:nvPr>
            <p:ph type="sldNum" sz="quarter" idx="5"/>
          </p:nvPr>
        </p:nvSpPr>
        <p:spPr/>
        <p:txBody>
          <a:bodyPr/>
          <a:lstStyle/>
          <a:p>
            <a:fld id="{F45C457E-F630-C147-B67D-734B6B1CD9DE}" type="slidenum">
              <a:rPr lang="nb-NO" smtClean="0"/>
              <a:pPr/>
              <a:t>22</a:t>
            </a:fld>
            <a:endParaRPr lang="nb-NO"/>
          </a:p>
        </p:txBody>
      </p:sp>
    </p:spTree>
    <p:extLst>
      <p:ext uri="{BB962C8B-B14F-4D97-AF65-F5344CB8AC3E}">
        <p14:creationId xmlns:p14="http://schemas.microsoft.com/office/powerpoint/2010/main" val="1121357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69D97299-2ACC-2246-9998-AAC0BBB7B871}" type="datetime1">
              <a:rPr lang="nb-NO" smtClean="0"/>
              <a:t>24.06.2025</a:t>
            </a:fld>
            <a:endParaRPr lang="nb-NO"/>
          </a:p>
        </p:txBody>
      </p:sp>
      <p:sp>
        <p:nvSpPr>
          <p:cNvPr id="8" name="Plassholder for bunntekst 7"/>
          <p:cNvSpPr>
            <a:spLocks noGrp="1"/>
          </p:cNvSpPr>
          <p:nvPr>
            <p:ph type="ftr" sz="quarter" idx="11"/>
          </p:nvPr>
        </p:nvSpPr>
        <p:spPr/>
        <p:txBody>
          <a:bodyPr/>
          <a:lstStyle/>
          <a:p>
            <a:r>
              <a:rPr lang="nb-NO"/>
              <a:t>Fornavn Etternavn | Avdelingsnavn</a:t>
            </a:r>
          </a:p>
        </p:txBody>
      </p:sp>
      <p:sp>
        <p:nvSpPr>
          <p:cNvPr id="9" name="Plassholder for lysbildenummer 8"/>
          <p:cNvSpPr>
            <a:spLocks noGrp="1"/>
          </p:cNvSpPr>
          <p:nvPr>
            <p:ph type="sldNum" sz="quarter" idx="12"/>
          </p:nvPr>
        </p:nvSpPr>
        <p:spPr/>
        <p:txBody>
          <a:bodyPr/>
          <a:lstStyle/>
          <a:p>
            <a:fld id="{28ECCE09-4EB9-D24E-99A2-F5BDA1BD657E}" type="slidenum">
              <a:rPr lang="nb-NO" smtClean="0"/>
              <a:pPr/>
              <a:t>‹#›</a:t>
            </a:fld>
            <a:endParaRPr lang="nb-NO"/>
          </a:p>
        </p:txBody>
      </p:sp>
    </p:spTree>
    <p:extLst>
      <p:ext uri="{BB962C8B-B14F-4D97-AF65-F5344CB8AC3E}">
        <p14:creationId xmlns:p14="http://schemas.microsoft.com/office/powerpoint/2010/main" val="4038523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Forside 1-Gronn">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8" name="Bilde 7" descr="HEX-pp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tel 1"/>
          <p:cNvSpPr>
            <a:spLocks noGrp="1"/>
          </p:cNvSpPr>
          <p:nvPr>
            <p:ph type="ctrTitle"/>
          </p:nvPr>
        </p:nvSpPr>
        <p:spPr>
          <a:xfrm>
            <a:off x="274053" y="1203159"/>
            <a:ext cx="8412748" cy="1784684"/>
          </a:xfrm>
        </p:spPr>
        <p:txBody>
          <a:bodyPr anchor="b">
            <a:normAutofit/>
          </a:bodyPr>
          <a:lstStyle>
            <a:lvl1pPr>
              <a:defRPr sz="4000">
                <a:solidFill>
                  <a:srgbClr val="FFFFFF"/>
                </a:solidFill>
              </a:defRPr>
            </a:lvl1pPr>
          </a:lstStyle>
          <a:p>
            <a:r>
              <a:rPr lang="nb-NO"/>
              <a:t>Klikk for å redigere tittelstil</a:t>
            </a:r>
          </a:p>
        </p:txBody>
      </p:sp>
      <p:pic>
        <p:nvPicPr>
          <p:cNvPr id="9" name="Bild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pic>
        <p:nvPicPr>
          <p:cNvPr id="10" name="Bilde 9" descr="HEX-pp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1" name="Bild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3" name="Plassholder for dato 2"/>
          <p:cNvSpPr>
            <a:spLocks noGrp="1"/>
          </p:cNvSpPr>
          <p:nvPr>
            <p:ph type="dt" sz="half" idx="10"/>
          </p:nvPr>
        </p:nvSpPr>
        <p:spPr/>
        <p:txBody>
          <a:bodyPr/>
          <a:lstStyle>
            <a:lvl1pPr>
              <a:defRPr>
                <a:solidFill>
                  <a:srgbClr val="FFFFFF"/>
                </a:solidFill>
              </a:defRPr>
            </a:lvl1pPr>
          </a:lstStyle>
          <a:p>
            <a:fld id="{644AB339-F0E1-A746-A0DD-B8B314440945}" type="datetime1">
              <a:rPr lang="nb-NO" smtClean="0"/>
              <a:t>24.06.2025</a:t>
            </a:fld>
            <a:endParaRPr lang="nb-NO"/>
          </a:p>
        </p:txBody>
      </p:sp>
      <p:sp>
        <p:nvSpPr>
          <p:cNvPr id="7" name="Plassholder for bunntekst 6"/>
          <p:cNvSpPr>
            <a:spLocks noGrp="1"/>
          </p:cNvSpPr>
          <p:nvPr>
            <p:ph type="ftr" sz="quarter" idx="11"/>
          </p:nvPr>
        </p:nvSpPr>
        <p:spPr/>
        <p:txBody>
          <a:bodyPr/>
          <a:lstStyle>
            <a:lvl1pPr>
              <a:defRPr>
                <a:solidFill>
                  <a:srgbClr val="FFFFFF"/>
                </a:solidFill>
              </a:defRPr>
            </a:lvl1pPr>
          </a:lstStyle>
          <a:p>
            <a:r>
              <a:rPr lang="nb-NO"/>
              <a:t>Fornavn Etternavn | Avdelingsnavn</a:t>
            </a:r>
          </a:p>
        </p:txBody>
      </p:sp>
      <p:sp>
        <p:nvSpPr>
          <p:cNvPr id="12" name="Plassholder for lysbildenummer 11"/>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spTree>
    <p:extLst>
      <p:ext uri="{BB962C8B-B14F-4D97-AF65-F5344CB8AC3E}">
        <p14:creationId xmlns:p14="http://schemas.microsoft.com/office/powerpoint/2010/main" val="630912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Forside 1-Bla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8" name="Bilde 7" descr="HEX-pp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tel 1"/>
          <p:cNvSpPr>
            <a:spLocks noGrp="1"/>
          </p:cNvSpPr>
          <p:nvPr>
            <p:ph type="ctrTitle"/>
          </p:nvPr>
        </p:nvSpPr>
        <p:spPr>
          <a:xfrm>
            <a:off x="274053" y="1203159"/>
            <a:ext cx="8412748" cy="1784684"/>
          </a:xfrm>
        </p:spPr>
        <p:txBody>
          <a:bodyPr anchor="b">
            <a:normAutofit/>
          </a:bodyPr>
          <a:lstStyle>
            <a:lvl1pPr>
              <a:defRPr sz="4000">
                <a:solidFill>
                  <a:srgbClr val="FFFFFF"/>
                </a:solidFill>
              </a:defRPr>
            </a:lvl1pPr>
          </a:lstStyle>
          <a:p>
            <a:r>
              <a:rPr lang="nb-NO"/>
              <a:t>Klikk for å redigere tittelstil</a:t>
            </a:r>
          </a:p>
        </p:txBody>
      </p:sp>
      <p:pic>
        <p:nvPicPr>
          <p:cNvPr id="9" name="Bild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pic>
        <p:nvPicPr>
          <p:cNvPr id="10" name="Bilde 9" descr="HEX-pp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1" name="Bild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3" name="Plassholder for dato 2"/>
          <p:cNvSpPr>
            <a:spLocks noGrp="1"/>
          </p:cNvSpPr>
          <p:nvPr>
            <p:ph type="dt" sz="half" idx="10"/>
          </p:nvPr>
        </p:nvSpPr>
        <p:spPr/>
        <p:txBody>
          <a:bodyPr/>
          <a:lstStyle>
            <a:lvl1pPr>
              <a:defRPr>
                <a:solidFill>
                  <a:srgbClr val="FFFFFF"/>
                </a:solidFill>
              </a:defRPr>
            </a:lvl1pPr>
          </a:lstStyle>
          <a:p>
            <a:fld id="{1A590699-1352-D148-B251-D7C28FB0B6CC}" type="datetime1">
              <a:rPr lang="nb-NO" smtClean="0"/>
              <a:t>24.06.2025</a:t>
            </a:fld>
            <a:endParaRPr lang="nb-NO"/>
          </a:p>
        </p:txBody>
      </p:sp>
      <p:sp>
        <p:nvSpPr>
          <p:cNvPr id="7" name="Plassholder for bunntekst 6"/>
          <p:cNvSpPr>
            <a:spLocks noGrp="1"/>
          </p:cNvSpPr>
          <p:nvPr>
            <p:ph type="ftr" sz="quarter" idx="11"/>
          </p:nvPr>
        </p:nvSpPr>
        <p:spPr/>
        <p:txBody>
          <a:bodyPr/>
          <a:lstStyle>
            <a:lvl1pPr>
              <a:defRPr>
                <a:solidFill>
                  <a:srgbClr val="FFFFFF"/>
                </a:solidFill>
              </a:defRPr>
            </a:lvl1pPr>
          </a:lstStyle>
          <a:p>
            <a:r>
              <a:rPr lang="nb-NO"/>
              <a:t>Fornavn Etternavn | Avdelingsnavn</a:t>
            </a:r>
          </a:p>
        </p:txBody>
      </p:sp>
      <p:sp>
        <p:nvSpPr>
          <p:cNvPr id="12" name="Plassholder for lysbildenummer 11"/>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spTree>
    <p:extLst>
      <p:ext uri="{BB962C8B-B14F-4D97-AF65-F5344CB8AC3E}">
        <p14:creationId xmlns:p14="http://schemas.microsoft.com/office/powerpoint/2010/main" val="3434894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1_Forside 1-Blaa">
    <p:bg>
      <p:bgPr>
        <a:solidFill>
          <a:srgbClr val="D77869"/>
        </a:solidFill>
        <a:effectLst/>
      </p:bgPr>
    </p:bg>
    <p:spTree>
      <p:nvGrpSpPr>
        <p:cNvPr id="1" name=""/>
        <p:cNvGrpSpPr/>
        <p:nvPr/>
      </p:nvGrpSpPr>
      <p:grpSpPr>
        <a:xfrm>
          <a:off x="0" y="0"/>
          <a:ext cx="0" cy="0"/>
          <a:chOff x="0" y="0"/>
          <a:chExt cx="0" cy="0"/>
        </a:xfrm>
      </p:grpSpPr>
      <p:pic>
        <p:nvPicPr>
          <p:cNvPr id="8" name="Bilde 7" descr="HEX-ppt-net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tel 1"/>
          <p:cNvSpPr>
            <a:spLocks noGrp="1"/>
          </p:cNvSpPr>
          <p:nvPr>
            <p:ph type="ctrTitle"/>
          </p:nvPr>
        </p:nvSpPr>
        <p:spPr>
          <a:xfrm>
            <a:off x="274053" y="1203159"/>
            <a:ext cx="8412748" cy="1784684"/>
          </a:xfrm>
        </p:spPr>
        <p:txBody>
          <a:bodyPr anchor="b">
            <a:normAutofit/>
          </a:bodyPr>
          <a:lstStyle>
            <a:lvl1pPr>
              <a:defRPr sz="4000">
                <a:solidFill>
                  <a:srgbClr val="FFFFFF"/>
                </a:solidFill>
              </a:defRPr>
            </a:lvl1pPr>
          </a:lstStyle>
          <a:p>
            <a:r>
              <a:rPr lang="nb-NO"/>
              <a:t>Klikk for å redigere tittelstil</a:t>
            </a:r>
          </a:p>
        </p:txBody>
      </p:sp>
      <p:pic>
        <p:nvPicPr>
          <p:cNvPr id="9" name="Bild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pic>
        <p:nvPicPr>
          <p:cNvPr id="10" name="Bilde 9" descr="HEX-ppt-net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a:solidFill>
            <a:srgbClr val="D77869"/>
          </a:solidFill>
        </p:spPr>
      </p:pic>
      <p:pic>
        <p:nvPicPr>
          <p:cNvPr id="11" name="Bild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3" name="Plassholder for dato 2"/>
          <p:cNvSpPr>
            <a:spLocks noGrp="1"/>
          </p:cNvSpPr>
          <p:nvPr>
            <p:ph type="dt" sz="half" idx="10"/>
          </p:nvPr>
        </p:nvSpPr>
        <p:spPr/>
        <p:txBody>
          <a:bodyPr/>
          <a:lstStyle>
            <a:lvl1pPr>
              <a:defRPr>
                <a:solidFill>
                  <a:srgbClr val="FFFFFF"/>
                </a:solidFill>
              </a:defRPr>
            </a:lvl1pPr>
          </a:lstStyle>
          <a:p>
            <a:fld id="{1A590699-1352-D148-B251-D7C28FB0B6CC}" type="datetime1">
              <a:rPr lang="nb-NO" smtClean="0"/>
              <a:t>24.06.2025</a:t>
            </a:fld>
            <a:endParaRPr lang="nb-NO"/>
          </a:p>
        </p:txBody>
      </p:sp>
      <p:sp>
        <p:nvSpPr>
          <p:cNvPr id="7" name="Plassholder for bunntekst 6"/>
          <p:cNvSpPr>
            <a:spLocks noGrp="1"/>
          </p:cNvSpPr>
          <p:nvPr>
            <p:ph type="ftr" sz="quarter" idx="11"/>
          </p:nvPr>
        </p:nvSpPr>
        <p:spPr/>
        <p:txBody>
          <a:bodyPr/>
          <a:lstStyle>
            <a:lvl1pPr>
              <a:defRPr>
                <a:solidFill>
                  <a:srgbClr val="FFFFFF"/>
                </a:solidFill>
              </a:defRPr>
            </a:lvl1pPr>
          </a:lstStyle>
          <a:p>
            <a:r>
              <a:rPr lang="nb-NO"/>
              <a:t>Fornavn Etternavn | Avdelingsnavn</a:t>
            </a:r>
          </a:p>
        </p:txBody>
      </p:sp>
      <p:sp>
        <p:nvSpPr>
          <p:cNvPr id="12" name="Plassholder for lysbildenummer 11"/>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2_Forside 1-Bla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8" name="Bilde 7" descr="HEX-pp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tel 1"/>
          <p:cNvSpPr>
            <a:spLocks noGrp="1"/>
          </p:cNvSpPr>
          <p:nvPr>
            <p:ph type="ctrTitle"/>
          </p:nvPr>
        </p:nvSpPr>
        <p:spPr>
          <a:xfrm>
            <a:off x="274053" y="1203159"/>
            <a:ext cx="8412748" cy="1784684"/>
          </a:xfrm>
        </p:spPr>
        <p:txBody>
          <a:bodyPr anchor="b">
            <a:normAutofit/>
          </a:bodyPr>
          <a:lstStyle>
            <a:lvl1pPr>
              <a:defRPr sz="4000">
                <a:solidFill>
                  <a:srgbClr val="FFFFFF"/>
                </a:solidFill>
              </a:defRPr>
            </a:lvl1pPr>
          </a:lstStyle>
          <a:p>
            <a:r>
              <a:rPr lang="nb-NO"/>
              <a:t>Klikk for å redigere tittelstil</a:t>
            </a:r>
          </a:p>
        </p:txBody>
      </p:sp>
      <p:pic>
        <p:nvPicPr>
          <p:cNvPr id="9" name="Bild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pic>
        <p:nvPicPr>
          <p:cNvPr id="10" name="Bilde 9" descr="HEX-pp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a:solidFill>
            <a:srgbClr val="A396A3"/>
          </a:solidFill>
        </p:spPr>
      </p:pic>
      <p:pic>
        <p:nvPicPr>
          <p:cNvPr id="11" name="Bild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3" name="Plassholder for dato 2"/>
          <p:cNvSpPr>
            <a:spLocks noGrp="1"/>
          </p:cNvSpPr>
          <p:nvPr>
            <p:ph type="dt" sz="half" idx="10"/>
          </p:nvPr>
        </p:nvSpPr>
        <p:spPr/>
        <p:txBody>
          <a:bodyPr/>
          <a:lstStyle>
            <a:lvl1pPr>
              <a:defRPr>
                <a:solidFill>
                  <a:srgbClr val="FFFFFF"/>
                </a:solidFill>
              </a:defRPr>
            </a:lvl1pPr>
          </a:lstStyle>
          <a:p>
            <a:fld id="{1A590699-1352-D148-B251-D7C28FB0B6CC}" type="datetime1">
              <a:rPr lang="nb-NO" smtClean="0"/>
              <a:t>24.06.2025</a:t>
            </a:fld>
            <a:endParaRPr lang="nb-NO"/>
          </a:p>
        </p:txBody>
      </p:sp>
      <p:sp>
        <p:nvSpPr>
          <p:cNvPr id="7" name="Plassholder for bunntekst 6"/>
          <p:cNvSpPr>
            <a:spLocks noGrp="1"/>
          </p:cNvSpPr>
          <p:nvPr>
            <p:ph type="ftr" sz="quarter" idx="11"/>
          </p:nvPr>
        </p:nvSpPr>
        <p:spPr/>
        <p:txBody>
          <a:bodyPr/>
          <a:lstStyle>
            <a:lvl1pPr>
              <a:defRPr>
                <a:solidFill>
                  <a:srgbClr val="FFFFFF"/>
                </a:solidFill>
              </a:defRPr>
            </a:lvl1pPr>
          </a:lstStyle>
          <a:p>
            <a:r>
              <a:rPr lang="nb-NO"/>
              <a:t>Fornavn Etternavn | Avdelingsnavn</a:t>
            </a:r>
          </a:p>
        </p:txBody>
      </p:sp>
      <p:sp>
        <p:nvSpPr>
          <p:cNvPr id="12" name="Plassholder for lysbildenummer 11"/>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3_Forside 1-Blaa">
    <p:bg>
      <p:bgPr>
        <a:solidFill>
          <a:srgbClr val="C8C2BE"/>
        </a:solidFill>
        <a:effectLst/>
      </p:bgPr>
    </p:bg>
    <p:spTree>
      <p:nvGrpSpPr>
        <p:cNvPr id="1" name=""/>
        <p:cNvGrpSpPr/>
        <p:nvPr/>
      </p:nvGrpSpPr>
      <p:grpSpPr>
        <a:xfrm>
          <a:off x="0" y="0"/>
          <a:ext cx="0" cy="0"/>
          <a:chOff x="0" y="0"/>
          <a:chExt cx="0" cy="0"/>
        </a:xfrm>
      </p:grpSpPr>
      <p:pic>
        <p:nvPicPr>
          <p:cNvPr id="8" name="Bilde 7" descr="HEX-ppt-net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tel 1"/>
          <p:cNvSpPr>
            <a:spLocks noGrp="1"/>
          </p:cNvSpPr>
          <p:nvPr>
            <p:ph type="ctrTitle"/>
          </p:nvPr>
        </p:nvSpPr>
        <p:spPr>
          <a:xfrm>
            <a:off x="274053" y="1203159"/>
            <a:ext cx="8412748" cy="1784684"/>
          </a:xfrm>
        </p:spPr>
        <p:txBody>
          <a:bodyPr anchor="b">
            <a:normAutofit/>
          </a:bodyPr>
          <a:lstStyle>
            <a:lvl1pPr>
              <a:defRPr sz="4000">
                <a:solidFill>
                  <a:schemeClr val="bg1"/>
                </a:solidFill>
              </a:defRPr>
            </a:lvl1pPr>
          </a:lstStyle>
          <a:p>
            <a:r>
              <a:rPr lang="nb-NO"/>
              <a:t>Klikk for å redigere tittelstil</a:t>
            </a:r>
          </a:p>
        </p:txBody>
      </p:sp>
      <p:pic>
        <p:nvPicPr>
          <p:cNvPr id="10" name="Bilde 9" descr="HEX-ppt-net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Plassholder for dato 2"/>
          <p:cNvSpPr>
            <a:spLocks noGrp="1"/>
          </p:cNvSpPr>
          <p:nvPr>
            <p:ph type="dt" sz="half" idx="10"/>
          </p:nvPr>
        </p:nvSpPr>
        <p:spPr/>
        <p:txBody>
          <a:bodyPr/>
          <a:lstStyle>
            <a:lvl1pPr>
              <a:defRPr>
                <a:solidFill>
                  <a:schemeClr val="bg1"/>
                </a:solidFill>
              </a:defRPr>
            </a:lvl1pPr>
          </a:lstStyle>
          <a:p>
            <a:fld id="{1A590699-1352-D148-B251-D7C28FB0B6CC}" type="datetime1">
              <a:rPr lang="nb-NO" smtClean="0"/>
              <a:pPr/>
              <a:t>24.06.2025</a:t>
            </a:fld>
            <a:endParaRPr lang="nb-NO"/>
          </a:p>
        </p:txBody>
      </p:sp>
      <p:sp>
        <p:nvSpPr>
          <p:cNvPr id="7" name="Plassholder for bunntekst 6"/>
          <p:cNvSpPr>
            <a:spLocks noGrp="1"/>
          </p:cNvSpPr>
          <p:nvPr>
            <p:ph type="ftr" sz="quarter" idx="11"/>
          </p:nvPr>
        </p:nvSpPr>
        <p:spPr/>
        <p:txBody>
          <a:bodyPr/>
          <a:lstStyle>
            <a:lvl1pPr>
              <a:defRPr>
                <a:solidFill>
                  <a:schemeClr val="bg1"/>
                </a:solidFill>
              </a:defRPr>
            </a:lvl1pPr>
          </a:lstStyle>
          <a:p>
            <a:r>
              <a:rPr lang="nb-NO"/>
              <a:t>Fornavn Etternavn | Avdelingsnavn</a:t>
            </a:r>
          </a:p>
        </p:txBody>
      </p:sp>
      <p:sp>
        <p:nvSpPr>
          <p:cNvPr id="12" name="Plassholder for lysbildenummer 11"/>
          <p:cNvSpPr>
            <a:spLocks noGrp="1"/>
          </p:cNvSpPr>
          <p:nvPr>
            <p:ph type="sldNum" sz="quarter" idx="12"/>
          </p:nvPr>
        </p:nvSpPr>
        <p:spPr/>
        <p:txBody>
          <a:bodyPr/>
          <a:lstStyle>
            <a:lvl1pPr>
              <a:defRPr>
                <a:solidFill>
                  <a:schemeClr val="bg1"/>
                </a:solidFill>
              </a:defRPr>
            </a:lvl1pPr>
          </a:lstStyle>
          <a:p>
            <a:fld id="{28ECCE09-4EB9-D24E-99A2-F5BDA1BD657E}" type="slidenum">
              <a:rPr lang="nb-NO" smtClean="0"/>
              <a:pPr/>
              <a:t>‹#›</a:t>
            </a:fld>
            <a:endParaRPr lang="nb-NO"/>
          </a:p>
        </p:txBody>
      </p:sp>
      <p:pic>
        <p:nvPicPr>
          <p:cNvPr id="4" name="Bild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97782" y="36589"/>
            <a:ext cx="2643744" cy="729201"/>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Kapittelside 1-Gronn">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9" name="Bild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10" name="Plassholder for tittel 1"/>
          <p:cNvSpPr>
            <a:spLocks noGrp="1"/>
          </p:cNvSpPr>
          <p:nvPr>
            <p:ph type="title" hasCustomPrompt="1"/>
          </p:nvPr>
        </p:nvSpPr>
        <p:spPr>
          <a:xfrm>
            <a:off x="1510632" y="761999"/>
            <a:ext cx="6075947" cy="3215106"/>
          </a:xfrm>
          <a:prstGeom prst="rect">
            <a:avLst/>
          </a:prstGeom>
        </p:spPr>
        <p:txBody>
          <a:bodyPr vert="horz" lIns="91440" tIns="45720" rIns="91440" bIns="45720" rtlCol="0" anchor="ctr">
            <a:normAutofit/>
          </a:bodyPr>
          <a:lstStyle>
            <a:lvl1pPr algn="ctr">
              <a:defRPr sz="4000">
                <a:solidFill>
                  <a:srgbClr val="FFFFFF"/>
                </a:solidFill>
              </a:defRPr>
            </a:lvl1pPr>
          </a:lstStyle>
          <a:p>
            <a:r>
              <a:rPr lang="nb-NO"/>
              <a:t>KLIKK FOR Å REDIGERE TITTELSTIL</a:t>
            </a:r>
          </a:p>
        </p:txBody>
      </p:sp>
      <p:pic>
        <p:nvPicPr>
          <p:cNvPr id="7" name="Bild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2" name="Plassholder for dato 1"/>
          <p:cNvSpPr>
            <a:spLocks noGrp="1"/>
          </p:cNvSpPr>
          <p:nvPr>
            <p:ph type="dt" sz="half" idx="10"/>
          </p:nvPr>
        </p:nvSpPr>
        <p:spPr/>
        <p:txBody>
          <a:bodyPr/>
          <a:lstStyle>
            <a:lvl1pPr>
              <a:defRPr>
                <a:solidFill>
                  <a:srgbClr val="FFFFFF"/>
                </a:solidFill>
              </a:defRPr>
            </a:lvl1pPr>
          </a:lstStyle>
          <a:p>
            <a:fld id="{91FF5EF9-C484-D748-964B-06FC147FE0F7}" type="datetime1">
              <a:rPr lang="nb-NO" smtClean="0"/>
              <a:t>24.06.2025</a:t>
            </a:fld>
            <a:endParaRPr lang="nb-NO"/>
          </a:p>
        </p:txBody>
      </p:sp>
      <p:sp>
        <p:nvSpPr>
          <p:cNvPr id="3" name="Plassholder for bunntekst 2"/>
          <p:cNvSpPr>
            <a:spLocks noGrp="1"/>
          </p:cNvSpPr>
          <p:nvPr>
            <p:ph type="ftr" sz="quarter" idx="11"/>
          </p:nvPr>
        </p:nvSpPr>
        <p:spPr/>
        <p:txBody>
          <a:bodyPr/>
          <a:lstStyle>
            <a:lvl1pPr>
              <a:defRPr>
                <a:solidFill>
                  <a:srgbClr val="FFFFFF"/>
                </a:solidFill>
              </a:defRPr>
            </a:lvl1pPr>
          </a:lstStyle>
          <a:p>
            <a:r>
              <a:rPr lang="nb-NO"/>
              <a:t>Fornavn Etternavn | Avdelingsnavn</a:t>
            </a:r>
          </a:p>
        </p:txBody>
      </p:sp>
      <p:sp>
        <p:nvSpPr>
          <p:cNvPr id="8" name="Plassholder for lysbildenummer 7"/>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spTree>
    <p:extLst>
      <p:ext uri="{BB962C8B-B14F-4D97-AF65-F5344CB8AC3E}">
        <p14:creationId xmlns:p14="http://schemas.microsoft.com/office/powerpoint/2010/main" val="3098194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Kapittelside 1-Bla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9" name="Bild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10" name="Plassholder for tittel 1"/>
          <p:cNvSpPr>
            <a:spLocks noGrp="1"/>
          </p:cNvSpPr>
          <p:nvPr>
            <p:ph type="title" hasCustomPrompt="1"/>
          </p:nvPr>
        </p:nvSpPr>
        <p:spPr>
          <a:xfrm>
            <a:off x="1510632" y="761999"/>
            <a:ext cx="6075947" cy="3215106"/>
          </a:xfrm>
          <a:prstGeom prst="rect">
            <a:avLst/>
          </a:prstGeom>
        </p:spPr>
        <p:txBody>
          <a:bodyPr vert="horz" lIns="91440" tIns="45720" rIns="91440" bIns="45720" rtlCol="0" anchor="ctr">
            <a:normAutofit/>
          </a:bodyPr>
          <a:lstStyle>
            <a:lvl1pPr algn="ctr">
              <a:defRPr sz="4000">
                <a:solidFill>
                  <a:srgbClr val="FFFFFF"/>
                </a:solidFill>
              </a:defRPr>
            </a:lvl1pPr>
          </a:lstStyle>
          <a:p>
            <a:r>
              <a:rPr lang="nb-NO"/>
              <a:t>KLIKK FOR Å REDIGERE TITTELSTIL</a:t>
            </a:r>
          </a:p>
        </p:txBody>
      </p:sp>
      <p:pic>
        <p:nvPicPr>
          <p:cNvPr id="7" name="Bild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2" name="Plassholder for dato 1"/>
          <p:cNvSpPr>
            <a:spLocks noGrp="1"/>
          </p:cNvSpPr>
          <p:nvPr>
            <p:ph type="dt" sz="half" idx="10"/>
          </p:nvPr>
        </p:nvSpPr>
        <p:spPr/>
        <p:txBody>
          <a:bodyPr/>
          <a:lstStyle>
            <a:lvl1pPr>
              <a:defRPr>
                <a:solidFill>
                  <a:srgbClr val="FFFFFF"/>
                </a:solidFill>
              </a:defRPr>
            </a:lvl1pPr>
          </a:lstStyle>
          <a:p>
            <a:fld id="{6EE9DC53-2898-304E-8D88-1BB22CAC7760}" type="datetime1">
              <a:rPr lang="nb-NO" smtClean="0"/>
              <a:t>24.06.2025</a:t>
            </a:fld>
            <a:endParaRPr lang="nb-NO"/>
          </a:p>
        </p:txBody>
      </p:sp>
      <p:sp>
        <p:nvSpPr>
          <p:cNvPr id="3" name="Plassholder for bunntekst 2"/>
          <p:cNvSpPr>
            <a:spLocks noGrp="1"/>
          </p:cNvSpPr>
          <p:nvPr>
            <p:ph type="ftr" sz="quarter" idx="11"/>
          </p:nvPr>
        </p:nvSpPr>
        <p:spPr/>
        <p:txBody>
          <a:bodyPr/>
          <a:lstStyle>
            <a:lvl1pPr>
              <a:defRPr>
                <a:solidFill>
                  <a:srgbClr val="FFFFFF"/>
                </a:solidFill>
              </a:defRPr>
            </a:lvl1pPr>
          </a:lstStyle>
          <a:p>
            <a:r>
              <a:rPr lang="nb-NO"/>
              <a:t>Fornavn Etternavn | Avdelingsnavn</a:t>
            </a:r>
          </a:p>
        </p:txBody>
      </p:sp>
      <p:sp>
        <p:nvSpPr>
          <p:cNvPr id="8" name="Plassholder for lysbildenummer 7"/>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spTree>
    <p:extLst>
      <p:ext uri="{BB962C8B-B14F-4D97-AF65-F5344CB8AC3E}">
        <p14:creationId xmlns:p14="http://schemas.microsoft.com/office/powerpoint/2010/main" val="1673634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1_Kapittelside 1-Blaa">
    <p:bg>
      <p:bgPr>
        <a:solidFill>
          <a:srgbClr val="D77869"/>
        </a:solidFill>
        <a:effectLst/>
      </p:bgPr>
    </p:bg>
    <p:spTree>
      <p:nvGrpSpPr>
        <p:cNvPr id="1" name=""/>
        <p:cNvGrpSpPr/>
        <p:nvPr/>
      </p:nvGrpSpPr>
      <p:grpSpPr>
        <a:xfrm>
          <a:off x="0" y="0"/>
          <a:ext cx="0" cy="0"/>
          <a:chOff x="0" y="0"/>
          <a:chExt cx="0" cy="0"/>
        </a:xfrm>
      </p:grpSpPr>
      <p:pic>
        <p:nvPicPr>
          <p:cNvPr id="9" name="Bild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10" name="Plassholder for tittel 1"/>
          <p:cNvSpPr>
            <a:spLocks noGrp="1"/>
          </p:cNvSpPr>
          <p:nvPr>
            <p:ph type="title" hasCustomPrompt="1"/>
          </p:nvPr>
        </p:nvSpPr>
        <p:spPr>
          <a:xfrm>
            <a:off x="1510632" y="761999"/>
            <a:ext cx="6075947" cy="3215106"/>
          </a:xfrm>
          <a:prstGeom prst="rect">
            <a:avLst/>
          </a:prstGeom>
        </p:spPr>
        <p:txBody>
          <a:bodyPr vert="horz" lIns="91440" tIns="45720" rIns="91440" bIns="45720" rtlCol="0" anchor="ctr">
            <a:normAutofit/>
          </a:bodyPr>
          <a:lstStyle>
            <a:lvl1pPr algn="ctr">
              <a:defRPr sz="4000">
                <a:solidFill>
                  <a:srgbClr val="FFFFFF"/>
                </a:solidFill>
              </a:defRPr>
            </a:lvl1pPr>
          </a:lstStyle>
          <a:p>
            <a:r>
              <a:rPr lang="nb-NO"/>
              <a:t>KLIKK FOR Å REDIGERE TITTELSTIL</a:t>
            </a:r>
          </a:p>
        </p:txBody>
      </p:sp>
      <p:pic>
        <p:nvPicPr>
          <p:cNvPr id="7" name="Bild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2" name="Plassholder for dato 1"/>
          <p:cNvSpPr>
            <a:spLocks noGrp="1"/>
          </p:cNvSpPr>
          <p:nvPr>
            <p:ph type="dt" sz="half" idx="10"/>
          </p:nvPr>
        </p:nvSpPr>
        <p:spPr/>
        <p:txBody>
          <a:bodyPr/>
          <a:lstStyle>
            <a:lvl1pPr>
              <a:defRPr>
                <a:solidFill>
                  <a:srgbClr val="FFFFFF"/>
                </a:solidFill>
              </a:defRPr>
            </a:lvl1pPr>
          </a:lstStyle>
          <a:p>
            <a:fld id="{6EE9DC53-2898-304E-8D88-1BB22CAC7760}" type="datetime1">
              <a:rPr lang="nb-NO" smtClean="0"/>
              <a:t>24.06.2025</a:t>
            </a:fld>
            <a:endParaRPr lang="nb-NO"/>
          </a:p>
        </p:txBody>
      </p:sp>
      <p:sp>
        <p:nvSpPr>
          <p:cNvPr id="3" name="Plassholder for bunntekst 2"/>
          <p:cNvSpPr>
            <a:spLocks noGrp="1"/>
          </p:cNvSpPr>
          <p:nvPr>
            <p:ph type="ftr" sz="quarter" idx="11"/>
          </p:nvPr>
        </p:nvSpPr>
        <p:spPr/>
        <p:txBody>
          <a:bodyPr/>
          <a:lstStyle>
            <a:lvl1pPr>
              <a:defRPr>
                <a:solidFill>
                  <a:srgbClr val="FFFFFF"/>
                </a:solidFill>
              </a:defRPr>
            </a:lvl1pPr>
          </a:lstStyle>
          <a:p>
            <a:r>
              <a:rPr lang="nb-NO"/>
              <a:t>Fornavn Etternavn | Avdelingsnavn</a:t>
            </a:r>
          </a:p>
        </p:txBody>
      </p:sp>
      <p:sp>
        <p:nvSpPr>
          <p:cNvPr id="8" name="Plassholder for lysbildenummer 7"/>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2_Kapittelside 1-Blaa">
    <p:bg>
      <p:bgPr>
        <a:solidFill>
          <a:srgbClr val="A396A3"/>
        </a:solidFill>
        <a:effectLst/>
      </p:bgPr>
    </p:bg>
    <p:spTree>
      <p:nvGrpSpPr>
        <p:cNvPr id="1" name=""/>
        <p:cNvGrpSpPr/>
        <p:nvPr/>
      </p:nvGrpSpPr>
      <p:grpSpPr>
        <a:xfrm>
          <a:off x="0" y="0"/>
          <a:ext cx="0" cy="0"/>
          <a:chOff x="0" y="0"/>
          <a:chExt cx="0" cy="0"/>
        </a:xfrm>
      </p:grpSpPr>
      <p:pic>
        <p:nvPicPr>
          <p:cNvPr id="9" name="Bild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10" name="Plassholder for tittel 1"/>
          <p:cNvSpPr>
            <a:spLocks noGrp="1"/>
          </p:cNvSpPr>
          <p:nvPr>
            <p:ph type="title" hasCustomPrompt="1"/>
          </p:nvPr>
        </p:nvSpPr>
        <p:spPr>
          <a:xfrm>
            <a:off x="1510632" y="761999"/>
            <a:ext cx="6075947" cy="3215106"/>
          </a:xfrm>
          <a:prstGeom prst="rect">
            <a:avLst/>
          </a:prstGeom>
        </p:spPr>
        <p:txBody>
          <a:bodyPr vert="horz" lIns="91440" tIns="45720" rIns="91440" bIns="45720" rtlCol="0" anchor="ctr">
            <a:normAutofit/>
          </a:bodyPr>
          <a:lstStyle>
            <a:lvl1pPr algn="ctr">
              <a:defRPr sz="4000">
                <a:solidFill>
                  <a:srgbClr val="FFFFFF"/>
                </a:solidFill>
              </a:defRPr>
            </a:lvl1pPr>
          </a:lstStyle>
          <a:p>
            <a:r>
              <a:rPr lang="nb-NO"/>
              <a:t>KLIKK FOR Å REDIGERE TITTELSTIL</a:t>
            </a:r>
          </a:p>
        </p:txBody>
      </p:sp>
      <p:pic>
        <p:nvPicPr>
          <p:cNvPr id="7" name="Bild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2" name="Plassholder for dato 1"/>
          <p:cNvSpPr>
            <a:spLocks noGrp="1"/>
          </p:cNvSpPr>
          <p:nvPr>
            <p:ph type="dt" sz="half" idx="10"/>
          </p:nvPr>
        </p:nvSpPr>
        <p:spPr/>
        <p:txBody>
          <a:bodyPr/>
          <a:lstStyle>
            <a:lvl1pPr>
              <a:defRPr>
                <a:solidFill>
                  <a:srgbClr val="FFFFFF"/>
                </a:solidFill>
              </a:defRPr>
            </a:lvl1pPr>
          </a:lstStyle>
          <a:p>
            <a:fld id="{6EE9DC53-2898-304E-8D88-1BB22CAC7760}" type="datetime1">
              <a:rPr lang="nb-NO" smtClean="0"/>
              <a:t>24.06.2025</a:t>
            </a:fld>
            <a:endParaRPr lang="nb-NO"/>
          </a:p>
        </p:txBody>
      </p:sp>
      <p:sp>
        <p:nvSpPr>
          <p:cNvPr id="3" name="Plassholder for bunntekst 2"/>
          <p:cNvSpPr>
            <a:spLocks noGrp="1"/>
          </p:cNvSpPr>
          <p:nvPr>
            <p:ph type="ftr" sz="quarter" idx="11"/>
          </p:nvPr>
        </p:nvSpPr>
        <p:spPr/>
        <p:txBody>
          <a:bodyPr/>
          <a:lstStyle>
            <a:lvl1pPr>
              <a:defRPr>
                <a:solidFill>
                  <a:srgbClr val="FFFFFF"/>
                </a:solidFill>
              </a:defRPr>
            </a:lvl1pPr>
          </a:lstStyle>
          <a:p>
            <a:r>
              <a:rPr lang="nb-NO"/>
              <a:t>Fornavn Etternavn | Avdelingsnavn</a:t>
            </a:r>
          </a:p>
        </p:txBody>
      </p:sp>
      <p:sp>
        <p:nvSpPr>
          <p:cNvPr id="8" name="Plassholder for lysbildenummer 7"/>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3_Kapittelside 1-Blaa">
    <p:bg>
      <p:bgPr>
        <a:solidFill>
          <a:srgbClr val="C8C2BE"/>
        </a:solidFill>
        <a:effectLst/>
      </p:bgPr>
    </p:bg>
    <p:spTree>
      <p:nvGrpSpPr>
        <p:cNvPr id="1" name=""/>
        <p:cNvGrpSpPr/>
        <p:nvPr/>
      </p:nvGrpSpPr>
      <p:grpSpPr>
        <a:xfrm>
          <a:off x="0" y="0"/>
          <a:ext cx="0" cy="0"/>
          <a:chOff x="0" y="0"/>
          <a:chExt cx="0" cy="0"/>
        </a:xfrm>
      </p:grpSpPr>
      <p:sp>
        <p:nvSpPr>
          <p:cNvPr id="10" name="Plassholder for tittel 1"/>
          <p:cNvSpPr>
            <a:spLocks noGrp="1"/>
          </p:cNvSpPr>
          <p:nvPr>
            <p:ph type="title" hasCustomPrompt="1"/>
          </p:nvPr>
        </p:nvSpPr>
        <p:spPr>
          <a:xfrm>
            <a:off x="1510632" y="761999"/>
            <a:ext cx="6075947" cy="3215106"/>
          </a:xfrm>
          <a:prstGeom prst="rect">
            <a:avLst/>
          </a:prstGeom>
        </p:spPr>
        <p:txBody>
          <a:bodyPr vert="horz" lIns="91440" tIns="45720" rIns="91440" bIns="45720" rtlCol="0" anchor="ctr">
            <a:normAutofit/>
          </a:bodyPr>
          <a:lstStyle>
            <a:lvl1pPr algn="ctr">
              <a:defRPr sz="4000">
                <a:solidFill>
                  <a:schemeClr val="bg1"/>
                </a:solidFill>
              </a:defRPr>
            </a:lvl1pPr>
          </a:lstStyle>
          <a:p>
            <a:r>
              <a:rPr lang="nb-NO"/>
              <a:t>KLIKK FOR Å REDIGERE TITTELSTIL</a:t>
            </a:r>
          </a:p>
        </p:txBody>
      </p:sp>
      <p:sp>
        <p:nvSpPr>
          <p:cNvPr id="2" name="Plassholder for dato 1"/>
          <p:cNvSpPr>
            <a:spLocks noGrp="1"/>
          </p:cNvSpPr>
          <p:nvPr>
            <p:ph type="dt" sz="half" idx="10"/>
          </p:nvPr>
        </p:nvSpPr>
        <p:spPr/>
        <p:txBody>
          <a:bodyPr/>
          <a:lstStyle>
            <a:lvl1pPr>
              <a:defRPr>
                <a:solidFill>
                  <a:schemeClr val="bg1"/>
                </a:solidFill>
              </a:defRPr>
            </a:lvl1pPr>
          </a:lstStyle>
          <a:p>
            <a:fld id="{6EE9DC53-2898-304E-8D88-1BB22CAC7760}" type="datetime1">
              <a:rPr lang="nb-NO" smtClean="0"/>
              <a:pPr/>
              <a:t>24.06.2025</a:t>
            </a:fld>
            <a:endParaRPr lang="nb-NO"/>
          </a:p>
        </p:txBody>
      </p:sp>
      <p:sp>
        <p:nvSpPr>
          <p:cNvPr id="3" name="Plassholder for bunntekst 2"/>
          <p:cNvSpPr>
            <a:spLocks noGrp="1"/>
          </p:cNvSpPr>
          <p:nvPr>
            <p:ph type="ftr" sz="quarter" idx="11"/>
          </p:nvPr>
        </p:nvSpPr>
        <p:spPr/>
        <p:txBody>
          <a:bodyPr/>
          <a:lstStyle>
            <a:lvl1pPr>
              <a:defRPr>
                <a:solidFill>
                  <a:schemeClr val="bg1"/>
                </a:solidFill>
              </a:defRPr>
            </a:lvl1pPr>
          </a:lstStyle>
          <a:p>
            <a:r>
              <a:rPr lang="nb-NO"/>
              <a:t>Fornavn Etternavn | Avdelingsnavn</a:t>
            </a:r>
          </a:p>
        </p:txBody>
      </p:sp>
      <p:sp>
        <p:nvSpPr>
          <p:cNvPr id="8" name="Plassholder for lysbildenummer 7"/>
          <p:cNvSpPr>
            <a:spLocks noGrp="1"/>
          </p:cNvSpPr>
          <p:nvPr>
            <p:ph type="sldNum" sz="quarter" idx="12"/>
          </p:nvPr>
        </p:nvSpPr>
        <p:spPr/>
        <p:txBody>
          <a:bodyPr/>
          <a:lstStyle>
            <a:lvl1pPr>
              <a:defRPr>
                <a:solidFill>
                  <a:schemeClr val="bg1"/>
                </a:solidFill>
              </a:defRPr>
            </a:lvl1pPr>
          </a:lstStyle>
          <a:p>
            <a:fld id="{28ECCE09-4EB9-D24E-99A2-F5BDA1BD657E}" type="slidenum">
              <a:rPr lang="nb-NO" smtClean="0"/>
              <a:pPr/>
              <a:t>‹#›</a:t>
            </a:fld>
            <a:endParaRPr lang="nb-NO"/>
          </a:p>
        </p:txBody>
      </p:sp>
      <p:pic>
        <p:nvPicPr>
          <p:cNvPr id="12" name="Bild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97782" y="36589"/>
            <a:ext cx="2643744" cy="729201"/>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pittelside 1-Hexag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Plassholder for tittel 1"/>
          <p:cNvSpPr>
            <a:spLocks noGrp="1"/>
          </p:cNvSpPr>
          <p:nvPr>
            <p:ph type="title" hasCustomPrompt="1"/>
          </p:nvPr>
        </p:nvSpPr>
        <p:spPr>
          <a:xfrm>
            <a:off x="1510632" y="762000"/>
            <a:ext cx="6075947" cy="1998578"/>
          </a:xfrm>
          <a:prstGeom prst="rect">
            <a:avLst/>
          </a:prstGeom>
        </p:spPr>
        <p:txBody>
          <a:bodyPr vert="horz" lIns="91440" tIns="45720" rIns="91440" bIns="45720" rtlCol="0" anchor="ctr">
            <a:normAutofit/>
          </a:bodyPr>
          <a:lstStyle>
            <a:lvl1pPr algn="ctr">
              <a:defRPr sz="4000"/>
            </a:lvl1pPr>
          </a:lstStyle>
          <a:p>
            <a:r>
              <a:rPr lang="nb-NO"/>
              <a:t>KLIKK FOR Å REDIGERE TITTELSTIL</a:t>
            </a:r>
          </a:p>
        </p:txBody>
      </p:sp>
    </p:spTree>
    <p:extLst>
      <p:ext uri="{BB962C8B-B14F-4D97-AF65-F5344CB8AC3E}">
        <p14:creationId xmlns:p14="http://schemas.microsoft.com/office/powerpoint/2010/main" val="34390504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457200" y="1200151"/>
            <a:ext cx="4038600" cy="3394472"/>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200151"/>
            <a:ext cx="4038600" cy="3394472"/>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dato 7"/>
          <p:cNvSpPr>
            <a:spLocks noGrp="1"/>
          </p:cNvSpPr>
          <p:nvPr>
            <p:ph type="dt" sz="half" idx="10"/>
          </p:nvPr>
        </p:nvSpPr>
        <p:spPr/>
        <p:txBody>
          <a:bodyPr/>
          <a:lstStyle/>
          <a:p>
            <a:fld id="{9BD46D0C-2F8A-B642-A138-BA59C775D20D}" type="datetime1">
              <a:rPr lang="nb-NO" smtClean="0"/>
              <a:t>24.06.2025</a:t>
            </a:fld>
            <a:endParaRPr lang="nb-NO"/>
          </a:p>
        </p:txBody>
      </p:sp>
      <p:sp>
        <p:nvSpPr>
          <p:cNvPr id="9" name="Plassholder for bunntekst 8"/>
          <p:cNvSpPr>
            <a:spLocks noGrp="1"/>
          </p:cNvSpPr>
          <p:nvPr>
            <p:ph type="ftr" sz="quarter" idx="11"/>
          </p:nvPr>
        </p:nvSpPr>
        <p:spPr/>
        <p:txBody>
          <a:bodyPr/>
          <a:lstStyle/>
          <a:p>
            <a:r>
              <a:rPr lang="nb-NO"/>
              <a:t>Fornavn Etternavn | Avdelingsnavn</a:t>
            </a:r>
          </a:p>
        </p:txBody>
      </p:sp>
      <p:sp>
        <p:nvSpPr>
          <p:cNvPr id="10" name="Plassholder for lysbildenummer 9"/>
          <p:cNvSpPr>
            <a:spLocks noGrp="1"/>
          </p:cNvSpPr>
          <p:nvPr>
            <p:ph type="sldNum" sz="quarter" idx="12"/>
          </p:nvPr>
        </p:nvSpPr>
        <p:spPr/>
        <p:txBody>
          <a:bodyPr/>
          <a:lstStyle/>
          <a:p>
            <a:fld id="{28ECCE09-4EB9-D24E-99A2-F5BDA1BD657E}" type="slidenum">
              <a:rPr lang="nb-NO" smtClean="0"/>
              <a:pPr/>
              <a:t>‹#›</a:t>
            </a:fld>
            <a:endParaRPr lang="nb-NO"/>
          </a:p>
        </p:txBody>
      </p:sp>
    </p:spTree>
    <p:extLst>
      <p:ext uri="{BB962C8B-B14F-4D97-AF65-F5344CB8AC3E}">
        <p14:creationId xmlns:p14="http://schemas.microsoft.com/office/powerpoint/2010/main" val="1487898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457200" y="675105"/>
            <a:ext cx="4040188" cy="95605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p:cNvSpPr>
            <a:spLocks noGrp="1"/>
          </p:cNvSpPr>
          <p:nvPr>
            <p:ph sz="half" idx="2"/>
          </p:nvPr>
        </p:nvSpPr>
        <p:spPr>
          <a:xfrm>
            <a:off x="457200" y="1631156"/>
            <a:ext cx="4040188" cy="2963466"/>
          </a:xfrm>
        </p:spPr>
        <p:txBody>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tekst 4"/>
          <p:cNvSpPr>
            <a:spLocks noGrp="1"/>
          </p:cNvSpPr>
          <p:nvPr>
            <p:ph type="body" sz="quarter" idx="3"/>
          </p:nvPr>
        </p:nvSpPr>
        <p:spPr>
          <a:xfrm>
            <a:off x="4645026" y="675105"/>
            <a:ext cx="4041775" cy="95605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p:cNvSpPr>
            <a:spLocks noGrp="1"/>
          </p:cNvSpPr>
          <p:nvPr>
            <p:ph sz="quarter" idx="4"/>
          </p:nvPr>
        </p:nvSpPr>
        <p:spPr>
          <a:xfrm>
            <a:off x="4645026" y="1631156"/>
            <a:ext cx="4041775" cy="2963466"/>
          </a:xfrm>
        </p:spPr>
        <p:txBody>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2" name="Plassholder for dato 1"/>
          <p:cNvSpPr>
            <a:spLocks noGrp="1"/>
          </p:cNvSpPr>
          <p:nvPr>
            <p:ph type="dt" sz="half" idx="10"/>
          </p:nvPr>
        </p:nvSpPr>
        <p:spPr/>
        <p:txBody>
          <a:bodyPr/>
          <a:lstStyle/>
          <a:p>
            <a:fld id="{AB5A204A-9A75-3C4C-BAD0-3FE6FE661701}" type="datetime1">
              <a:rPr lang="nb-NO" smtClean="0"/>
              <a:t>24.06.2025</a:t>
            </a:fld>
            <a:endParaRPr lang="nb-NO"/>
          </a:p>
        </p:txBody>
      </p:sp>
      <p:sp>
        <p:nvSpPr>
          <p:cNvPr id="10" name="Plassholder for bunntekst 9"/>
          <p:cNvSpPr>
            <a:spLocks noGrp="1"/>
          </p:cNvSpPr>
          <p:nvPr>
            <p:ph type="ftr" sz="quarter" idx="11"/>
          </p:nvPr>
        </p:nvSpPr>
        <p:spPr/>
        <p:txBody>
          <a:bodyPr/>
          <a:lstStyle/>
          <a:p>
            <a:r>
              <a:rPr lang="nb-NO"/>
              <a:t>Fornavn Etternavn | Avdelingsnavn</a:t>
            </a:r>
          </a:p>
        </p:txBody>
      </p:sp>
      <p:sp>
        <p:nvSpPr>
          <p:cNvPr id="11" name="Plassholder for lysbildenummer 10"/>
          <p:cNvSpPr>
            <a:spLocks noGrp="1"/>
          </p:cNvSpPr>
          <p:nvPr>
            <p:ph type="sldNum" sz="quarter" idx="12"/>
          </p:nvPr>
        </p:nvSpPr>
        <p:spPr/>
        <p:txBody>
          <a:bodyPr/>
          <a:lstStyle/>
          <a:p>
            <a:fld id="{28ECCE09-4EB9-D24E-99A2-F5BDA1BD657E}" type="slidenum">
              <a:rPr lang="nb-NO" smtClean="0"/>
              <a:pPr/>
              <a:t>‹#›</a:t>
            </a:fld>
            <a:endParaRPr lang="nb-NO"/>
          </a:p>
        </p:txBody>
      </p:sp>
    </p:spTree>
    <p:extLst>
      <p:ext uri="{BB962C8B-B14F-4D97-AF65-F5344CB8AC3E}">
        <p14:creationId xmlns:p14="http://schemas.microsoft.com/office/powerpoint/2010/main" val="12245999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6" name="Plassholder for dato 5"/>
          <p:cNvSpPr>
            <a:spLocks noGrp="1"/>
          </p:cNvSpPr>
          <p:nvPr>
            <p:ph type="dt" sz="half" idx="10"/>
          </p:nvPr>
        </p:nvSpPr>
        <p:spPr/>
        <p:txBody>
          <a:bodyPr/>
          <a:lstStyle/>
          <a:p>
            <a:fld id="{E7682955-BE7A-5C4C-84B8-41580681C190}" type="datetime1">
              <a:rPr lang="nb-NO" smtClean="0"/>
              <a:t>24.06.2025</a:t>
            </a:fld>
            <a:endParaRPr lang="nb-NO"/>
          </a:p>
        </p:txBody>
      </p:sp>
      <p:sp>
        <p:nvSpPr>
          <p:cNvPr id="7" name="Plassholder for bunntekst 6"/>
          <p:cNvSpPr>
            <a:spLocks noGrp="1"/>
          </p:cNvSpPr>
          <p:nvPr>
            <p:ph type="ftr" sz="quarter" idx="11"/>
          </p:nvPr>
        </p:nvSpPr>
        <p:spPr/>
        <p:txBody>
          <a:bodyPr/>
          <a:lstStyle/>
          <a:p>
            <a:r>
              <a:rPr lang="nb-NO"/>
              <a:t>Fornavn Etternavn | Avdelingsnavn</a:t>
            </a:r>
          </a:p>
        </p:txBody>
      </p:sp>
      <p:sp>
        <p:nvSpPr>
          <p:cNvPr id="8" name="Plassholder for lysbildenummer 7"/>
          <p:cNvSpPr>
            <a:spLocks noGrp="1"/>
          </p:cNvSpPr>
          <p:nvPr>
            <p:ph type="sldNum" sz="quarter" idx="12"/>
          </p:nvPr>
        </p:nvSpPr>
        <p:spPr/>
        <p:txBody>
          <a:bodyPr/>
          <a:lstStyle/>
          <a:p>
            <a:fld id="{28ECCE09-4EB9-D24E-99A2-F5BDA1BD657E}" type="slidenum">
              <a:rPr lang="nb-NO" smtClean="0"/>
              <a:pPr/>
              <a:t>‹#›</a:t>
            </a:fld>
            <a:endParaRPr lang="nb-NO"/>
          </a:p>
        </p:txBody>
      </p:sp>
    </p:spTree>
    <p:extLst>
      <p:ext uri="{BB962C8B-B14F-4D97-AF65-F5344CB8AC3E}">
        <p14:creationId xmlns:p14="http://schemas.microsoft.com/office/powerpoint/2010/main" val="3893546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Plassholder for dato 4"/>
          <p:cNvSpPr>
            <a:spLocks noGrp="1"/>
          </p:cNvSpPr>
          <p:nvPr>
            <p:ph type="dt" sz="half" idx="10"/>
          </p:nvPr>
        </p:nvSpPr>
        <p:spPr/>
        <p:txBody>
          <a:bodyPr/>
          <a:lstStyle/>
          <a:p>
            <a:fld id="{691A57B6-EDFB-B447-8B14-79CCE6E543ED}" type="datetime1">
              <a:rPr lang="nb-NO" smtClean="0"/>
              <a:t>24.06.2025</a:t>
            </a:fld>
            <a:endParaRPr lang="nb-NO"/>
          </a:p>
        </p:txBody>
      </p:sp>
      <p:sp>
        <p:nvSpPr>
          <p:cNvPr id="6" name="Plassholder for bunntekst 5"/>
          <p:cNvSpPr>
            <a:spLocks noGrp="1"/>
          </p:cNvSpPr>
          <p:nvPr>
            <p:ph type="ftr" sz="quarter" idx="11"/>
          </p:nvPr>
        </p:nvSpPr>
        <p:spPr/>
        <p:txBody>
          <a:bodyPr/>
          <a:lstStyle/>
          <a:p>
            <a:r>
              <a:rPr lang="nb-NO"/>
              <a:t>Fornavn Etternavn | Avdelingsnavn</a:t>
            </a:r>
          </a:p>
        </p:txBody>
      </p:sp>
      <p:sp>
        <p:nvSpPr>
          <p:cNvPr id="7" name="Plassholder for lysbildenummer 6"/>
          <p:cNvSpPr>
            <a:spLocks noGrp="1"/>
          </p:cNvSpPr>
          <p:nvPr>
            <p:ph type="sldNum" sz="quarter" idx="12"/>
          </p:nvPr>
        </p:nvSpPr>
        <p:spPr/>
        <p:txBody>
          <a:bodyPr/>
          <a:lstStyle/>
          <a:p>
            <a:fld id="{28ECCE09-4EB9-D24E-99A2-F5BDA1BD657E}" type="slidenum">
              <a:rPr lang="nb-NO" smtClean="0"/>
              <a:pPr/>
              <a:t>‹#›</a:t>
            </a:fld>
            <a:endParaRPr lang="nb-NO"/>
          </a:p>
        </p:txBody>
      </p:sp>
    </p:spTree>
    <p:extLst>
      <p:ext uri="{BB962C8B-B14F-4D97-AF65-F5344CB8AC3E}">
        <p14:creationId xmlns:p14="http://schemas.microsoft.com/office/powerpoint/2010/main" val="2520449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Bilde med tekst">
    <p:spTree>
      <p:nvGrpSpPr>
        <p:cNvPr id="1" name=""/>
        <p:cNvGrpSpPr/>
        <p:nvPr/>
      </p:nvGrpSpPr>
      <p:grpSpPr>
        <a:xfrm>
          <a:off x="0" y="0"/>
          <a:ext cx="0" cy="0"/>
          <a:chOff x="0" y="0"/>
          <a:chExt cx="0" cy="0"/>
        </a:xfrm>
      </p:grpSpPr>
      <p:sp>
        <p:nvSpPr>
          <p:cNvPr id="3" name="Plassholder for bilde 2"/>
          <p:cNvSpPr>
            <a:spLocks noGrp="1"/>
          </p:cNvSpPr>
          <p:nvPr>
            <p:ph type="pic" idx="1" hasCustomPrompt="1"/>
          </p:nvPr>
        </p:nvSpPr>
        <p:spPr>
          <a:xfrm>
            <a:off x="0" y="100262"/>
            <a:ext cx="9144000" cy="4485105"/>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her for å sette inn bilde</a:t>
            </a:r>
          </a:p>
        </p:txBody>
      </p:sp>
      <p:sp>
        <p:nvSpPr>
          <p:cNvPr id="2" name="Plassholder for dato 1"/>
          <p:cNvSpPr>
            <a:spLocks noGrp="1"/>
          </p:cNvSpPr>
          <p:nvPr>
            <p:ph type="dt" sz="half" idx="10"/>
          </p:nvPr>
        </p:nvSpPr>
        <p:spPr/>
        <p:txBody>
          <a:bodyPr/>
          <a:lstStyle/>
          <a:p>
            <a:fld id="{7E02B3D7-CAAD-CD4A-9ADE-B7023038E292}" type="datetime1">
              <a:rPr lang="nb-NO" smtClean="0"/>
              <a:t>24.06.2025</a:t>
            </a:fld>
            <a:endParaRPr lang="nb-NO"/>
          </a:p>
        </p:txBody>
      </p:sp>
      <p:sp>
        <p:nvSpPr>
          <p:cNvPr id="4" name="Plassholder for bunntekst 3"/>
          <p:cNvSpPr>
            <a:spLocks noGrp="1"/>
          </p:cNvSpPr>
          <p:nvPr>
            <p:ph type="ftr" sz="quarter" idx="11"/>
          </p:nvPr>
        </p:nvSpPr>
        <p:spPr/>
        <p:txBody>
          <a:bodyPr/>
          <a:lstStyle/>
          <a:p>
            <a:r>
              <a:rPr lang="nb-NO"/>
              <a:t>Fornavn Etternavn | Avdelingsnavn</a:t>
            </a:r>
          </a:p>
        </p:txBody>
      </p:sp>
      <p:sp>
        <p:nvSpPr>
          <p:cNvPr id="8" name="Plassholder for lysbildenummer 7"/>
          <p:cNvSpPr>
            <a:spLocks noGrp="1"/>
          </p:cNvSpPr>
          <p:nvPr>
            <p:ph type="sldNum" sz="quarter" idx="12"/>
          </p:nvPr>
        </p:nvSpPr>
        <p:spPr/>
        <p:txBody>
          <a:bodyPr/>
          <a:lstStyle/>
          <a:p>
            <a:fld id="{28ECCE09-4EB9-D24E-99A2-F5BDA1BD657E}" type="slidenum">
              <a:rPr lang="nb-NO" smtClean="0"/>
              <a:pPr/>
              <a:t>‹#›</a:t>
            </a:fld>
            <a:endParaRPr lang="nb-NO"/>
          </a:p>
        </p:txBody>
      </p:sp>
    </p:spTree>
    <p:extLst>
      <p:ext uri="{BB962C8B-B14F-4D97-AF65-F5344CB8AC3E}">
        <p14:creationId xmlns:p14="http://schemas.microsoft.com/office/powerpoint/2010/main" val="13574532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Hvileside 1-Gronn">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6" name="Bilde 5" descr="HEX-hvit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Bilde 6" descr="logo-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pic>
        <p:nvPicPr>
          <p:cNvPr id="4" name="Bilde 3" descr="HEX-hvit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Bilde 4" descr="logo-01.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spTree>
    <p:extLst>
      <p:ext uri="{BB962C8B-B14F-4D97-AF65-F5344CB8AC3E}">
        <p14:creationId xmlns:p14="http://schemas.microsoft.com/office/powerpoint/2010/main" val="30028719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Hvileside 1-Bla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6" name="Bilde 5" descr="HEX-hvit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Bilde 6" descr="logo-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pic>
        <p:nvPicPr>
          <p:cNvPr id="4" name="Bilde 3" descr="HEX-hvit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Bilde 4" descr="logo-01.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spTree>
    <p:extLst>
      <p:ext uri="{BB962C8B-B14F-4D97-AF65-F5344CB8AC3E}">
        <p14:creationId xmlns:p14="http://schemas.microsoft.com/office/powerpoint/2010/main" val="7374670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1_Hvileside 1-Bla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6" name="Bilde 5" descr="HEX-hvit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Bilde 6" descr="logo-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pic>
        <p:nvPicPr>
          <p:cNvPr id="4" name="Bilde 3" descr="HEX-hvit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a:solidFill>
            <a:srgbClr val="D77869"/>
          </a:solidFill>
        </p:spPr>
      </p:pic>
      <p:pic>
        <p:nvPicPr>
          <p:cNvPr id="5" name="Bilde 4" descr="logo-01.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2_Hvileside 1-Blaa">
    <p:bg>
      <p:bgPr>
        <a:solidFill>
          <a:srgbClr val="A396A3"/>
        </a:solidFill>
        <a:effectLst/>
      </p:bgPr>
    </p:bg>
    <p:spTree>
      <p:nvGrpSpPr>
        <p:cNvPr id="1" name=""/>
        <p:cNvGrpSpPr/>
        <p:nvPr/>
      </p:nvGrpSpPr>
      <p:grpSpPr>
        <a:xfrm>
          <a:off x="0" y="0"/>
          <a:ext cx="0" cy="0"/>
          <a:chOff x="0" y="0"/>
          <a:chExt cx="0" cy="0"/>
        </a:xfrm>
      </p:grpSpPr>
      <p:pic>
        <p:nvPicPr>
          <p:cNvPr id="6" name="Bilde 5" descr="HEX-hvitt-net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Bilde 6" descr="logo-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pic>
        <p:nvPicPr>
          <p:cNvPr id="4" name="Bilde 3" descr="HEX-hvitt-net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Bilde 4" descr="logo-01.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3_Hvileside 1-Bla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6" name="Bilde 5" descr="HEX-hvit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Bilde 6" descr="logo-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pic>
        <p:nvPicPr>
          <p:cNvPr id="4" name="Bilde 3" descr="HEX-hvit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a:solidFill>
            <a:srgbClr val="C8C2BE"/>
          </a:solidFill>
        </p:spPr>
      </p:pic>
      <p:pic>
        <p:nvPicPr>
          <p:cNvPr id="8" name="Bilde 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449263" y="741539"/>
            <a:ext cx="6245475" cy="1722635"/>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Klikk for å redigere tittelstil</a:t>
            </a:r>
            <a:endParaRPr lang="nb-NO"/>
          </a:p>
        </p:txBody>
      </p:sp>
      <p:sp>
        <p:nvSpPr>
          <p:cNvPr id="3" name="Plassholder for innhold 2"/>
          <p:cNvSpPr>
            <a:spLocks noGrp="1"/>
          </p:cNvSpPr>
          <p:nvPr>
            <p:ph idx="1"/>
          </p:nvPr>
        </p:nvSpPr>
        <p:spPr/>
        <p:txBody>
          <a:bodyPr/>
          <a:lstStyle/>
          <a:p>
            <a:pPr lvl="0"/>
            <a:r>
              <a:rPr lang="en-US"/>
              <a:t>Klikk for å redigere tekststiler i malen</a:t>
            </a:r>
          </a:p>
          <a:p>
            <a:pPr lvl="1"/>
            <a:r>
              <a:rPr lang="en-US"/>
              <a:t>Andre nivå</a:t>
            </a:r>
          </a:p>
          <a:p>
            <a:pPr lvl="2"/>
            <a:r>
              <a:rPr lang="en-US"/>
              <a:t>Tredje nivå</a:t>
            </a:r>
          </a:p>
          <a:p>
            <a:pPr lvl="3"/>
            <a:r>
              <a:rPr lang="en-US"/>
              <a:t>Fjerde nivå</a:t>
            </a:r>
          </a:p>
          <a:p>
            <a:pPr lvl="4"/>
            <a:r>
              <a:rPr lang="en-US"/>
              <a:t>Femte nivå</a:t>
            </a:r>
            <a:endParaRPr lang="nb-NO"/>
          </a:p>
        </p:txBody>
      </p:sp>
      <p:sp>
        <p:nvSpPr>
          <p:cNvPr id="7" name="Plassholder for dato 6"/>
          <p:cNvSpPr>
            <a:spLocks noGrp="1"/>
          </p:cNvSpPr>
          <p:nvPr>
            <p:ph type="dt" sz="half" idx="10"/>
          </p:nvPr>
        </p:nvSpPr>
        <p:spPr/>
        <p:txBody>
          <a:bodyPr/>
          <a:lstStyle/>
          <a:p>
            <a:fld id="{ACD9BFDB-72E6-4E43-AD8C-65FFFCC159DF}" type="datetime1">
              <a:rPr lang="nb-NO" smtClean="0"/>
              <a:t>24.06.2025</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28ECCE09-4EB9-D24E-99A2-F5BDA1BD657E}" type="slidenum">
              <a:rPr lang="nb-NO" smtClean="0"/>
              <a:pPr/>
              <a:t>‹#›</a:t>
            </a:fld>
            <a:endParaRPr lang="nb-NO"/>
          </a:p>
        </p:txBody>
      </p:sp>
    </p:spTree>
    <p:extLst>
      <p:ext uri="{BB962C8B-B14F-4D97-AF65-F5344CB8AC3E}">
        <p14:creationId xmlns:p14="http://schemas.microsoft.com/office/powerpoint/2010/main" val="40385232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Klikk for å redigere tittelstil</a:t>
            </a:r>
            <a:endParaRPr lang="nb-NO"/>
          </a:p>
        </p:txBody>
      </p:sp>
      <p:sp>
        <p:nvSpPr>
          <p:cNvPr id="3" name="Plassholder for innhold 2"/>
          <p:cNvSpPr>
            <a:spLocks noGrp="1"/>
          </p:cNvSpPr>
          <p:nvPr>
            <p:ph sz="half" idx="1"/>
          </p:nvPr>
        </p:nvSpPr>
        <p:spPr>
          <a:xfrm>
            <a:off x="457200" y="1200151"/>
            <a:ext cx="4038600" cy="3394472"/>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Klikk for å redigere tekststiler i malen</a:t>
            </a:r>
          </a:p>
          <a:p>
            <a:pPr lvl="1"/>
            <a:r>
              <a:rPr lang="en-US"/>
              <a:t>Andre nivå</a:t>
            </a:r>
          </a:p>
          <a:p>
            <a:pPr lvl="2"/>
            <a:r>
              <a:rPr lang="en-US"/>
              <a:t>Tredje nivå</a:t>
            </a:r>
          </a:p>
          <a:p>
            <a:pPr lvl="3"/>
            <a:r>
              <a:rPr lang="en-US"/>
              <a:t>Fjerde nivå</a:t>
            </a:r>
          </a:p>
          <a:p>
            <a:pPr lvl="4"/>
            <a:r>
              <a:rPr lang="en-US"/>
              <a:t>Femte nivå</a:t>
            </a:r>
            <a:endParaRPr lang="nb-NO"/>
          </a:p>
        </p:txBody>
      </p:sp>
      <p:sp>
        <p:nvSpPr>
          <p:cNvPr id="4" name="Plassholder for innhold 3"/>
          <p:cNvSpPr>
            <a:spLocks noGrp="1"/>
          </p:cNvSpPr>
          <p:nvPr>
            <p:ph sz="half" idx="2"/>
          </p:nvPr>
        </p:nvSpPr>
        <p:spPr>
          <a:xfrm>
            <a:off x="4648200" y="1200151"/>
            <a:ext cx="4038600" cy="3394472"/>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Klikk for å redigere tekststiler i malen</a:t>
            </a:r>
          </a:p>
          <a:p>
            <a:pPr lvl="1"/>
            <a:r>
              <a:rPr lang="en-US"/>
              <a:t>Andre nivå</a:t>
            </a:r>
          </a:p>
          <a:p>
            <a:pPr lvl="2"/>
            <a:r>
              <a:rPr lang="en-US"/>
              <a:t>Tredje nivå</a:t>
            </a:r>
          </a:p>
          <a:p>
            <a:pPr lvl="3"/>
            <a:r>
              <a:rPr lang="en-US"/>
              <a:t>Fjerde nivå</a:t>
            </a:r>
          </a:p>
          <a:p>
            <a:pPr lvl="4"/>
            <a:r>
              <a:rPr lang="en-US"/>
              <a:t>Femte nivå</a:t>
            </a:r>
            <a:endParaRPr lang="nb-NO"/>
          </a:p>
        </p:txBody>
      </p:sp>
      <p:sp>
        <p:nvSpPr>
          <p:cNvPr id="8" name="Plassholder for dato 7"/>
          <p:cNvSpPr>
            <a:spLocks noGrp="1"/>
          </p:cNvSpPr>
          <p:nvPr>
            <p:ph type="dt" sz="half" idx="10"/>
          </p:nvPr>
        </p:nvSpPr>
        <p:spPr/>
        <p:txBody>
          <a:bodyPr/>
          <a:lstStyle/>
          <a:p>
            <a:fld id="{FF77424E-3447-4B27-B80C-2DABBA6676D3}" type="datetime1">
              <a:rPr lang="nb-NO" smtClean="0"/>
              <a:t>24.06.2025</a:t>
            </a:fld>
            <a:endParaRPr lang="nb-NO"/>
          </a:p>
        </p:txBody>
      </p:sp>
      <p:sp>
        <p:nvSpPr>
          <p:cNvPr id="9" name="Plassholder for bunntekst 8"/>
          <p:cNvSpPr>
            <a:spLocks noGrp="1"/>
          </p:cNvSpPr>
          <p:nvPr>
            <p:ph type="ftr" sz="quarter" idx="11"/>
          </p:nvPr>
        </p:nvSpPr>
        <p:spPr/>
        <p:txBody>
          <a:bodyPr/>
          <a:lstStyle/>
          <a:p>
            <a:endParaRPr lang="nb-NO"/>
          </a:p>
        </p:txBody>
      </p:sp>
      <p:sp>
        <p:nvSpPr>
          <p:cNvPr id="10" name="Plassholder for lysbildenummer 9"/>
          <p:cNvSpPr>
            <a:spLocks noGrp="1"/>
          </p:cNvSpPr>
          <p:nvPr>
            <p:ph type="sldNum" sz="quarter" idx="12"/>
          </p:nvPr>
        </p:nvSpPr>
        <p:spPr/>
        <p:txBody>
          <a:bodyPr/>
          <a:lstStyle/>
          <a:p>
            <a:fld id="{28ECCE09-4EB9-D24E-99A2-F5BDA1BD657E}" type="slidenum">
              <a:rPr lang="nb-NO" smtClean="0"/>
              <a:pPr/>
              <a:t>‹#›</a:t>
            </a:fld>
            <a:endParaRPr lang="nb-NO"/>
          </a:p>
        </p:txBody>
      </p:sp>
    </p:spTree>
    <p:extLst>
      <p:ext uri="{BB962C8B-B14F-4D97-AF65-F5344CB8AC3E}">
        <p14:creationId xmlns:p14="http://schemas.microsoft.com/office/powerpoint/2010/main" val="14878980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6" name="Plassholder for dato 5"/>
          <p:cNvSpPr>
            <a:spLocks noGrp="1"/>
          </p:cNvSpPr>
          <p:nvPr>
            <p:ph type="dt" sz="half" idx="10"/>
          </p:nvPr>
        </p:nvSpPr>
        <p:spPr/>
        <p:txBody>
          <a:bodyPr/>
          <a:lstStyle/>
          <a:p>
            <a:fld id="{E7682955-BE7A-5C4C-84B8-41580681C190}" type="datetime1">
              <a:rPr lang="nb-NO" smtClean="0"/>
              <a:t>24.06.2025</a:t>
            </a:fld>
            <a:endParaRPr lang="nb-NO"/>
          </a:p>
        </p:txBody>
      </p:sp>
      <p:sp>
        <p:nvSpPr>
          <p:cNvPr id="7" name="Plassholder for bunntekst 6"/>
          <p:cNvSpPr>
            <a:spLocks noGrp="1"/>
          </p:cNvSpPr>
          <p:nvPr>
            <p:ph type="ftr" sz="quarter" idx="11"/>
          </p:nvPr>
        </p:nvSpPr>
        <p:spPr/>
        <p:txBody>
          <a:bodyPr/>
          <a:lstStyle/>
          <a:p>
            <a:r>
              <a:rPr lang="nb-NO"/>
              <a:t>Fornavn Etternavn | Avdelingsnavn</a:t>
            </a:r>
          </a:p>
        </p:txBody>
      </p:sp>
      <p:sp>
        <p:nvSpPr>
          <p:cNvPr id="8" name="Plassholder for lysbildenummer 7"/>
          <p:cNvSpPr>
            <a:spLocks noGrp="1"/>
          </p:cNvSpPr>
          <p:nvPr>
            <p:ph type="sldNum" sz="quarter" idx="12"/>
          </p:nvPr>
        </p:nvSpPr>
        <p:spPr/>
        <p:txBody>
          <a:bodyPr/>
          <a:lstStyle/>
          <a:p>
            <a:fld id="{28ECCE09-4EB9-D24E-99A2-F5BDA1BD657E}" type="slidenum">
              <a:rPr lang="nb-NO" smtClean="0"/>
              <a:pPr/>
              <a:t>‹#›</a:t>
            </a:fld>
            <a:endParaRPr lang="nb-NO"/>
          </a:p>
        </p:txBody>
      </p:sp>
    </p:spTree>
    <p:extLst>
      <p:ext uri="{BB962C8B-B14F-4D97-AF65-F5344CB8AC3E}">
        <p14:creationId xmlns:p14="http://schemas.microsoft.com/office/powerpoint/2010/main" val="3637964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3.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5.xml"/><Relationship Id="rId7" Type="http://schemas.openxmlformats.org/officeDocument/2006/relationships/image" Target="../media/image3.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4"/>
          <a:stretch>
            <a:fillRect/>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675104"/>
            <a:ext cx="8229600" cy="454527"/>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697576" y="4768684"/>
            <a:ext cx="1684420" cy="273844"/>
          </a:xfrm>
          <a:prstGeom prst="rect">
            <a:avLst/>
          </a:prstGeom>
        </p:spPr>
        <p:txBody>
          <a:bodyPr vert="horz" lIns="91440" tIns="45720" rIns="91440" bIns="45720" rtlCol="0" anchor="ctr"/>
          <a:lstStyle>
            <a:lvl1pPr algn="r">
              <a:defRPr sz="1200">
                <a:solidFill>
                  <a:schemeClr val="tx1"/>
                </a:solidFill>
                <a:latin typeface="Source Sans Pro"/>
              </a:defRPr>
            </a:lvl1pPr>
          </a:lstStyle>
          <a:p>
            <a:fld id="{301028B7-40B6-B141-A86D-F90DE572F70B}" type="datetime1">
              <a:rPr lang="nb-NO" smtClean="0"/>
              <a:t>24.06.2025</a:t>
            </a:fld>
            <a:endParaRPr lang="nb-NO"/>
          </a:p>
        </p:txBody>
      </p:sp>
      <p:sp>
        <p:nvSpPr>
          <p:cNvPr id="5" name="Plassholder for bunntekst 4"/>
          <p:cNvSpPr>
            <a:spLocks noGrp="1"/>
          </p:cNvSpPr>
          <p:nvPr>
            <p:ph type="ftr" sz="quarter" idx="3"/>
          </p:nvPr>
        </p:nvSpPr>
        <p:spPr>
          <a:xfrm>
            <a:off x="316835" y="4767263"/>
            <a:ext cx="5926221" cy="273844"/>
          </a:xfrm>
          <a:prstGeom prst="rect">
            <a:avLst/>
          </a:prstGeom>
        </p:spPr>
        <p:txBody>
          <a:bodyPr vert="horz" lIns="91440" tIns="45720" rIns="91440" bIns="45720" rtlCol="0" anchor="ctr"/>
          <a:lstStyle>
            <a:lvl1pPr algn="l">
              <a:defRPr sz="1200">
                <a:solidFill>
                  <a:srgbClr val="101820"/>
                </a:solidFill>
                <a:latin typeface="Source Sans Pro"/>
              </a:defRPr>
            </a:lvl1pPr>
          </a:lstStyle>
          <a:p>
            <a:r>
              <a:rPr lang="nb-NO"/>
              <a:t>Fornavn Etternavn | Avdelingsnavn</a:t>
            </a:r>
          </a:p>
        </p:txBody>
      </p:sp>
      <p:sp>
        <p:nvSpPr>
          <p:cNvPr id="6" name="Plassholder for lysbildenummer 5"/>
          <p:cNvSpPr>
            <a:spLocks noGrp="1"/>
          </p:cNvSpPr>
          <p:nvPr>
            <p:ph type="sldNum" sz="quarter" idx="4"/>
          </p:nvPr>
        </p:nvSpPr>
        <p:spPr>
          <a:xfrm>
            <a:off x="8381996" y="4767263"/>
            <a:ext cx="411747" cy="273844"/>
          </a:xfrm>
          <a:prstGeom prst="rect">
            <a:avLst/>
          </a:prstGeom>
        </p:spPr>
        <p:txBody>
          <a:bodyPr vert="horz" lIns="91440" tIns="45720" rIns="91440" bIns="45720" rtlCol="0" anchor="ctr"/>
          <a:lstStyle>
            <a:lvl1pPr algn="r">
              <a:defRPr sz="1200">
                <a:solidFill>
                  <a:srgbClr val="101820"/>
                </a:solidFill>
                <a:latin typeface="Source Sans Pro"/>
              </a:defRPr>
            </a:lvl1pPr>
          </a:lstStyle>
          <a:p>
            <a:fld id="{28ECCE09-4EB9-D24E-99A2-F5BDA1BD657E}" type="slidenum">
              <a:rPr lang="nb-NO" smtClean="0"/>
              <a:pPr/>
              <a:t>‹#›</a:t>
            </a:fld>
            <a:endParaRPr lang="nb-NO"/>
          </a:p>
        </p:txBody>
      </p:sp>
      <p:pic>
        <p:nvPicPr>
          <p:cNvPr id="7" name="Bilde 6" descr="logo-nor.png"/>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6495309" y="33420"/>
            <a:ext cx="2648691" cy="732370"/>
          </a:xfrm>
          <a:prstGeom prst="rect">
            <a:avLst/>
          </a:prstGeom>
        </p:spPr>
      </p:pic>
      <p:pic>
        <p:nvPicPr>
          <p:cNvPr id="8" name="Bilde 7" descr="logo-nor.png"/>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6495309" y="33420"/>
            <a:ext cx="2648691" cy="732370"/>
          </a:xfrm>
          <a:prstGeom prst="rect">
            <a:avLst/>
          </a:prstGeom>
        </p:spPr>
      </p:pic>
    </p:spTree>
    <p:extLst>
      <p:ext uri="{BB962C8B-B14F-4D97-AF65-F5344CB8AC3E}">
        <p14:creationId xmlns:p14="http://schemas.microsoft.com/office/powerpoint/2010/main" val="1697296968"/>
      </p:ext>
    </p:extLst>
  </p:cSld>
  <p:clrMap bg1="lt1" tx1="dk1" bg2="lt2" tx2="dk2" accent1="accent1" accent2="accent2" accent3="accent3" accent4="accent4" accent5="accent5" accent6="accent6" hlink="hlink" folHlink="folHlink"/>
  <p:sldLayoutIdLst>
    <p:sldLayoutId id="2147483698" r:id="rId1"/>
    <p:sldLayoutId id="2147483693" r:id="rId2"/>
    <p:sldLayoutId id="2147483694" r:id="rId3"/>
    <p:sldLayoutId id="2147483706" r:id="rId4"/>
    <p:sldLayoutId id="2147483707" r:id="rId5"/>
    <p:sldLayoutId id="2147483708" r:id="rId6"/>
    <p:sldLayoutId id="2147483695" r:id="rId7"/>
    <p:sldLayoutId id="2147483696" r:id="rId8"/>
    <p:sldLayoutId id="2147483709" r:id="rId9"/>
    <p:sldLayoutId id="2147483710" r:id="rId10"/>
    <p:sldLayoutId id="2147483711" r:id="rId11"/>
    <p:sldLayoutId id="2147483697" r:id="rId12"/>
    <p:sldLayoutId id="2147483699" r:id="rId13"/>
    <p:sldLayoutId id="2147483700" r:id="rId14"/>
    <p:sldLayoutId id="2147483701" r:id="rId15"/>
    <p:sldLayoutId id="2147483702" r:id="rId16"/>
    <p:sldLayoutId id="2147483703" r:id="rId17"/>
    <p:sldLayoutId id="2147483704" r:id="rId18"/>
    <p:sldLayoutId id="2147483705" r:id="rId19"/>
    <p:sldLayoutId id="2147483712" r:id="rId20"/>
    <p:sldLayoutId id="2147483713" r:id="rId21"/>
    <p:sldLayoutId id="2147483714" r:id="rId22"/>
  </p:sldLayoutIdLst>
  <p:hf hdr="0"/>
  <p:txStyles>
    <p:titleStyle>
      <a:lvl1pPr algn="l" defTabSz="457200" rtl="0" eaLnBrk="1" latinLnBrk="0" hangingPunct="1">
        <a:spcBef>
          <a:spcPct val="0"/>
        </a:spcBef>
        <a:buNone/>
        <a:defRPr sz="2800" kern="1200" baseline="0">
          <a:solidFill>
            <a:schemeClr val="tx1"/>
          </a:solidFill>
          <a:latin typeface="Source Sans Pro"/>
          <a:ea typeface="+mj-ea"/>
          <a:cs typeface="+mj-cs"/>
        </a:defRPr>
      </a:lvl1pPr>
    </p:titleStyle>
    <p:bodyStyle>
      <a:lvl1pPr marL="342900" indent="-342900" algn="l" defTabSz="457200" rtl="0" eaLnBrk="1" latinLnBrk="0" hangingPunct="1">
        <a:spcBef>
          <a:spcPct val="20000"/>
        </a:spcBef>
        <a:buSzPct val="100000"/>
        <a:buFontTx/>
        <a:buBlip>
          <a:blip r:embed="rId26"/>
        </a:buBlip>
        <a:defRPr sz="2400" kern="1200">
          <a:solidFill>
            <a:schemeClr val="tx1"/>
          </a:solidFill>
          <a:latin typeface="Source Sans Pro"/>
          <a:ea typeface="+mn-ea"/>
          <a:cs typeface="+mn-cs"/>
        </a:defRPr>
      </a:lvl1pPr>
      <a:lvl2pPr marL="742950" indent="-285750" algn="l" defTabSz="457200" rtl="0" eaLnBrk="1" latinLnBrk="0" hangingPunct="1">
        <a:spcBef>
          <a:spcPct val="20000"/>
        </a:spcBef>
        <a:buSzPct val="100000"/>
        <a:buFontTx/>
        <a:buBlip>
          <a:blip r:embed="rId26"/>
        </a:buBlip>
        <a:defRPr sz="2000" kern="1200">
          <a:solidFill>
            <a:schemeClr val="tx1"/>
          </a:solidFill>
          <a:latin typeface="Source Sans Pro"/>
          <a:ea typeface="+mn-ea"/>
          <a:cs typeface="+mn-cs"/>
        </a:defRPr>
      </a:lvl2pPr>
      <a:lvl3pPr marL="1143000" indent="-228600" algn="l" defTabSz="457200" rtl="0" eaLnBrk="1" latinLnBrk="0" hangingPunct="1">
        <a:spcBef>
          <a:spcPct val="20000"/>
        </a:spcBef>
        <a:buSzPct val="100000"/>
        <a:buFontTx/>
        <a:buBlip>
          <a:blip r:embed="rId26"/>
        </a:buBlip>
        <a:defRPr sz="1800" kern="1200">
          <a:solidFill>
            <a:schemeClr val="tx1"/>
          </a:solidFill>
          <a:latin typeface="Source Sans Pro"/>
          <a:ea typeface="+mn-ea"/>
          <a:cs typeface="+mn-cs"/>
        </a:defRPr>
      </a:lvl3pPr>
      <a:lvl4pPr marL="1600200" indent="-228600" algn="l" defTabSz="457200" rtl="0" eaLnBrk="1" latinLnBrk="0" hangingPunct="1">
        <a:spcBef>
          <a:spcPct val="20000"/>
        </a:spcBef>
        <a:buSzPct val="100000"/>
        <a:buFontTx/>
        <a:buBlip>
          <a:blip r:embed="rId26"/>
        </a:buBlip>
        <a:defRPr sz="1600" kern="1200">
          <a:solidFill>
            <a:schemeClr val="tx1"/>
          </a:solidFill>
          <a:latin typeface="Source Sans Pro"/>
          <a:ea typeface="+mn-ea"/>
          <a:cs typeface="+mn-cs"/>
        </a:defRPr>
      </a:lvl4pPr>
      <a:lvl5pPr marL="2057400" indent="-228600" algn="l" defTabSz="457200" rtl="0" eaLnBrk="1" latinLnBrk="0" hangingPunct="1">
        <a:spcBef>
          <a:spcPct val="20000"/>
        </a:spcBef>
        <a:buSzPct val="100000"/>
        <a:buFontTx/>
        <a:buBlip>
          <a:blip r:embed="rId26"/>
        </a:buBlip>
        <a:defRPr sz="1400" kern="1200">
          <a:solidFill>
            <a:schemeClr val="tx1"/>
          </a:solidFill>
          <a:latin typeface="Source Sans Pro"/>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675104"/>
            <a:ext cx="8229600" cy="454527"/>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697576" y="4768684"/>
            <a:ext cx="1684420" cy="273844"/>
          </a:xfrm>
          <a:prstGeom prst="rect">
            <a:avLst/>
          </a:prstGeom>
        </p:spPr>
        <p:txBody>
          <a:bodyPr vert="horz" lIns="91440" tIns="45720" rIns="91440" bIns="45720" rtlCol="0" anchor="ctr"/>
          <a:lstStyle>
            <a:lvl1pPr algn="r">
              <a:defRPr sz="1200">
                <a:solidFill>
                  <a:schemeClr val="tx1"/>
                </a:solidFill>
                <a:latin typeface="Source Sans Pro"/>
              </a:defRPr>
            </a:lvl1pPr>
          </a:lstStyle>
          <a:p>
            <a:fld id="{E3416248-B046-41EC-A129-EBD508DF8623}" type="datetime1">
              <a:rPr lang="nb-NO" smtClean="0"/>
              <a:t>24.06.2025</a:t>
            </a:fld>
            <a:endParaRPr lang="nb-NO"/>
          </a:p>
        </p:txBody>
      </p:sp>
      <p:sp>
        <p:nvSpPr>
          <p:cNvPr id="5" name="Plassholder for bunntekst 4"/>
          <p:cNvSpPr>
            <a:spLocks noGrp="1"/>
          </p:cNvSpPr>
          <p:nvPr>
            <p:ph type="ftr" sz="quarter" idx="3"/>
          </p:nvPr>
        </p:nvSpPr>
        <p:spPr>
          <a:xfrm>
            <a:off x="316835" y="4767263"/>
            <a:ext cx="5926221" cy="273844"/>
          </a:xfrm>
          <a:prstGeom prst="rect">
            <a:avLst/>
          </a:prstGeom>
        </p:spPr>
        <p:txBody>
          <a:bodyPr vert="horz" lIns="91440" tIns="45720" rIns="91440" bIns="45720" rtlCol="0" anchor="ctr"/>
          <a:lstStyle>
            <a:lvl1pPr algn="l">
              <a:defRPr sz="1200">
                <a:solidFill>
                  <a:srgbClr val="101820"/>
                </a:solidFill>
                <a:latin typeface="Source Sans Pro"/>
              </a:defRPr>
            </a:lvl1pPr>
          </a:lstStyle>
          <a:p>
            <a:endParaRPr lang="nb-NO"/>
          </a:p>
        </p:txBody>
      </p:sp>
      <p:sp>
        <p:nvSpPr>
          <p:cNvPr id="6" name="Plassholder for lysbildenummer 5"/>
          <p:cNvSpPr>
            <a:spLocks noGrp="1"/>
          </p:cNvSpPr>
          <p:nvPr>
            <p:ph type="sldNum" sz="quarter" idx="4"/>
          </p:nvPr>
        </p:nvSpPr>
        <p:spPr>
          <a:xfrm>
            <a:off x="8381996" y="4767263"/>
            <a:ext cx="411747" cy="273844"/>
          </a:xfrm>
          <a:prstGeom prst="rect">
            <a:avLst/>
          </a:prstGeom>
        </p:spPr>
        <p:txBody>
          <a:bodyPr vert="horz" lIns="91440" tIns="45720" rIns="91440" bIns="45720" rtlCol="0" anchor="ctr"/>
          <a:lstStyle>
            <a:lvl1pPr algn="r">
              <a:defRPr sz="1200">
                <a:solidFill>
                  <a:srgbClr val="101820"/>
                </a:solidFill>
                <a:latin typeface="Source Sans Pro"/>
              </a:defRPr>
            </a:lvl1pPr>
          </a:lstStyle>
          <a:p>
            <a:fld id="{28ECCE09-4EB9-D24E-99A2-F5BDA1BD657E}" type="slidenum">
              <a:rPr lang="nb-NO" smtClean="0"/>
              <a:pPr/>
              <a:t>‹#›</a:t>
            </a:fld>
            <a:endParaRPr lang="nb-NO"/>
          </a:p>
        </p:txBody>
      </p:sp>
      <p:pic>
        <p:nvPicPr>
          <p:cNvPr id="7" name="Bilde 6" descr="logo-nor.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95309" y="33420"/>
            <a:ext cx="2648691" cy="732370"/>
          </a:xfrm>
          <a:prstGeom prst="rect">
            <a:avLst/>
          </a:prstGeom>
        </p:spPr>
      </p:pic>
      <p:pic>
        <p:nvPicPr>
          <p:cNvPr id="8" name="Bilde 7" descr="logo-nor.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95309" y="33420"/>
            <a:ext cx="2648691" cy="732370"/>
          </a:xfrm>
          <a:prstGeom prst="rect">
            <a:avLst/>
          </a:prstGeom>
        </p:spPr>
      </p:pic>
    </p:spTree>
    <p:extLst>
      <p:ext uri="{BB962C8B-B14F-4D97-AF65-F5344CB8AC3E}">
        <p14:creationId xmlns:p14="http://schemas.microsoft.com/office/powerpoint/2010/main" val="1697296968"/>
      </p:ext>
    </p:extLst>
  </p:cSld>
  <p:clrMap bg1="lt1" tx1="dk1" bg2="lt2" tx2="dk2" accent1="accent1" accent2="accent2" accent3="accent3" accent4="accent4" accent5="accent5" accent6="accent6" hlink="hlink" folHlink="folHlink"/>
  <p:sldLayoutIdLst>
    <p:sldLayoutId id="2147483717" r:id="rId1"/>
    <p:sldLayoutId id="2147483716" r:id="rId2"/>
    <p:sldLayoutId id="2147483718" r:id="rId3"/>
  </p:sldLayoutIdLst>
  <p:hf sldNum="0" hdr="0" ftr="0" dt="0"/>
  <p:txStyles>
    <p:titleStyle>
      <a:lvl1pPr algn="l" defTabSz="457200" rtl="0" eaLnBrk="1" latinLnBrk="0" hangingPunct="1">
        <a:spcBef>
          <a:spcPct val="0"/>
        </a:spcBef>
        <a:buNone/>
        <a:defRPr sz="2800" kern="1200" baseline="0">
          <a:solidFill>
            <a:schemeClr val="tx1"/>
          </a:solidFill>
          <a:latin typeface="Source Sans Pro"/>
          <a:ea typeface="+mj-ea"/>
          <a:cs typeface="+mj-cs"/>
        </a:defRPr>
      </a:lvl1pPr>
    </p:titleStyle>
    <p:bodyStyle>
      <a:lvl1pPr marL="342900" indent="-342900" algn="l" defTabSz="457200" rtl="0" eaLnBrk="1" latinLnBrk="0" hangingPunct="1">
        <a:spcBef>
          <a:spcPct val="20000"/>
        </a:spcBef>
        <a:buSzPct val="100000"/>
        <a:buFontTx/>
        <a:buBlip>
          <a:blip r:embed="rId7"/>
        </a:buBlip>
        <a:defRPr sz="2400" kern="1200">
          <a:solidFill>
            <a:schemeClr val="tx1"/>
          </a:solidFill>
          <a:latin typeface="Source Sans Pro"/>
          <a:ea typeface="+mn-ea"/>
          <a:cs typeface="+mn-cs"/>
        </a:defRPr>
      </a:lvl1pPr>
      <a:lvl2pPr marL="742950" indent="-285750" algn="l" defTabSz="457200" rtl="0" eaLnBrk="1" latinLnBrk="0" hangingPunct="1">
        <a:spcBef>
          <a:spcPct val="20000"/>
        </a:spcBef>
        <a:buSzPct val="100000"/>
        <a:buFontTx/>
        <a:buBlip>
          <a:blip r:embed="rId7"/>
        </a:buBlip>
        <a:defRPr sz="2000" kern="1200">
          <a:solidFill>
            <a:schemeClr val="tx1"/>
          </a:solidFill>
          <a:latin typeface="Source Sans Pro"/>
          <a:ea typeface="+mn-ea"/>
          <a:cs typeface="+mn-cs"/>
        </a:defRPr>
      </a:lvl2pPr>
      <a:lvl3pPr marL="1143000" indent="-228600" algn="l" defTabSz="457200" rtl="0" eaLnBrk="1" latinLnBrk="0" hangingPunct="1">
        <a:spcBef>
          <a:spcPct val="20000"/>
        </a:spcBef>
        <a:buSzPct val="100000"/>
        <a:buFontTx/>
        <a:buBlip>
          <a:blip r:embed="rId7"/>
        </a:buBlip>
        <a:defRPr sz="1800" kern="1200">
          <a:solidFill>
            <a:schemeClr val="tx1"/>
          </a:solidFill>
          <a:latin typeface="Source Sans Pro"/>
          <a:ea typeface="+mn-ea"/>
          <a:cs typeface="+mn-cs"/>
        </a:defRPr>
      </a:lvl3pPr>
      <a:lvl4pPr marL="1600200" indent="-228600" algn="l" defTabSz="457200" rtl="0" eaLnBrk="1" latinLnBrk="0" hangingPunct="1">
        <a:spcBef>
          <a:spcPct val="20000"/>
        </a:spcBef>
        <a:buSzPct val="100000"/>
        <a:buFontTx/>
        <a:buBlip>
          <a:blip r:embed="rId7"/>
        </a:buBlip>
        <a:defRPr sz="1600" kern="1200">
          <a:solidFill>
            <a:schemeClr val="tx1"/>
          </a:solidFill>
          <a:latin typeface="Source Sans Pro"/>
          <a:ea typeface="+mn-ea"/>
          <a:cs typeface="+mn-cs"/>
        </a:defRPr>
      </a:lvl4pPr>
      <a:lvl5pPr marL="2057400" indent="-228600" algn="l" defTabSz="457200" rtl="0" eaLnBrk="1" latinLnBrk="0" hangingPunct="1">
        <a:spcBef>
          <a:spcPct val="20000"/>
        </a:spcBef>
        <a:buSzPct val="100000"/>
        <a:buFontTx/>
        <a:buBlip>
          <a:blip r:embed="rId7"/>
        </a:buBlip>
        <a:defRPr sz="1400" kern="1200">
          <a:solidFill>
            <a:schemeClr val="tx1"/>
          </a:solidFill>
          <a:latin typeface="Source Sans Pro"/>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3.xml"/><Relationship Id="rId4" Type="http://schemas.openxmlformats.org/officeDocument/2006/relationships/hyperlink" Target="https://pxhere.com/es/photo/163772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3.xml"/><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mailto:lin.e.ramberg@hiof.no"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hyperlink" Target="mailto:veronica.knigge@hiof.no" TargetMode="External"/><Relationship Id="rId4" Type="http://schemas.openxmlformats.org/officeDocument/2006/relationships/hyperlink" Target="mailto:asmund.solli@hiof.no"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p:txBody>
          <a:bodyPr/>
          <a:lstStyle/>
          <a:p>
            <a:r>
              <a:rPr lang="nb-NO"/>
              <a:t>Skoleledermøte  </a:t>
            </a:r>
            <a:br>
              <a:rPr lang="nb-NO"/>
            </a:br>
            <a:r>
              <a:rPr lang="nb-NO"/>
              <a:t>LUSP – GLU 6.juni 2025</a:t>
            </a:r>
          </a:p>
        </p:txBody>
      </p:sp>
      <p:sp>
        <p:nvSpPr>
          <p:cNvPr id="3" name="Plassholder for dato 2"/>
          <p:cNvSpPr>
            <a:spLocks noGrp="1"/>
          </p:cNvSpPr>
          <p:nvPr>
            <p:ph type="dt" sz="half" idx="10"/>
          </p:nvPr>
        </p:nvSpPr>
        <p:spPr>
          <a:xfrm>
            <a:off x="6697576" y="4768684"/>
            <a:ext cx="1684420" cy="273844"/>
          </a:xfrm>
        </p:spPr>
        <p:txBody>
          <a:bodyPr/>
          <a:lstStyle/>
          <a:p>
            <a:fld id="{CEBE5A08-4597-EE48-8595-2652A3602EC3}" type="datetime1">
              <a:rPr lang="nb-NO" smtClean="0"/>
              <a:t>24.06.2025</a:t>
            </a:fld>
            <a:endParaRPr lang="nb-NO"/>
          </a:p>
        </p:txBody>
      </p:sp>
      <p:sp>
        <p:nvSpPr>
          <p:cNvPr id="4" name="Plassholder for bunntekst 3"/>
          <p:cNvSpPr>
            <a:spLocks noGrp="1"/>
          </p:cNvSpPr>
          <p:nvPr>
            <p:ph type="ftr" sz="quarter" idx="11"/>
          </p:nvPr>
        </p:nvSpPr>
        <p:spPr>
          <a:xfrm>
            <a:off x="316835" y="4767263"/>
            <a:ext cx="5926221" cy="273844"/>
          </a:xfrm>
        </p:spPr>
        <p:txBody>
          <a:bodyPr/>
          <a:lstStyle/>
          <a:p>
            <a:r>
              <a:rPr lang="nb-NO"/>
              <a:t>Skoleledermøte  LUSP – GLU 2022</a:t>
            </a:r>
          </a:p>
        </p:txBody>
      </p:sp>
      <p:sp>
        <p:nvSpPr>
          <p:cNvPr id="5" name="Plassholder for lysbildenummer 4"/>
          <p:cNvSpPr>
            <a:spLocks noGrp="1"/>
          </p:cNvSpPr>
          <p:nvPr>
            <p:ph type="sldNum" sz="quarter" idx="12"/>
          </p:nvPr>
        </p:nvSpPr>
        <p:spPr>
          <a:xfrm>
            <a:off x="8381996" y="4767263"/>
            <a:ext cx="411747" cy="273844"/>
          </a:xfrm>
        </p:spPr>
        <p:txBody>
          <a:bodyPr/>
          <a:lstStyle/>
          <a:p>
            <a:fld id="{28ECCE09-4EB9-D24E-99A2-F5BDA1BD657E}" type="slidenum">
              <a:rPr lang="nb-NO" smtClean="0"/>
              <a:pPr/>
              <a:t>1</a:t>
            </a:fld>
            <a:endParaRPr lang="nb-NO"/>
          </a:p>
        </p:txBody>
      </p:sp>
    </p:spTree>
    <p:extLst>
      <p:ext uri="{BB962C8B-B14F-4D97-AF65-F5344CB8AC3E}">
        <p14:creationId xmlns:p14="http://schemas.microsoft.com/office/powerpoint/2010/main" val="1509090367"/>
      </p:ext>
    </p:extLst>
  </p:cSld>
  <p:clrMapOvr>
    <a:masterClrMapping/>
  </p:clrMapOvr>
  <mc:AlternateContent xmlns:mc="http://schemas.openxmlformats.org/markup-compatibility/2006" xmlns:p14="http://schemas.microsoft.com/office/powerpoint/2010/main">
    <mc:Choice Requires="p14">
      <p:transition spd="slow" p14:dur="2000" advTm="12227"/>
    </mc:Choice>
    <mc:Fallback xmlns="">
      <p:transition spd="slow" advTm="1222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a:xfrm>
            <a:off x="457200" y="675104"/>
            <a:ext cx="8229600" cy="454527"/>
          </a:xfrm>
        </p:spPr>
        <p:txBody>
          <a:bodyPr anchor="ctr">
            <a:normAutofit/>
          </a:bodyPr>
          <a:lstStyle/>
          <a:p>
            <a:pPr>
              <a:lnSpc>
                <a:spcPct val="90000"/>
              </a:lnSpc>
            </a:pPr>
            <a:r>
              <a:rPr lang="nb-NO" sz="2600"/>
              <a:t>Program</a:t>
            </a:r>
          </a:p>
        </p:txBody>
      </p:sp>
      <p:sp>
        <p:nvSpPr>
          <p:cNvPr id="7" name="Plassholder for innhold 6"/>
          <p:cNvSpPr>
            <a:spLocks noGrp="1"/>
          </p:cNvSpPr>
          <p:nvPr>
            <p:ph sz="half" idx="1"/>
          </p:nvPr>
        </p:nvSpPr>
        <p:spPr>
          <a:xfrm>
            <a:off x="457200" y="1200151"/>
            <a:ext cx="4038600" cy="3394472"/>
          </a:xfrm>
        </p:spPr>
        <p:txBody>
          <a:bodyPr>
            <a:normAutofit/>
          </a:bodyPr>
          <a:lstStyle/>
          <a:p>
            <a:pPr marL="0" lvl="0" indent="0">
              <a:buNone/>
            </a:pPr>
            <a:endParaRPr lang="nb-NO"/>
          </a:p>
          <a:p>
            <a:pPr lvl="0"/>
            <a:r>
              <a:rPr lang="nb-NO" i="1"/>
              <a:t>Lunsj og velkommen</a:t>
            </a:r>
          </a:p>
          <a:p>
            <a:pPr lvl="0"/>
            <a:r>
              <a:rPr lang="nb-NO" i="1"/>
              <a:t>Aktuelle saker</a:t>
            </a:r>
          </a:p>
          <a:p>
            <a:pPr lvl="0"/>
            <a:r>
              <a:rPr lang="nb-NO" i="1"/>
              <a:t>Samarbeidsprosjekter</a:t>
            </a:r>
          </a:p>
          <a:p>
            <a:pPr lvl="0"/>
            <a:r>
              <a:rPr lang="nb-NO" i="1"/>
              <a:t>Diskusjonsoppgaver </a:t>
            </a:r>
          </a:p>
          <a:p>
            <a:pPr lvl="0"/>
            <a:r>
              <a:rPr lang="nb-NO" i="1"/>
              <a:t>Neste års praksis</a:t>
            </a:r>
          </a:p>
          <a:p>
            <a:pPr marL="0" lvl="0" indent="0">
              <a:buNone/>
            </a:pPr>
            <a:endParaRPr lang="nb-NO" i="1"/>
          </a:p>
          <a:p>
            <a:pPr lvl="1"/>
            <a:endParaRPr lang="nb-NO" sz="2000"/>
          </a:p>
          <a:p>
            <a:pPr marL="914400" lvl="2" indent="0">
              <a:buNone/>
            </a:pPr>
            <a:endParaRPr lang="nb-NO" sz="2000"/>
          </a:p>
        </p:txBody>
      </p:sp>
      <p:pic>
        <p:nvPicPr>
          <p:cNvPr id="2" name="Bilde 1">
            <a:extLst>
              <a:ext uri="{FF2B5EF4-FFF2-40B4-BE49-F238E27FC236}">
                <a16:creationId xmlns:a16="http://schemas.microsoft.com/office/drawing/2014/main" id="{21F61FBA-50B2-4FFD-BF81-C0301A5A80DA}"/>
              </a:ext>
            </a:extLst>
          </p:cNvPr>
          <p:cNvPicPr>
            <a:picLocks noChangeAspect="1"/>
          </p:cNvPicPr>
          <p:nvPr/>
        </p:nvPicPr>
        <p:blipFill rotWithShape="1">
          <a:blip r:embed="rId3"/>
          <a:srcRect l="1122" r="21545" b="3"/>
          <a:stretch/>
        </p:blipFill>
        <p:spPr>
          <a:xfrm>
            <a:off x="4648200" y="1200151"/>
            <a:ext cx="4038600" cy="3394472"/>
          </a:xfrm>
          <a:prstGeom prst="rect">
            <a:avLst/>
          </a:prstGeom>
          <a:noFill/>
        </p:spPr>
      </p:pic>
      <p:sp>
        <p:nvSpPr>
          <p:cNvPr id="8" name="Plassholder for dato 7"/>
          <p:cNvSpPr>
            <a:spLocks noGrp="1"/>
          </p:cNvSpPr>
          <p:nvPr>
            <p:ph type="dt" sz="half" idx="10"/>
          </p:nvPr>
        </p:nvSpPr>
        <p:spPr>
          <a:xfrm>
            <a:off x="6697576" y="4768684"/>
            <a:ext cx="1684420" cy="273844"/>
          </a:xfrm>
        </p:spPr>
        <p:txBody>
          <a:bodyPr anchor="ctr">
            <a:normAutofit/>
          </a:bodyPr>
          <a:lstStyle/>
          <a:p>
            <a:pPr>
              <a:lnSpc>
                <a:spcPct val="90000"/>
              </a:lnSpc>
              <a:spcAft>
                <a:spcPts val="600"/>
              </a:spcAft>
            </a:pPr>
            <a:fld id="{E40CFBD1-A90E-2B49-A4E2-2A2CB6DE21D0}" type="datetime1">
              <a:rPr lang="nb-NO" smtClean="0"/>
              <a:pPr>
                <a:lnSpc>
                  <a:spcPct val="90000"/>
                </a:lnSpc>
                <a:spcAft>
                  <a:spcPts val="600"/>
                </a:spcAft>
              </a:pPr>
              <a:t>24.06.2025</a:t>
            </a:fld>
            <a:endParaRPr lang="nb-NO"/>
          </a:p>
        </p:txBody>
      </p:sp>
      <p:sp>
        <p:nvSpPr>
          <p:cNvPr id="10" name="Plassholder for lysbildenummer 9"/>
          <p:cNvSpPr>
            <a:spLocks noGrp="1"/>
          </p:cNvSpPr>
          <p:nvPr>
            <p:ph type="sldNum" sz="quarter" idx="12"/>
          </p:nvPr>
        </p:nvSpPr>
        <p:spPr>
          <a:xfrm>
            <a:off x="8381996" y="4767263"/>
            <a:ext cx="411747" cy="273844"/>
          </a:xfrm>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2</a:t>
            </a:fld>
            <a:endParaRPr lang="nb-NO"/>
          </a:p>
        </p:txBody>
      </p:sp>
    </p:spTree>
    <p:extLst>
      <p:ext uri="{BB962C8B-B14F-4D97-AF65-F5344CB8AC3E}">
        <p14:creationId xmlns:p14="http://schemas.microsoft.com/office/powerpoint/2010/main" val="1054169923"/>
      </p:ext>
    </p:extLst>
  </p:cSld>
  <p:clrMapOvr>
    <a:masterClrMapping/>
  </p:clrMapOvr>
  <mc:AlternateContent xmlns:mc="http://schemas.openxmlformats.org/markup-compatibility/2006" xmlns:p14="http://schemas.microsoft.com/office/powerpoint/2010/main">
    <mc:Choice Requires="p14">
      <p:transition spd="slow" p14:dur="2000" advTm="18857"/>
    </mc:Choice>
    <mc:Fallback xmlns="">
      <p:transition spd="slow" advTm="1885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5A3F1-2050-27DA-6E50-9522312D4763}"/>
              </a:ext>
            </a:extLst>
          </p:cNvPr>
          <p:cNvSpPr>
            <a:spLocks noGrp="1"/>
          </p:cNvSpPr>
          <p:nvPr>
            <p:ph type="title"/>
          </p:nvPr>
        </p:nvSpPr>
        <p:spPr>
          <a:xfrm>
            <a:off x="457200" y="547008"/>
            <a:ext cx="8229600" cy="391885"/>
          </a:xfrm>
        </p:spPr>
        <p:txBody>
          <a:bodyPr>
            <a:normAutofit fontScale="90000"/>
          </a:bodyPr>
          <a:lstStyle/>
          <a:p>
            <a:r>
              <a:rPr lang="nb-NO"/>
              <a:t>Aktuelle saker</a:t>
            </a:r>
          </a:p>
        </p:txBody>
      </p:sp>
      <p:sp>
        <p:nvSpPr>
          <p:cNvPr id="3" name="Content Placeholder 2">
            <a:extLst>
              <a:ext uri="{FF2B5EF4-FFF2-40B4-BE49-F238E27FC236}">
                <a16:creationId xmlns:a16="http://schemas.microsoft.com/office/drawing/2014/main" id="{A0C19786-B719-63CE-B90B-C8A22F65F028}"/>
              </a:ext>
            </a:extLst>
          </p:cNvPr>
          <p:cNvSpPr>
            <a:spLocks noGrp="1"/>
          </p:cNvSpPr>
          <p:nvPr>
            <p:ph idx="1"/>
          </p:nvPr>
        </p:nvSpPr>
        <p:spPr>
          <a:xfrm>
            <a:off x="457200" y="938894"/>
            <a:ext cx="8229600" cy="4024992"/>
          </a:xfrm>
        </p:spPr>
        <p:txBody>
          <a:bodyPr vert="horz" lIns="91440" tIns="45720" rIns="91440" bIns="45720" rtlCol="0" anchor="t">
            <a:normAutofit fontScale="70000" lnSpcReduction="20000"/>
          </a:bodyPr>
          <a:lstStyle/>
          <a:p>
            <a:r>
              <a:rPr lang="nb-NO">
                <a:ea typeface="Source Sans Pro"/>
              </a:rPr>
              <a:t>Ny rammeplan 2025</a:t>
            </a:r>
          </a:p>
          <a:p>
            <a:pPr lvl="1"/>
            <a:r>
              <a:rPr lang="nb-NO">
                <a:ea typeface="Source Sans Pro"/>
              </a:rPr>
              <a:t>11 rammeplaner skal reduseres til 2: en </a:t>
            </a:r>
            <a:r>
              <a:rPr lang="nb-NO" err="1">
                <a:ea typeface="Source Sans Pro"/>
              </a:rPr>
              <a:t>rpl</a:t>
            </a:r>
            <a:r>
              <a:rPr lang="nb-NO">
                <a:ea typeface="Source Sans Pro"/>
              </a:rPr>
              <a:t> for de ordinære lærerutdanningene og en </a:t>
            </a:r>
            <a:r>
              <a:rPr lang="nb-NO" err="1">
                <a:ea typeface="Source Sans Pro"/>
              </a:rPr>
              <a:t>rpl</a:t>
            </a:r>
            <a:r>
              <a:rPr lang="nb-NO">
                <a:ea typeface="Source Sans Pro"/>
              </a:rPr>
              <a:t> for samiske lærerutdanninger</a:t>
            </a:r>
          </a:p>
          <a:p>
            <a:pPr lvl="1"/>
            <a:r>
              <a:rPr lang="nb-NO">
                <a:ea typeface="Source Sans Pro"/>
              </a:rPr>
              <a:t>Faglig råd for Lærerutdanning 2025</a:t>
            </a:r>
          </a:p>
          <a:p>
            <a:pPr lvl="1"/>
            <a:r>
              <a:rPr lang="nb-NO">
                <a:ea typeface="Source Sans Pro"/>
              </a:rPr>
              <a:t>Tidslinje </a:t>
            </a:r>
          </a:p>
          <a:p>
            <a:r>
              <a:rPr lang="nb-NO">
                <a:ea typeface="Source Sans Pro"/>
              </a:rPr>
              <a:t>Søkertall GLU/HiØ 2025: </a:t>
            </a:r>
          </a:p>
          <a:p>
            <a:pPr lvl="1"/>
            <a:r>
              <a:rPr lang="nb-NO">
                <a:ea typeface="Source Sans Pro"/>
              </a:rPr>
              <a:t>GLU1-7: økning</a:t>
            </a:r>
          </a:p>
          <a:p>
            <a:pPr lvl="1"/>
            <a:r>
              <a:rPr lang="nb-NO">
                <a:ea typeface="Source Sans Pro"/>
              </a:rPr>
              <a:t>GLU5-10: svak nedgang</a:t>
            </a:r>
          </a:p>
          <a:p>
            <a:pPr lvl="1"/>
            <a:r>
              <a:rPr lang="nb-NO" b="1">
                <a:ea typeface="Source Sans Pro"/>
              </a:rPr>
              <a:t>Fritak fra opptakskrav innført høsten 2024. Vi opplever ingen store forandringer hos studentene. Det samme gjelder frafall. Merker dere i praksis noe forskjell?</a:t>
            </a:r>
          </a:p>
          <a:p>
            <a:r>
              <a:rPr lang="nb-NO">
                <a:ea typeface="Source Sans Pro"/>
              </a:rPr>
              <a:t>Endringer i GLU på bakgrunn av omstillingsprosessen</a:t>
            </a:r>
          </a:p>
          <a:p>
            <a:pPr lvl="1"/>
            <a:r>
              <a:rPr lang="nb-NO">
                <a:ea typeface="Source Sans Pro"/>
              </a:rPr>
              <a:t>Fagtilbud i 5-10</a:t>
            </a:r>
          </a:p>
          <a:p>
            <a:pPr lvl="1"/>
            <a:r>
              <a:rPr lang="nb-NO">
                <a:ea typeface="Source Sans Pro"/>
              </a:rPr>
              <a:t>Modell </a:t>
            </a:r>
          </a:p>
          <a:p>
            <a:pPr lvl="1"/>
            <a:r>
              <a:rPr lang="nb-NO">
                <a:ea typeface="Source Sans Pro"/>
              </a:rPr>
              <a:t>Tverrsektorielt samarbeid</a:t>
            </a:r>
          </a:p>
          <a:p>
            <a:r>
              <a:rPr lang="nb-NO">
                <a:ea typeface="Source Sans Pro"/>
              </a:rPr>
              <a:t>Samarbeidsavtaler GLU</a:t>
            </a:r>
          </a:p>
          <a:p>
            <a:pPr lvl="1"/>
            <a:r>
              <a:rPr lang="nb-NO" err="1">
                <a:ea typeface="Source Sans Pro"/>
              </a:rPr>
              <a:t>OsloMet</a:t>
            </a:r>
            <a:r>
              <a:rPr lang="nb-NO">
                <a:ea typeface="Source Sans Pro"/>
              </a:rPr>
              <a:t>: samarbeid på 1. og 2. syklus</a:t>
            </a:r>
          </a:p>
          <a:p>
            <a:pPr lvl="1"/>
            <a:r>
              <a:rPr lang="nb-NO">
                <a:ea typeface="Source Sans Pro"/>
              </a:rPr>
              <a:t>Andre institusjoner som ønsker tilbud om fremmedspråk i lærerutdanninger</a:t>
            </a:r>
          </a:p>
          <a:p>
            <a:pPr marL="800100" lvl="2" indent="0">
              <a:buNone/>
            </a:pPr>
            <a:endParaRPr lang="nb-NO">
              <a:ea typeface="Source Sans Pro"/>
            </a:endParaRPr>
          </a:p>
          <a:p>
            <a:pPr marL="457200" lvl="1" indent="0">
              <a:buNone/>
            </a:pPr>
            <a:endParaRPr lang="nb-NO">
              <a:ea typeface="Source Sans Pro"/>
            </a:endParaRPr>
          </a:p>
        </p:txBody>
      </p:sp>
      <p:sp>
        <p:nvSpPr>
          <p:cNvPr id="4" name="Date Placeholder 3">
            <a:extLst>
              <a:ext uri="{FF2B5EF4-FFF2-40B4-BE49-F238E27FC236}">
                <a16:creationId xmlns:a16="http://schemas.microsoft.com/office/drawing/2014/main" id="{C1D0FF96-5225-AD5E-07D4-32E23BB58A1F}"/>
              </a:ext>
            </a:extLst>
          </p:cNvPr>
          <p:cNvSpPr>
            <a:spLocks noGrp="1"/>
          </p:cNvSpPr>
          <p:nvPr>
            <p:ph type="dt" sz="half" idx="10"/>
          </p:nvPr>
        </p:nvSpPr>
        <p:spPr/>
        <p:txBody>
          <a:bodyPr/>
          <a:lstStyle/>
          <a:p>
            <a:fld id="{69D97299-2ACC-2246-9998-AAC0BBB7B871}" type="datetime1">
              <a:rPr lang="nb-NO" smtClean="0"/>
              <a:t>24.06.2025</a:t>
            </a:fld>
            <a:endParaRPr lang="nb-NO"/>
          </a:p>
        </p:txBody>
      </p:sp>
      <p:sp>
        <p:nvSpPr>
          <p:cNvPr id="6" name="Slide Number Placeholder 5">
            <a:extLst>
              <a:ext uri="{FF2B5EF4-FFF2-40B4-BE49-F238E27FC236}">
                <a16:creationId xmlns:a16="http://schemas.microsoft.com/office/drawing/2014/main" id="{BAE9F207-32D4-663E-A106-F1CFF76EE03E}"/>
              </a:ext>
            </a:extLst>
          </p:cNvPr>
          <p:cNvSpPr>
            <a:spLocks noGrp="1"/>
          </p:cNvSpPr>
          <p:nvPr>
            <p:ph type="sldNum" sz="quarter" idx="12"/>
          </p:nvPr>
        </p:nvSpPr>
        <p:spPr/>
        <p:txBody>
          <a:bodyPr/>
          <a:lstStyle/>
          <a:p>
            <a:fld id="{28ECCE09-4EB9-D24E-99A2-F5BDA1BD657E}" type="slidenum">
              <a:rPr lang="nb-NO" smtClean="0"/>
              <a:pPr/>
              <a:t>3</a:t>
            </a:fld>
            <a:endParaRPr lang="nb-NO"/>
          </a:p>
        </p:txBody>
      </p:sp>
    </p:spTree>
    <p:extLst>
      <p:ext uri="{BB962C8B-B14F-4D97-AF65-F5344CB8AC3E}">
        <p14:creationId xmlns:p14="http://schemas.microsoft.com/office/powerpoint/2010/main" val="2383996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809D8C2-F4C9-D84D-7221-867E9F01D1D6}"/>
              </a:ext>
            </a:extLst>
          </p:cNvPr>
          <p:cNvSpPr>
            <a:spLocks noGrp="1"/>
          </p:cNvSpPr>
          <p:nvPr>
            <p:ph type="title"/>
          </p:nvPr>
        </p:nvSpPr>
        <p:spPr>
          <a:xfrm>
            <a:off x="457200" y="465365"/>
            <a:ext cx="8229600" cy="383722"/>
          </a:xfrm>
        </p:spPr>
        <p:txBody>
          <a:bodyPr>
            <a:normAutofit fontScale="90000"/>
          </a:bodyPr>
          <a:lstStyle/>
          <a:p>
            <a:r>
              <a:rPr lang="nb-NO"/>
              <a:t>To rammeplaner</a:t>
            </a:r>
          </a:p>
        </p:txBody>
      </p:sp>
      <p:sp>
        <p:nvSpPr>
          <p:cNvPr id="3" name="Plassholder for innhold 2">
            <a:extLst>
              <a:ext uri="{FF2B5EF4-FFF2-40B4-BE49-F238E27FC236}">
                <a16:creationId xmlns:a16="http://schemas.microsoft.com/office/drawing/2014/main" id="{79E3F910-BD7C-76FF-FA0B-79F37C42EC7C}"/>
              </a:ext>
            </a:extLst>
          </p:cNvPr>
          <p:cNvSpPr>
            <a:spLocks noGrp="1"/>
          </p:cNvSpPr>
          <p:nvPr>
            <p:ph idx="1"/>
          </p:nvPr>
        </p:nvSpPr>
        <p:spPr>
          <a:xfrm>
            <a:off x="457200" y="1012371"/>
            <a:ext cx="8229600" cy="3935186"/>
          </a:xfrm>
        </p:spPr>
        <p:txBody>
          <a:bodyPr vert="horz" lIns="91440" tIns="45720" rIns="91440" bIns="45720" rtlCol="0" anchor="t">
            <a:normAutofit fontScale="92500"/>
          </a:bodyPr>
          <a:lstStyle/>
          <a:p>
            <a:r>
              <a:rPr lang="nb-NO"/>
              <a:t>Målet:</a:t>
            </a:r>
            <a:r>
              <a:rPr lang="nb-NO" i="1"/>
              <a:t> tilrettelegge for  at institusjonene, i samarbeid med praksisfeltet, kan utvikle kvaliteten i norsk lærerutdanning og samtidig gi mer fleksibilitet for å tilpasse utdanningene bedre lokale og regionale kompetansebehov </a:t>
            </a:r>
            <a:r>
              <a:rPr lang="nb-NO"/>
              <a:t>(KD)</a:t>
            </a:r>
            <a:br>
              <a:rPr lang="nb-NO"/>
            </a:br>
            <a:endParaRPr lang="nb-NO"/>
          </a:p>
          <a:p>
            <a:r>
              <a:rPr lang="nb-NO"/>
              <a:t>Faglig råd for Lærerutdanning 2025 (utvidet) skal skrive utkastet:</a:t>
            </a:r>
          </a:p>
          <a:p>
            <a:pPr lvl="1"/>
            <a:r>
              <a:rPr lang="nb-NO" i="1"/>
              <a:t>Innhold:</a:t>
            </a:r>
            <a:r>
              <a:rPr lang="nb-NO"/>
              <a:t> Hva er viktige fellesverdier, felles kunnskapsområder, kompetanser for lærere i </a:t>
            </a:r>
            <a:r>
              <a:rPr lang="nb-NO" err="1"/>
              <a:t>bhg</a:t>
            </a:r>
            <a:r>
              <a:rPr lang="nb-NO"/>
              <a:t>, grunnskole, videregående opplæring?</a:t>
            </a:r>
          </a:p>
          <a:p>
            <a:pPr lvl="1"/>
            <a:r>
              <a:rPr lang="nb-NO" i="1"/>
              <a:t>Reguleringer: </a:t>
            </a:r>
            <a:r>
              <a:rPr lang="nb-NO"/>
              <a:t>Hvilke kvalitetshensyn og minimumskrav som bør inngå i </a:t>
            </a:r>
            <a:r>
              <a:rPr lang="nb-NO" err="1"/>
              <a:t>rpl</a:t>
            </a:r>
            <a:r>
              <a:rPr lang="nb-NO"/>
              <a:t> for å sikre likeverd?</a:t>
            </a:r>
          </a:p>
          <a:p>
            <a:pPr lvl="1"/>
            <a:r>
              <a:rPr lang="nb-NO" i="1"/>
              <a:t>Underkapitler: </a:t>
            </a:r>
            <a:r>
              <a:rPr lang="nb-NO"/>
              <a:t>Hvilke kontekster utdanner vi lærere til?</a:t>
            </a:r>
          </a:p>
          <a:p>
            <a:pPr lvl="1"/>
            <a:endParaRPr lang="nb-NO"/>
          </a:p>
        </p:txBody>
      </p:sp>
      <p:sp>
        <p:nvSpPr>
          <p:cNvPr id="4" name="Plassholder for dato 3">
            <a:extLst>
              <a:ext uri="{FF2B5EF4-FFF2-40B4-BE49-F238E27FC236}">
                <a16:creationId xmlns:a16="http://schemas.microsoft.com/office/drawing/2014/main" id="{C453EC32-AE0A-D377-96D5-4DA5E2571068}"/>
              </a:ext>
            </a:extLst>
          </p:cNvPr>
          <p:cNvSpPr>
            <a:spLocks noGrp="1"/>
          </p:cNvSpPr>
          <p:nvPr>
            <p:ph type="dt" sz="half" idx="10"/>
          </p:nvPr>
        </p:nvSpPr>
        <p:spPr/>
        <p:txBody>
          <a:bodyPr/>
          <a:lstStyle/>
          <a:p>
            <a:fld id="{69D97299-2ACC-2246-9998-AAC0BBB7B871}" type="datetime1">
              <a:rPr lang="nb-NO" smtClean="0"/>
              <a:t>24.06.2025</a:t>
            </a:fld>
            <a:endParaRPr lang="nb-NO"/>
          </a:p>
        </p:txBody>
      </p:sp>
      <p:sp>
        <p:nvSpPr>
          <p:cNvPr id="6" name="Plassholder for lysbildenummer 5">
            <a:extLst>
              <a:ext uri="{FF2B5EF4-FFF2-40B4-BE49-F238E27FC236}">
                <a16:creationId xmlns:a16="http://schemas.microsoft.com/office/drawing/2014/main" id="{35380342-32AF-8E47-E55C-5E4F32CB90DD}"/>
              </a:ext>
            </a:extLst>
          </p:cNvPr>
          <p:cNvSpPr>
            <a:spLocks noGrp="1"/>
          </p:cNvSpPr>
          <p:nvPr>
            <p:ph type="sldNum" sz="quarter" idx="12"/>
          </p:nvPr>
        </p:nvSpPr>
        <p:spPr/>
        <p:txBody>
          <a:bodyPr/>
          <a:lstStyle/>
          <a:p>
            <a:fld id="{28ECCE09-4EB9-D24E-99A2-F5BDA1BD657E}" type="slidenum">
              <a:rPr lang="nb-NO" smtClean="0"/>
              <a:pPr/>
              <a:t>4</a:t>
            </a:fld>
            <a:endParaRPr lang="nb-NO"/>
          </a:p>
        </p:txBody>
      </p:sp>
    </p:spTree>
    <p:extLst>
      <p:ext uri="{BB962C8B-B14F-4D97-AF65-F5344CB8AC3E}">
        <p14:creationId xmlns:p14="http://schemas.microsoft.com/office/powerpoint/2010/main" val="854353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95EC392F-53F1-4D8E-A085-FCD735BD9523}"/>
              </a:ext>
            </a:extLst>
          </p:cNvPr>
          <p:cNvSpPr>
            <a:spLocks noGrp="1"/>
          </p:cNvSpPr>
          <p:nvPr>
            <p:ph type="dt" sz="half" idx="10"/>
          </p:nvPr>
        </p:nvSpPr>
        <p:spPr/>
        <p:txBody>
          <a:bodyPr/>
          <a:lstStyle/>
          <a:p>
            <a:fld id="{691A57B6-EDFB-B447-8B14-79CCE6E543ED}" type="datetime1">
              <a:rPr lang="nb-NO" smtClean="0"/>
              <a:t>24.06.2025</a:t>
            </a:fld>
            <a:endParaRPr lang="nb-NO"/>
          </a:p>
        </p:txBody>
      </p:sp>
      <p:sp>
        <p:nvSpPr>
          <p:cNvPr id="4" name="Plassholder for lysbildenummer 3">
            <a:extLst>
              <a:ext uri="{FF2B5EF4-FFF2-40B4-BE49-F238E27FC236}">
                <a16:creationId xmlns:a16="http://schemas.microsoft.com/office/drawing/2014/main" id="{B0CF6DCB-F491-5A45-4235-EEC90CF38071}"/>
              </a:ext>
            </a:extLst>
          </p:cNvPr>
          <p:cNvSpPr>
            <a:spLocks noGrp="1"/>
          </p:cNvSpPr>
          <p:nvPr>
            <p:ph type="sldNum" sz="quarter" idx="12"/>
          </p:nvPr>
        </p:nvSpPr>
        <p:spPr/>
        <p:txBody>
          <a:bodyPr/>
          <a:lstStyle/>
          <a:p>
            <a:fld id="{28ECCE09-4EB9-D24E-99A2-F5BDA1BD657E}" type="slidenum">
              <a:rPr lang="nb-NO" smtClean="0"/>
              <a:pPr/>
              <a:t>5</a:t>
            </a:fld>
            <a:endParaRPr lang="nb-NO"/>
          </a:p>
        </p:txBody>
      </p:sp>
      <p:graphicFrame>
        <p:nvGraphicFramePr>
          <p:cNvPr id="7" name="Tabell 6">
            <a:extLst>
              <a:ext uri="{FF2B5EF4-FFF2-40B4-BE49-F238E27FC236}">
                <a16:creationId xmlns:a16="http://schemas.microsoft.com/office/drawing/2014/main" id="{C96422AB-3458-1EAE-F7E5-CA916B1D2324}"/>
              </a:ext>
            </a:extLst>
          </p:cNvPr>
          <p:cNvGraphicFramePr>
            <a:graphicFrameLocks noGrp="1"/>
          </p:cNvGraphicFramePr>
          <p:nvPr>
            <p:extLst>
              <p:ext uri="{D42A27DB-BD31-4B8C-83A1-F6EECF244321}">
                <p14:modId xmlns:p14="http://schemas.microsoft.com/office/powerpoint/2010/main" val="366215827"/>
              </p:ext>
            </p:extLst>
          </p:nvPr>
        </p:nvGraphicFramePr>
        <p:xfrm>
          <a:off x="1079496" y="1706499"/>
          <a:ext cx="7302500" cy="1730502"/>
        </p:xfrm>
        <a:graphic>
          <a:graphicData uri="http://schemas.openxmlformats.org/drawingml/2006/table">
            <a:tbl>
              <a:tblPr firstRow="1" firstCol="1" bandRow="1">
                <a:tableStyleId>{5C22544A-7EE6-4342-B048-85BDC9FD1C3A}</a:tableStyleId>
              </a:tblPr>
              <a:tblGrid>
                <a:gridCol w="4241800">
                  <a:extLst>
                    <a:ext uri="{9D8B030D-6E8A-4147-A177-3AD203B41FA5}">
                      <a16:colId xmlns:a16="http://schemas.microsoft.com/office/drawing/2014/main" val="3418626824"/>
                    </a:ext>
                  </a:extLst>
                </a:gridCol>
                <a:gridCol w="927100">
                  <a:extLst>
                    <a:ext uri="{9D8B030D-6E8A-4147-A177-3AD203B41FA5}">
                      <a16:colId xmlns:a16="http://schemas.microsoft.com/office/drawing/2014/main" val="494285844"/>
                    </a:ext>
                  </a:extLst>
                </a:gridCol>
                <a:gridCol w="1066800">
                  <a:extLst>
                    <a:ext uri="{9D8B030D-6E8A-4147-A177-3AD203B41FA5}">
                      <a16:colId xmlns:a16="http://schemas.microsoft.com/office/drawing/2014/main" val="1618111199"/>
                    </a:ext>
                  </a:extLst>
                </a:gridCol>
                <a:gridCol w="1066800">
                  <a:extLst>
                    <a:ext uri="{9D8B030D-6E8A-4147-A177-3AD203B41FA5}">
                      <a16:colId xmlns:a16="http://schemas.microsoft.com/office/drawing/2014/main" val="2417801789"/>
                    </a:ext>
                  </a:extLst>
                </a:gridCol>
              </a:tblGrid>
              <a:tr h="374650">
                <a:tc>
                  <a:txBody>
                    <a:bodyPr/>
                    <a:lstStyle/>
                    <a:p>
                      <a:pPr>
                        <a:lnSpc>
                          <a:spcPct val="115000"/>
                        </a:lnSpc>
                        <a:spcAft>
                          <a:spcPts val="800"/>
                        </a:spcAft>
                        <a:buNone/>
                      </a:pPr>
                      <a:r>
                        <a:rPr lang="nb-NO" sz="1100" kern="0">
                          <a:effectLst/>
                        </a:rPr>
                        <a:t> </a:t>
                      </a:r>
                      <a:endParaRPr lang="nb-N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nb-NO" sz="1100" kern="0">
                          <a:effectLst/>
                        </a:rPr>
                        <a:t>Endelig antall førstepi i 2025</a:t>
                      </a:r>
                      <a:endParaRPr lang="nb-N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nb-NO" sz="1100" kern="0">
                          <a:effectLst/>
                        </a:rPr>
                        <a:t>Endelig antall førstepri i 2024 </a:t>
                      </a:r>
                      <a:endParaRPr lang="nb-N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nb-NO" sz="1100" kern="0">
                          <a:effectLst/>
                        </a:rPr>
                        <a:t>Endelig antall førstepri i 2023</a:t>
                      </a:r>
                      <a:endParaRPr lang="nb-N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779981628"/>
                  </a:ext>
                </a:extLst>
              </a:tr>
              <a:tr h="184150">
                <a:tc>
                  <a:txBody>
                    <a:bodyPr/>
                    <a:lstStyle/>
                    <a:p>
                      <a:pPr>
                        <a:lnSpc>
                          <a:spcPct val="115000"/>
                        </a:lnSpc>
                        <a:spcAft>
                          <a:spcPts val="800"/>
                        </a:spcAft>
                        <a:buNone/>
                      </a:pPr>
                      <a:r>
                        <a:rPr lang="nb-NO" sz="1100" kern="0">
                          <a:effectLst/>
                        </a:rPr>
                        <a:t>Grunnskolelærer, 1.-7. trinn </a:t>
                      </a:r>
                    </a:p>
                    <a:p>
                      <a:pPr>
                        <a:lnSpc>
                          <a:spcPct val="115000"/>
                        </a:lnSpc>
                        <a:spcAft>
                          <a:spcPts val="800"/>
                        </a:spcAft>
                        <a:buNone/>
                      </a:pPr>
                      <a:endParaRPr lang="nb-N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gn="r">
                        <a:lnSpc>
                          <a:spcPct val="115000"/>
                        </a:lnSpc>
                        <a:spcAft>
                          <a:spcPts val="800"/>
                        </a:spcAft>
                        <a:buNone/>
                      </a:pPr>
                      <a:r>
                        <a:rPr lang="nb-NO" sz="1100" kern="0">
                          <a:effectLst/>
                        </a:rPr>
                        <a:t>70</a:t>
                      </a:r>
                      <a:endParaRPr lang="nb-N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gn="r">
                        <a:lnSpc>
                          <a:spcPct val="115000"/>
                        </a:lnSpc>
                        <a:spcAft>
                          <a:spcPts val="800"/>
                        </a:spcAft>
                        <a:buNone/>
                      </a:pPr>
                      <a:r>
                        <a:rPr lang="nb-NO" sz="1100" kern="0">
                          <a:effectLst/>
                        </a:rPr>
                        <a:t>53</a:t>
                      </a:r>
                      <a:endParaRPr lang="nb-N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gn="r">
                        <a:lnSpc>
                          <a:spcPct val="115000"/>
                        </a:lnSpc>
                        <a:spcAft>
                          <a:spcPts val="800"/>
                        </a:spcAft>
                        <a:buNone/>
                      </a:pPr>
                      <a:r>
                        <a:rPr lang="nb-NO" sz="1100" kern="0">
                          <a:effectLst/>
                        </a:rPr>
                        <a:t>60</a:t>
                      </a:r>
                      <a:endParaRPr lang="nb-N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307697431"/>
                  </a:ext>
                </a:extLst>
              </a:tr>
              <a:tr h="184150">
                <a:tc>
                  <a:txBody>
                    <a:bodyPr/>
                    <a:lstStyle/>
                    <a:p>
                      <a:pPr>
                        <a:lnSpc>
                          <a:spcPct val="115000"/>
                        </a:lnSpc>
                        <a:spcAft>
                          <a:spcPts val="800"/>
                        </a:spcAft>
                        <a:buNone/>
                      </a:pPr>
                      <a:r>
                        <a:rPr lang="nb-NO" sz="1100" kern="0">
                          <a:effectLst/>
                        </a:rPr>
                        <a:t>Grunnskolelærer, 5.-10. trinn</a:t>
                      </a:r>
                    </a:p>
                    <a:p>
                      <a:pPr>
                        <a:lnSpc>
                          <a:spcPct val="115000"/>
                        </a:lnSpc>
                        <a:spcAft>
                          <a:spcPts val="800"/>
                        </a:spcAft>
                        <a:buNone/>
                      </a:pPr>
                      <a:r>
                        <a:rPr lang="nb-NO" sz="1100" kern="0">
                          <a:effectLst/>
                        </a:rPr>
                        <a:t> </a:t>
                      </a:r>
                      <a:endParaRPr lang="nb-N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gn="r">
                        <a:lnSpc>
                          <a:spcPct val="115000"/>
                        </a:lnSpc>
                        <a:spcAft>
                          <a:spcPts val="800"/>
                        </a:spcAft>
                        <a:buNone/>
                      </a:pPr>
                      <a:r>
                        <a:rPr lang="nb-NO" sz="1100" kern="0">
                          <a:effectLst/>
                        </a:rPr>
                        <a:t>61</a:t>
                      </a:r>
                      <a:endParaRPr lang="nb-N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gn="r">
                        <a:lnSpc>
                          <a:spcPct val="115000"/>
                        </a:lnSpc>
                        <a:spcAft>
                          <a:spcPts val="800"/>
                        </a:spcAft>
                        <a:buNone/>
                      </a:pPr>
                      <a:r>
                        <a:rPr lang="nb-NO" sz="1100" kern="0">
                          <a:effectLst/>
                        </a:rPr>
                        <a:t>67</a:t>
                      </a:r>
                      <a:endParaRPr lang="nb-N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gn="r">
                        <a:lnSpc>
                          <a:spcPct val="115000"/>
                        </a:lnSpc>
                        <a:spcAft>
                          <a:spcPts val="800"/>
                        </a:spcAft>
                        <a:buNone/>
                      </a:pPr>
                      <a:r>
                        <a:rPr lang="nb-NO" sz="1100" kern="0">
                          <a:effectLst/>
                        </a:rPr>
                        <a:t>61</a:t>
                      </a:r>
                    </a:p>
                  </a:txBody>
                  <a:tcPr marL="44450" marR="44450" marT="0" marB="0"/>
                </a:tc>
                <a:extLst>
                  <a:ext uri="{0D108BD9-81ED-4DB2-BD59-A6C34878D82A}">
                    <a16:rowId xmlns:a16="http://schemas.microsoft.com/office/drawing/2014/main" val="445468612"/>
                  </a:ext>
                </a:extLst>
              </a:tr>
            </a:tbl>
          </a:graphicData>
        </a:graphic>
      </p:graphicFrame>
      <p:sp>
        <p:nvSpPr>
          <p:cNvPr id="11" name="TekstSylinder 10">
            <a:extLst>
              <a:ext uri="{FF2B5EF4-FFF2-40B4-BE49-F238E27FC236}">
                <a16:creationId xmlns:a16="http://schemas.microsoft.com/office/drawing/2014/main" id="{61591C4D-467B-6334-6EAE-6153205211ED}"/>
              </a:ext>
            </a:extLst>
          </p:cNvPr>
          <p:cNvSpPr txBox="1"/>
          <p:nvPr/>
        </p:nvSpPr>
        <p:spPr>
          <a:xfrm>
            <a:off x="920750" y="357433"/>
            <a:ext cx="7302499" cy="395173"/>
          </a:xfrm>
          <a:prstGeom prst="rect">
            <a:avLst/>
          </a:prstGeom>
          <a:noFill/>
        </p:spPr>
        <p:txBody>
          <a:bodyPr wrap="square">
            <a:spAutoFit/>
          </a:bodyPr>
          <a:lstStyle/>
          <a:p>
            <a:pPr>
              <a:lnSpc>
                <a:spcPct val="115000"/>
              </a:lnSpc>
              <a:spcAft>
                <a:spcPts val="800"/>
              </a:spcAft>
              <a:buNone/>
            </a:pPr>
            <a:r>
              <a:rPr lang="nb-NO" sz="1800" kern="100">
                <a:effectLst/>
                <a:latin typeface="Aptos" panose="020B0004020202020204" pitchFamily="34" charset="0"/>
                <a:ea typeface="Aptos" panose="020B0004020202020204" pitchFamily="34" charset="0"/>
                <a:cs typeface="Times New Roman" panose="02020603050405020304" pitchFamily="18" charset="0"/>
              </a:rPr>
              <a:t> </a:t>
            </a:r>
          </a:p>
        </p:txBody>
      </p:sp>
      <p:sp>
        <p:nvSpPr>
          <p:cNvPr id="13" name="TekstSylinder 12">
            <a:extLst>
              <a:ext uri="{FF2B5EF4-FFF2-40B4-BE49-F238E27FC236}">
                <a16:creationId xmlns:a16="http://schemas.microsoft.com/office/drawing/2014/main" id="{26E68D63-402A-3ACA-0313-681652D70938}"/>
              </a:ext>
            </a:extLst>
          </p:cNvPr>
          <p:cNvSpPr txBox="1"/>
          <p:nvPr/>
        </p:nvSpPr>
        <p:spPr>
          <a:xfrm>
            <a:off x="1079496" y="1106280"/>
            <a:ext cx="5321304" cy="395173"/>
          </a:xfrm>
          <a:prstGeom prst="rect">
            <a:avLst/>
          </a:prstGeom>
          <a:noFill/>
        </p:spPr>
        <p:txBody>
          <a:bodyPr wrap="square">
            <a:spAutoFit/>
          </a:bodyPr>
          <a:lstStyle/>
          <a:p>
            <a:pPr>
              <a:lnSpc>
                <a:spcPct val="115000"/>
              </a:lnSpc>
              <a:spcAft>
                <a:spcPts val="800"/>
              </a:spcAft>
            </a:pPr>
            <a:r>
              <a:rPr lang="nb-NO" kern="100">
                <a:latin typeface="Aptos" panose="020B0004020202020204" pitchFamily="34" charset="0"/>
                <a:ea typeface="Aptos" panose="020B0004020202020204" pitchFamily="34" charset="0"/>
                <a:cs typeface="Times New Roman" panose="02020603050405020304" pitchFamily="18" charset="0"/>
              </a:rPr>
              <a:t>Søkertall (førsteprioritet) GL</a:t>
            </a:r>
            <a:r>
              <a:rPr lang="nb-NO" sz="1800" kern="100">
                <a:effectLst/>
                <a:latin typeface="Aptos" panose="020B0004020202020204" pitchFamily="34" charset="0"/>
                <a:ea typeface="Aptos" panose="020B0004020202020204" pitchFamily="34" charset="0"/>
                <a:cs typeface="Times New Roman" panose="02020603050405020304" pitchFamily="18" charset="0"/>
              </a:rPr>
              <a:t>U/HiØ </a:t>
            </a:r>
            <a:r>
              <a:rPr lang="nb-NO" kern="100">
                <a:latin typeface="Aptos" panose="020B0004020202020204" pitchFamily="34" charset="0"/>
                <a:ea typeface="Aptos" panose="020B0004020202020204" pitchFamily="34" charset="0"/>
                <a:cs typeface="Times New Roman" panose="02020603050405020304" pitchFamily="18" charset="0"/>
              </a:rPr>
              <a:t>2023-2025</a:t>
            </a:r>
            <a:endParaRPr lang="nb-NO" sz="1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22030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E0D703F-799D-8C1D-E819-0409084972F5}"/>
              </a:ext>
            </a:extLst>
          </p:cNvPr>
          <p:cNvSpPr>
            <a:spLocks noGrp="1"/>
          </p:cNvSpPr>
          <p:nvPr>
            <p:ph type="body" idx="1"/>
          </p:nvPr>
        </p:nvSpPr>
        <p:spPr>
          <a:xfrm>
            <a:off x="457200" y="675105"/>
            <a:ext cx="4040188" cy="533209"/>
          </a:xfrm>
        </p:spPr>
        <p:txBody>
          <a:bodyPr/>
          <a:lstStyle/>
          <a:p>
            <a:r>
              <a:rPr lang="nb-NO"/>
              <a:t>GLU 1-7 &gt; i dag</a:t>
            </a:r>
          </a:p>
        </p:txBody>
      </p:sp>
      <p:sp>
        <p:nvSpPr>
          <p:cNvPr id="3" name="Plassholder for innhold 2">
            <a:extLst>
              <a:ext uri="{FF2B5EF4-FFF2-40B4-BE49-F238E27FC236}">
                <a16:creationId xmlns:a16="http://schemas.microsoft.com/office/drawing/2014/main" id="{4E7DCBFC-8DF3-17D4-4A4E-174AB178D0DA}"/>
              </a:ext>
            </a:extLst>
          </p:cNvPr>
          <p:cNvSpPr>
            <a:spLocks noGrp="1"/>
          </p:cNvSpPr>
          <p:nvPr>
            <p:ph sz="half" idx="2"/>
          </p:nvPr>
        </p:nvSpPr>
        <p:spPr>
          <a:xfrm>
            <a:off x="457200" y="1208314"/>
            <a:ext cx="4040188" cy="3763736"/>
          </a:xfrm>
        </p:spPr>
        <p:txBody>
          <a:bodyPr>
            <a:normAutofit fontScale="92500" lnSpcReduction="10000"/>
          </a:bodyPr>
          <a:lstStyle/>
          <a:p>
            <a:pPr>
              <a:buFont typeface="Arial" panose="020B0604020202020204" pitchFamily="34" charset="0"/>
              <a:buChar char="•"/>
            </a:pPr>
            <a:r>
              <a:rPr lang="nb-NO"/>
              <a:t>Masterfag på 150 studiepoeng: </a:t>
            </a:r>
          </a:p>
          <a:p>
            <a:pPr marL="0" indent="0">
              <a:buNone/>
            </a:pPr>
            <a:r>
              <a:rPr lang="nb-NO"/>
              <a:t>Norsk, Matematikk, Engelsk og Profesjonsrettet pedagogikk</a:t>
            </a:r>
          </a:p>
          <a:p>
            <a:pPr marL="0" indent="0">
              <a:buNone/>
            </a:pPr>
            <a:endParaRPr lang="nb-NO"/>
          </a:p>
          <a:p>
            <a:pPr>
              <a:buFont typeface="Arial" panose="020B0604020202020204" pitchFamily="34" charset="0"/>
              <a:buChar char="•"/>
            </a:pPr>
            <a:r>
              <a:rPr lang="nb-NO"/>
              <a:t>2. studieår velger studentene mellom:</a:t>
            </a:r>
          </a:p>
          <a:p>
            <a:pPr marL="0" indent="0">
              <a:buNone/>
            </a:pPr>
            <a:r>
              <a:rPr lang="nb-NO"/>
              <a:t>Kroppsøving og idrett, </a:t>
            </a:r>
            <a:r>
              <a:rPr lang="nb-NO" b="1"/>
              <a:t>Naturfag, Kunst og håndverk, </a:t>
            </a:r>
            <a:r>
              <a:rPr lang="nb-NO"/>
              <a:t>Engelsk</a:t>
            </a:r>
            <a:br>
              <a:rPr lang="nb-NO"/>
            </a:br>
            <a:endParaRPr lang="nb-NO"/>
          </a:p>
          <a:p>
            <a:pPr>
              <a:buFont typeface="Arial" panose="020B0604020202020204" pitchFamily="34" charset="0"/>
              <a:buChar char="•"/>
            </a:pPr>
            <a:r>
              <a:rPr lang="nb-NO"/>
              <a:t>6. semester velger studentene mellom:</a:t>
            </a:r>
          </a:p>
          <a:p>
            <a:pPr marL="0" indent="0">
              <a:buNone/>
            </a:pPr>
            <a:r>
              <a:rPr lang="nb-NO"/>
              <a:t>Engelsk, </a:t>
            </a:r>
            <a:r>
              <a:rPr lang="nb-NO" b="1"/>
              <a:t>KRLE</a:t>
            </a:r>
            <a:r>
              <a:rPr lang="nb-NO"/>
              <a:t>, Kroppsøving, Naturfag, </a:t>
            </a:r>
            <a:r>
              <a:rPr lang="nb-NO" b="1"/>
              <a:t>Samfunnsfag</a:t>
            </a:r>
            <a:r>
              <a:rPr lang="nb-NO"/>
              <a:t>, Musikk, Kunst og håndverk eller Profesjonsrettet pedagogikk som valgfag</a:t>
            </a:r>
          </a:p>
          <a:p>
            <a:pPr marL="0" indent="0">
              <a:buNone/>
            </a:pPr>
            <a:endParaRPr lang="nb-NO"/>
          </a:p>
        </p:txBody>
      </p:sp>
      <p:sp>
        <p:nvSpPr>
          <p:cNvPr id="4" name="Plassholder for tekst 3">
            <a:extLst>
              <a:ext uri="{FF2B5EF4-FFF2-40B4-BE49-F238E27FC236}">
                <a16:creationId xmlns:a16="http://schemas.microsoft.com/office/drawing/2014/main" id="{9EF29D64-F580-30D0-4A73-796239154363}"/>
              </a:ext>
            </a:extLst>
          </p:cNvPr>
          <p:cNvSpPr>
            <a:spLocks noGrp="1"/>
          </p:cNvSpPr>
          <p:nvPr>
            <p:ph type="body" sz="quarter" idx="3"/>
          </p:nvPr>
        </p:nvSpPr>
        <p:spPr>
          <a:xfrm>
            <a:off x="4645026" y="675105"/>
            <a:ext cx="4041775" cy="533209"/>
          </a:xfrm>
        </p:spPr>
        <p:txBody>
          <a:bodyPr/>
          <a:lstStyle/>
          <a:p>
            <a:r>
              <a:rPr lang="nb-NO"/>
              <a:t>GLU 1-7 &gt; ny </a:t>
            </a:r>
          </a:p>
        </p:txBody>
      </p:sp>
      <p:sp>
        <p:nvSpPr>
          <p:cNvPr id="5" name="Plassholder for innhold 4">
            <a:extLst>
              <a:ext uri="{FF2B5EF4-FFF2-40B4-BE49-F238E27FC236}">
                <a16:creationId xmlns:a16="http://schemas.microsoft.com/office/drawing/2014/main" id="{B0AC7068-86DE-8CB0-4DD6-339A44696FAE}"/>
              </a:ext>
            </a:extLst>
          </p:cNvPr>
          <p:cNvSpPr>
            <a:spLocks noGrp="1"/>
          </p:cNvSpPr>
          <p:nvPr>
            <p:ph sz="quarter" idx="4"/>
          </p:nvPr>
        </p:nvSpPr>
        <p:spPr>
          <a:xfrm>
            <a:off x="4645026" y="1208314"/>
            <a:ext cx="4041775" cy="3763736"/>
          </a:xfrm>
        </p:spPr>
        <p:txBody>
          <a:bodyPr>
            <a:normAutofit fontScale="92500" lnSpcReduction="10000"/>
          </a:bodyPr>
          <a:lstStyle/>
          <a:p>
            <a:pPr>
              <a:buFont typeface="Arial" panose="020B0604020202020204" pitchFamily="34" charset="0"/>
              <a:buChar char="•"/>
            </a:pPr>
            <a:r>
              <a:rPr lang="nb-NO"/>
              <a:t>Masterfag på 150 studiepoeng: </a:t>
            </a:r>
          </a:p>
          <a:p>
            <a:pPr marL="0" indent="0">
              <a:buNone/>
            </a:pPr>
            <a:r>
              <a:rPr lang="nb-NO"/>
              <a:t>Norsk, Matematikk, Engelsk og Profesjonsrettet pedagogikk</a:t>
            </a:r>
          </a:p>
          <a:p>
            <a:pPr marL="0" indent="0">
              <a:buNone/>
            </a:pPr>
            <a:endParaRPr lang="nb-NO"/>
          </a:p>
          <a:p>
            <a:pPr>
              <a:buFont typeface="Arial" panose="020B0604020202020204" pitchFamily="34" charset="0"/>
              <a:buChar char="•"/>
            </a:pPr>
            <a:r>
              <a:rPr lang="nb-NO"/>
              <a:t>2. studieår velger studentene mellom:</a:t>
            </a:r>
          </a:p>
          <a:p>
            <a:pPr marL="0" indent="0">
              <a:buNone/>
            </a:pPr>
            <a:r>
              <a:rPr lang="nb-NO"/>
              <a:t>Kroppsøving og idrett, </a:t>
            </a:r>
            <a:r>
              <a:rPr lang="nb-NO" b="1"/>
              <a:t>Samfunnsfag, KRLE,</a:t>
            </a:r>
            <a:r>
              <a:rPr lang="nb-NO"/>
              <a:t> Engelsk</a:t>
            </a:r>
            <a:br>
              <a:rPr lang="nb-NO"/>
            </a:br>
            <a:endParaRPr lang="nb-NO"/>
          </a:p>
          <a:p>
            <a:pPr>
              <a:buFont typeface="Arial" panose="020B0604020202020204" pitchFamily="34" charset="0"/>
              <a:buChar char="•"/>
            </a:pPr>
            <a:r>
              <a:rPr lang="nb-NO"/>
              <a:t>6. semester velger studentene mellom:</a:t>
            </a:r>
          </a:p>
          <a:p>
            <a:pPr marL="0" indent="0">
              <a:buNone/>
            </a:pPr>
            <a:r>
              <a:rPr lang="nb-NO"/>
              <a:t>Engelsk, KRLE, Kroppsøving, </a:t>
            </a:r>
            <a:r>
              <a:rPr lang="nb-NO" b="1"/>
              <a:t>Naturfag</a:t>
            </a:r>
            <a:r>
              <a:rPr lang="nb-NO"/>
              <a:t>, Samfunnsfag, Musikk, </a:t>
            </a:r>
            <a:r>
              <a:rPr lang="nb-NO" b="1"/>
              <a:t>Kunst og håndverk </a:t>
            </a:r>
            <a:r>
              <a:rPr lang="nb-NO"/>
              <a:t>eller Profesjonsrettet pedagogikk som valgfag</a:t>
            </a:r>
          </a:p>
          <a:p>
            <a:pPr>
              <a:buFont typeface="Arial" panose="020B0604020202020204" pitchFamily="34" charset="0"/>
              <a:buChar char="•"/>
            </a:pPr>
            <a:endParaRPr lang="nb-NO"/>
          </a:p>
        </p:txBody>
      </p:sp>
      <p:sp>
        <p:nvSpPr>
          <p:cNvPr id="6" name="Plassholder for dato 5">
            <a:extLst>
              <a:ext uri="{FF2B5EF4-FFF2-40B4-BE49-F238E27FC236}">
                <a16:creationId xmlns:a16="http://schemas.microsoft.com/office/drawing/2014/main" id="{86E3DD5D-6D4A-482A-0991-41EF9962E1FC}"/>
              </a:ext>
            </a:extLst>
          </p:cNvPr>
          <p:cNvSpPr>
            <a:spLocks noGrp="1"/>
          </p:cNvSpPr>
          <p:nvPr>
            <p:ph type="dt" sz="half" idx="10"/>
          </p:nvPr>
        </p:nvSpPr>
        <p:spPr/>
        <p:txBody>
          <a:bodyPr/>
          <a:lstStyle/>
          <a:p>
            <a:fld id="{AB5A204A-9A75-3C4C-BAD0-3FE6FE661701}" type="datetime1">
              <a:rPr lang="nb-NO" smtClean="0"/>
              <a:t>24.06.2025</a:t>
            </a:fld>
            <a:endParaRPr lang="nb-NO"/>
          </a:p>
        </p:txBody>
      </p:sp>
      <p:sp>
        <p:nvSpPr>
          <p:cNvPr id="8" name="Plassholder for lysbildenummer 7">
            <a:extLst>
              <a:ext uri="{FF2B5EF4-FFF2-40B4-BE49-F238E27FC236}">
                <a16:creationId xmlns:a16="http://schemas.microsoft.com/office/drawing/2014/main" id="{73F42C33-1008-DEA2-FAA1-312E66EB0C03}"/>
              </a:ext>
            </a:extLst>
          </p:cNvPr>
          <p:cNvSpPr>
            <a:spLocks noGrp="1"/>
          </p:cNvSpPr>
          <p:nvPr>
            <p:ph type="sldNum" sz="quarter" idx="12"/>
          </p:nvPr>
        </p:nvSpPr>
        <p:spPr/>
        <p:txBody>
          <a:bodyPr/>
          <a:lstStyle/>
          <a:p>
            <a:fld id="{28ECCE09-4EB9-D24E-99A2-F5BDA1BD657E}" type="slidenum">
              <a:rPr lang="nb-NO" smtClean="0"/>
              <a:pPr/>
              <a:t>6</a:t>
            </a:fld>
            <a:endParaRPr lang="nb-NO"/>
          </a:p>
        </p:txBody>
      </p:sp>
    </p:spTree>
    <p:extLst>
      <p:ext uri="{BB962C8B-B14F-4D97-AF65-F5344CB8AC3E}">
        <p14:creationId xmlns:p14="http://schemas.microsoft.com/office/powerpoint/2010/main" val="1199801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2F1E6461-9F3A-84A1-135F-2795F531B95C}"/>
              </a:ext>
            </a:extLst>
          </p:cNvPr>
          <p:cNvSpPr>
            <a:spLocks noGrp="1"/>
          </p:cNvSpPr>
          <p:nvPr>
            <p:ph type="body" idx="1"/>
          </p:nvPr>
        </p:nvSpPr>
        <p:spPr>
          <a:xfrm>
            <a:off x="457200" y="675105"/>
            <a:ext cx="4040188" cy="557702"/>
          </a:xfrm>
        </p:spPr>
        <p:txBody>
          <a:bodyPr/>
          <a:lstStyle/>
          <a:p>
            <a:r>
              <a:rPr lang="nb-NO"/>
              <a:t>GLU 5-10 &gt; i dag</a:t>
            </a:r>
          </a:p>
        </p:txBody>
      </p:sp>
      <p:sp>
        <p:nvSpPr>
          <p:cNvPr id="3" name="Plassholder for innhold 2">
            <a:extLst>
              <a:ext uri="{FF2B5EF4-FFF2-40B4-BE49-F238E27FC236}">
                <a16:creationId xmlns:a16="http://schemas.microsoft.com/office/drawing/2014/main" id="{B091167B-47EA-D95F-19ED-6A4940B5F885}"/>
              </a:ext>
            </a:extLst>
          </p:cNvPr>
          <p:cNvSpPr>
            <a:spLocks noGrp="1"/>
          </p:cNvSpPr>
          <p:nvPr>
            <p:ph sz="half" idx="2"/>
          </p:nvPr>
        </p:nvSpPr>
        <p:spPr>
          <a:xfrm>
            <a:off x="457200" y="1405448"/>
            <a:ext cx="4040188" cy="3522152"/>
          </a:xfrm>
        </p:spPr>
        <p:txBody>
          <a:bodyPr>
            <a:normAutofit fontScale="92500" lnSpcReduction="10000"/>
          </a:bodyPr>
          <a:lstStyle/>
          <a:p>
            <a:pPr>
              <a:buFont typeface="Arial" panose="020B0604020202020204" pitchFamily="34" charset="0"/>
              <a:buChar char="•"/>
            </a:pPr>
            <a:r>
              <a:rPr lang="nb-NO"/>
              <a:t>Masterfag på 150 studiepoeng: </a:t>
            </a:r>
          </a:p>
          <a:p>
            <a:pPr marL="0" indent="0">
              <a:buNone/>
            </a:pPr>
            <a:r>
              <a:rPr lang="nb-NO"/>
              <a:t>Norsk, Matematikk, Engelsk, Tysk, og Profesjonsrettet pedagogikk</a:t>
            </a:r>
          </a:p>
          <a:p>
            <a:pPr marL="0" indent="0">
              <a:buNone/>
            </a:pPr>
            <a:endParaRPr lang="nb-NO"/>
          </a:p>
          <a:p>
            <a:pPr>
              <a:buFont typeface="Arial" panose="020B0604020202020204" pitchFamily="34" charset="0"/>
              <a:buChar char="•"/>
            </a:pPr>
            <a:r>
              <a:rPr lang="nb-NO"/>
              <a:t>Fag på 60 studiepoeng (1.-3. studieår): </a:t>
            </a:r>
          </a:p>
          <a:p>
            <a:pPr marL="0" indent="0">
              <a:buNone/>
            </a:pPr>
            <a:r>
              <a:rPr lang="nb-NO"/>
              <a:t>Kroppsøving, </a:t>
            </a:r>
            <a:r>
              <a:rPr lang="nb-NO" b="1"/>
              <a:t>Musikk, Kunst og håndverk, Naturfag, </a:t>
            </a:r>
            <a:r>
              <a:rPr lang="nb-NO"/>
              <a:t>Samfunnsfag, KRLE, Tysk, Fransk og Spansk</a:t>
            </a:r>
            <a:br>
              <a:rPr lang="nb-NO"/>
            </a:br>
            <a:endParaRPr lang="nb-NO"/>
          </a:p>
          <a:p>
            <a:pPr>
              <a:buFont typeface="Arial" panose="020B0604020202020204" pitchFamily="34" charset="0"/>
              <a:buChar char="•"/>
            </a:pPr>
            <a:r>
              <a:rPr lang="nb-NO"/>
              <a:t>Fag på 30 studiepoeng (6. semester):</a:t>
            </a:r>
          </a:p>
          <a:p>
            <a:pPr marL="0" indent="0">
              <a:buNone/>
            </a:pPr>
            <a:r>
              <a:rPr lang="nb-NO"/>
              <a:t>Naturfag, Kroppsøving, Kunst og håndverk og KRLE, Profesjonsrettet pedagogikk, Musikk, Tysk, Fransk og Spansk</a:t>
            </a:r>
          </a:p>
          <a:p>
            <a:endParaRPr lang="nb-NO"/>
          </a:p>
        </p:txBody>
      </p:sp>
      <p:sp>
        <p:nvSpPr>
          <p:cNvPr id="4" name="Plassholder for tekst 3">
            <a:extLst>
              <a:ext uri="{FF2B5EF4-FFF2-40B4-BE49-F238E27FC236}">
                <a16:creationId xmlns:a16="http://schemas.microsoft.com/office/drawing/2014/main" id="{84746558-E730-1BC1-9DD1-DB1BE9971E6C}"/>
              </a:ext>
            </a:extLst>
          </p:cNvPr>
          <p:cNvSpPr>
            <a:spLocks noGrp="1"/>
          </p:cNvSpPr>
          <p:nvPr>
            <p:ph type="body" sz="quarter" idx="3"/>
          </p:nvPr>
        </p:nvSpPr>
        <p:spPr>
          <a:xfrm>
            <a:off x="4645026" y="675105"/>
            <a:ext cx="4041775" cy="557702"/>
          </a:xfrm>
        </p:spPr>
        <p:txBody>
          <a:bodyPr/>
          <a:lstStyle/>
          <a:p>
            <a:r>
              <a:rPr lang="nb-NO"/>
              <a:t>GLU 5-10 &gt; ny</a:t>
            </a:r>
          </a:p>
        </p:txBody>
      </p:sp>
      <p:sp>
        <p:nvSpPr>
          <p:cNvPr id="5" name="Plassholder for innhold 4">
            <a:extLst>
              <a:ext uri="{FF2B5EF4-FFF2-40B4-BE49-F238E27FC236}">
                <a16:creationId xmlns:a16="http://schemas.microsoft.com/office/drawing/2014/main" id="{3FEE7545-BB39-29AA-E13A-EB1195923603}"/>
              </a:ext>
            </a:extLst>
          </p:cNvPr>
          <p:cNvSpPr>
            <a:spLocks noGrp="1"/>
          </p:cNvSpPr>
          <p:nvPr>
            <p:ph sz="quarter" idx="4"/>
          </p:nvPr>
        </p:nvSpPr>
        <p:spPr>
          <a:xfrm>
            <a:off x="4645026" y="1405448"/>
            <a:ext cx="4041775" cy="3522152"/>
          </a:xfrm>
        </p:spPr>
        <p:txBody>
          <a:bodyPr>
            <a:normAutofit fontScale="92500" lnSpcReduction="10000"/>
          </a:bodyPr>
          <a:lstStyle/>
          <a:p>
            <a:pPr>
              <a:buFont typeface="Arial" panose="020B0604020202020204" pitchFamily="34" charset="0"/>
              <a:buChar char="•"/>
            </a:pPr>
            <a:r>
              <a:rPr lang="nb-NO"/>
              <a:t>Masterfag på 150 studiepoeng: </a:t>
            </a:r>
          </a:p>
          <a:p>
            <a:pPr marL="0" indent="0">
              <a:buNone/>
            </a:pPr>
            <a:r>
              <a:rPr lang="nb-NO"/>
              <a:t>Norsk, Matematikk, Engelsk, Tysk, og Profesjonsrettet pedagogikk</a:t>
            </a:r>
          </a:p>
          <a:p>
            <a:pPr marL="0" indent="0">
              <a:buNone/>
            </a:pPr>
            <a:endParaRPr lang="nb-NO"/>
          </a:p>
          <a:p>
            <a:pPr>
              <a:buFont typeface="Arial" panose="020B0604020202020204" pitchFamily="34" charset="0"/>
              <a:buChar char="•"/>
            </a:pPr>
            <a:r>
              <a:rPr lang="nb-NO"/>
              <a:t>Fag på 60 studiepoeng (1.-3. studieår): </a:t>
            </a:r>
          </a:p>
          <a:p>
            <a:pPr marL="0" indent="0">
              <a:buNone/>
            </a:pPr>
            <a:r>
              <a:rPr lang="nb-NO"/>
              <a:t>Kroppsøving, Samfunnsfag, KRLE, Tysk, Fransk og Spansk</a:t>
            </a:r>
            <a:br>
              <a:rPr lang="nb-NO"/>
            </a:br>
            <a:endParaRPr lang="nb-NO"/>
          </a:p>
          <a:p>
            <a:pPr>
              <a:buFont typeface="Arial" panose="020B0604020202020204" pitchFamily="34" charset="0"/>
              <a:buChar char="•"/>
            </a:pPr>
            <a:r>
              <a:rPr lang="nb-NO"/>
              <a:t>Fag på 30 studiepoeng (6. semester):</a:t>
            </a:r>
          </a:p>
          <a:p>
            <a:pPr marL="0" indent="0">
              <a:buNone/>
            </a:pPr>
            <a:r>
              <a:rPr lang="nb-NO" b="1"/>
              <a:t>Naturfag</a:t>
            </a:r>
            <a:r>
              <a:rPr lang="nb-NO"/>
              <a:t>, Kroppsøving, </a:t>
            </a:r>
            <a:r>
              <a:rPr lang="nb-NO" b="1"/>
              <a:t>Kunst og håndverk</a:t>
            </a:r>
            <a:r>
              <a:rPr lang="nb-NO"/>
              <a:t> og KRLE, Profesjonsrettet pedagogikk, </a:t>
            </a:r>
            <a:r>
              <a:rPr lang="nb-NO" b="1"/>
              <a:t>Musikk</a:t>
            </a:r>
            <a:r>
              <a:rPr lang="nb-NO"/>
              <a:t>, Tysk, Fransk og Spansk</a:t>
            </a:r>
          </a:p>
          <a:p>
            <a:pPr marL="0" indent="0">
              <a:buNone/>
            </a:pPr>
            <a:endParaRPr lang="nb-NO"/>
          </a:p>
        </p:txBody>
      </p:sp>
      <p:sp>
        <p:nvSpPr>
          <p:cNvPr id="6" name="Plassholder for dato 5">
            <a:extLst>
              <a:ext uri="{FF2B5EF4-FFF2-40B4-BE49-F238E27FC236}">
                <a16:creationId xmlns:a16="http://schemas.microsoft.com/office/drawing/2014/main" id="{CE6ADEBE-0FDA-4E9A-94E4-B95D56522830}"/>
              </a:ext>
            </a:extLst>
          </p:cNvPr>
          <p:cNvSpPr>
            <a:spLocks noGrp="1"/>
          </p:cNvSpPr>
          <p:nvPr>
            <p:ph type="dt" sz="half" idx="10"/>
          </p:nvPr>
        </p:nvSpPr>
        <p:spPr/>
        <p:txBody>
          <a:bodyPr/>
          <a:lstStyle/>
          <a:p>
            <a:fld id="{AB5A204A-9A75-3C4C-BAD0-3FE6FE661701}" type="datetime1">
              <a:rPr lang="nb-NO" smtClean="0"/>
              <a:t>24.06.2025</a:t>
            </a:fld>
            <a:endParaRPr lang="nb-NO"/>
          </a:p>
        </p:txBody>
      </p:sp>
      <p:sp>
        <p:nvSpPr>
          <p:cNvPr id="8" name="Plassholder for lysbildenummer 7">
            <a:extLst>
              <a:ext uri="{FF2B5EF4-FFF2-40B4-BE49-F238E27FC236}">
                <a16:creationId xmlns:a16="http://schemas.microsoft.com/office/drawing/2014/main" id="{05CFDFE5-8080-121B-588B-00B68FB2AE33}"/>
              </a:ext>
            </a:extLst>
          </p:cNvPr>
          <p:cNvSpPr>
            <a:spLocks noGrp="1"/>
          </p:cNvSpPr>
          <p:nvPr>
            <p:ph type="sldNum" sz="quarter" idx="12"/>
          </p:nvPr>
        </p:nvSpPr>
        <p:spPr/>
        <p:txBody>
          <a:bodyPr/>
          <a:lstStyle/>
          <a:p>
            <a:fld id="{28ECCE09-4EB9-D24E-99A2-F5BDA1BD657E}" type="slidenum">
              <a:rPr lang="nb-NO" smtClean="0"/>
              <a:pPr/>
              <a:t>7</a:t>
            </a:fld>
            <a:endParaRPr lang="nb-NO"/>
          </a:p>
        </p:txBody>
      </p:sp>
    </p:spTree>
    <p:extLst>
      <p:ext uri="{BB962C8B-B14F-4D97-AF65-F5344CB8AC3E}">
        <p14:creationId xmlns:p14="http://schemas.microsoft.com/office/powerpoint/2010/main" val="3683902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EEB2BF-0C29-53C7-FDAA-504DEA2C5AED}"/>
              </a:ext>
            </a:extLst>
          </p:cNvPr>
          <p:cNvSpPr>
            <a:spLocks noGrp="1"/>
          </p:cNvSpPr>
          <p:nvPr>
            <p:ph type="title"/>
          </p:nvPr>
        </p:nvSpPr>
        <p:spPr/>
        <p:txBody>
          <a:bodyPr/>
          <a:lstStyle/>
          <a:p>
            <a:r>
              <a:rPr lang="nb-NO"/>
              <a:t>Samarbeidsprosjekter </a:t>
            </a:r>
          </a:p>
        </p:txBody>
      </p:sp>
    </p:spTree>
    <p:extLst>
      <p:ext uri="{BB962C8B-B14F-4D97-AF65-F5344CB8AC3E}">
        <p14:creationId xmlns:p14="http://schemas.microsoft.com/office/powerpoint/2010/main" val="3017118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B498CED-3227-EB4B-6082-3C17130DDD6F}"/>
              </a:ext>
            </a:extLst>
          </p:cNvPr>
          <p:cNvSpPr>
            <a:spLocks noGrp="1"/>
          </p:cNvSpPr>
          <p:nvPr>
            <p:ph type="title"/>
          </p:nvPr>
        </p:nvSpPr>
        <p:spPr/>
        <p:txBody>
          <a:bodyPr>
            <a:normAutofit fontScale="90000"/>
          </a:bodyPr>
          <a:lstStyle/>
          <a:p>
            <a:endParaRPr lang="nb-NO"/>
          </a:p>
        </p:txBody>
      </p:sp>
      <p:sp>
        <p:nvSpPr>
          <p:cNvPr id="3" name="Plassholder for innhold 2">
            <a:extLst>
              <a:ext uri="{FF2B5EF4-FFF2-40B4-BE49-F238E27FC236}">
                <a16:creationId xmlns:a16="http://schemas.microsoft.com/office/drawing/2014/main" id="{2BE7B8B4-4288-D927-9B74-9D99EEC8FEF0}"/>
              </a:ext>
            </a:extLst>
          </p:cNvPr>
          <p:cNvSpPr>
            <a:spLocks noGrp="1"/>
          </p:cNvSpPr>
          <p:nvPr>
            <p:ph idx="1"/>
          </p:nvPr>
        </p:nvSpPr>
        <p:spPr/>
        <p:txBody>
          <a:bodyPr/>
          <a:lstStyle/>
          <a:p>
            <a:endParaRPr lang="nb-NO"/>
          </a:p>
        </p:txBody>
      </p:sp>
      <p:sp>
        <p:nvSpPr>
          <p:cNvPr id="4" name="Plassholder for dato 3">
            <a:extLst>
              <a:ext uri="{FF2B5EF4-FFF2-40B4-BE49-F238E27FC236}">
                <a16:creationId xmlns:a16="http://schemas.microsoft.com/office/drawing/2014/main" id="{04F478EE-9B57-81C6-6D6D-1242C2454734}"/>
              </a:ext>
            </a:extLst>
          </p:cNvPr>
          <p:cNvSpPr>
            <a:spLocks noGrp="1"/>
          </p:cNvSpPr>
          <p:nvPr>
            <p:ph type="dt" sz="half" idx="10"/>
          </p:nvPr>
        </p:nvSpPr>
        <p:spPr/>
        <p:txBody>
          <a:bodyPr/>
          <a:lstStyle/>
          <a:p>
            <a:fld id="{69D97299-2ACC-2246-9998-AAC0BBB7B871}" type="datetime1">
              <a:rPr lang="nb-NO" smtClean="0"/>
              <a:t>24.06.2025</a:t>
            </a:fld>
            <a:endParaRPr lang="nb-NO"/>
          </a:p>
        </p:txBody>
      </p:sp>
      <p:sp>
        <p:nvSpPr>
          <p:cNvPr id="5" name="Plassholder for bunntekst 4">
            <a:extLst>
              <a:ext uri="{FF2B5EF4-FFF2-40B4-BE49-F238E27FC236}">
                <a16:creationId xmlns:a16="http://schemas.microsoft.com/office/drawing/2014/main" id="{7D211DCD-2807-BFA6-F3CD-237F2B582FAD}"/>
              </a:ext>
            </a:extLst>
          </p:cNvPr>
          <p:cNvSpPr>
            <a:spLocks noGrp="1"/>
          </p:cNvSpPr>
          <p:nvPr>
            <p:ph type="ftr" sz="quarter" idx="11"/>
          </p:nvPr>
        </p:nvSpPr>
        <p:spPr/>
        <p:txBody>
          <a:bodyPr/>
          <a:lstStyle/>
          <a:p>
            <a:r>
              <a:rPr lang="nb-NO"/>
              <a:t>Fornavn Etternavn | Avdelingsnavn</a:t>
            </a:r>
          </a:p>
        </p:txBody>
      </p:sp>
      <p:sp>
        <p:nvSpPr>
          <p:cNvPr id="6" name="Plassholder for lysbildenummer 5">
            <a:extLst>
              <a:ext uri="{FF2B5EF4-FFF2-40B4-BE49-F238E27FC236}">
                <a16:creationId xmlns:a16="http://schemas.microsoft.com/office/drawing/2014/main" id="{0966DEAF-D706-ED82-AC87-5238817ACC94}"/>
              </a:ext>
            </a:extLst>
          </p:cNvPr>
          <p:cNvSpPr>
            <a:spLocks noGrp="1"/>
          </p:cNvSpPr>
          <p:nvPr>
            <p:ph type="sldNum" sz="quarter" idx="12"/>
          </p:nvPr>
        </p:nvSpPr>
        <p:spPr/>
        <p:txBody>
          <a:bodyPr/>
          <a:lstStyle/>
          <a:p>
            <a:fld id="{28ECCE09-4EB9-D24E-99A2-F5BDA1BD657E}" type="slidenum">
              <a:rPr lang="nb-NO" smtClean="0"/>
              <a:pPr/>
              <a:t>9</a:t>
            </a:fld>
            <a:endParaRPr lang="nb-NO"/>
          </a:p>
        </p:txBody>
      </p:sp>
      <p:pic>
        <p:nvPicPr>
          <p:cNvPr id="9" name="Bilde 8">
            <a:extLst>
              <a:ext uri="{FF2B5EF4-FFF2-40B4-BE49-F238E27FC236}">
                <a16:creationId xmlns:a16="http://schemas.microsoft.com/office/drawing/2014/main" id="{FDB9CEF2-6B9C-770B-954A-C7FC018B0B44}"/>
              </a:ext>
            </a:extLst>
          </p:cNvPr>
          <p:cNvPicPr>
            <a:picLocks noChangeAspect="1"/>
          </p:cNvPicPr>
          <p:nvPr/>
        </p:nvPicPr>
        <p:blipFill>
          <a:blip r:embed="rId2"/>
          <a:stretch>
            <a:fillRect/>
          </a:stretch>
        </p:blipFill>
        <p:spPr>
          <a:xfrm>
            <a:off x="87745" y="114171"/>
            <a:ext cx="8968509" cy="4712952"/>
          </a:xfrm>
          <a:prstGeom prst="rect">
            <a:avLst/>
          </a:prstGeom>
        </p:spPr>
      </p:pic>
      <p:sp>
        <p:nvSpPr>
          <p:cNvPr id="10" name="Snakkeboble: rektangel med avrundede hjørner 9">
            <a:extLst>
              <a:ext uri="{FF2B5EF4-FFF2-40B4-BE49-F238E27FC236}">
                <a16:creationId xmlns:a16="http://schemas.microsoft.com/office/drawing/2014/main" id="{09932B48-1E34-FF56-2F0F-2C0EEFE480F0}"/>
              </a:ext>
            </a:extLst>
          </p:cNvPr>
          <p:cNvSpPr/>
          <p:nvPr/>
        </p:nvSpPr>
        <p:spPr>
          <a:xfrm>
            <a:off x="914687" y="1302271"/>
            <a:ext cx="2114550" cy="1123950"/>
          </a:xfrm>
          <a:prstGeom prst="wedgeRoundRectCallou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nb-NO"/>
              <a:t>3 dager</a:t>
            </a:r>
          </a:p>
          <a:p>
            <a:pPr algn="ctr"/>
            <a:r>
              <a:rPr lang="nb-NO"/>
              <a:t>200 studenter</a:t>
            </a:r>
          </a:p>
          <a:p>
            <a:pPr algn="ctr"/>
            <a:r>
              <a:rPr lang="nb-NO"/>
              <a:t>50 lærere</a:t>
            </a:r>
          </a:p>
        </p:txBody>
      </p:sp>
      <p:sp>
        <p:nvSpPr>
          <p:cNvPr id="8" name="TekstSylinder 7">
            <a:extLst>
              <a:ext uri="{FF2B5EF4-FFF2-40B4-BE49-F238E27FC236}">
                <a16:creationId xmlns:a16="http://schemas.microsoft.com/office/drawing/2014/main" id="{C3C5C622-8C2E-A9A6-F45D-43F89A00CC68}"/>
              </a:ext>
            </a:extLst>
          </p:cNvPr>
          <p:cNvSpPr txBox="1"/>
          <p:nvPr/>
        </p:nvSpPr>
        <p:spPr>
          <a:xfrm>
            <a:off x="914687" y="316377"/>
            <a:ext cx="4618182" cy="523220"/>
          </a:xfrm>
          <a:prstGeom prst="rect">
            <a:avLst/>
          </a:prstGeom>
          <a:noFill/>
        </p:spPr>
        <p:txBody>
          <a:bodyPr wrap="square">
            <a:spAutoFit/>
          </a:bodyPr>
          <a:lstStyle/>
          <a:p>
            <a:r>
              <a:rPr lang="nb-NO" sz="2800" b="0" cap="none" spc="0">
                <a:ln w="0"/>
                <a:solidFill>
                  <a:schemeClr val="tx1"/>
                </a:solidFill>
                <a:effectLst>
                  <a:outerShdw blurRad="38100" dist="19050" dir="2700000" algn="tl" rotWithShape="0">
                    <a:schemeClr val="dk1">
                      <a:alpha val="40000"/>
                    </a:schemeClr>
                  </a:outerShdw>
                </a:effectLst>
              </a:rPr>
              <a:t>Simulering</a:t>
            </a:r>
            <a:endParaRPr lang="nb-NO" sz="2800"/>
          </a:p>
        </p:txBody>
      </p:sp>
    </p:spTree>
    <p:extLst>
      <p:ext uri="{BB962C8B-B14F-4D97-AF65-F5344CB8AC3E}">
        <p14:creationId xmlns:p14="http://schemas.microsoft.com/office/powerpoint/2010/main" val="1701785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4351AF7-5A6A-96A6-8C89-5AAD50A011D5}"/>
              </a:ext>
            </a:extLst>
          </p:cNvPr>
          <p:cNvSpPr>
            <a:spLocks noGrp="1"/>
          </p:cNvSpPr>
          <p:nvPr>
            <p:ph type="title"/>
          </p:nvPr>
        </p:nvSpPr>
        <p:spPr/>
        <p:txBody>
          <a:bodyPr>
            <a:normAutofit fontScale="90000"/>
          </a:bodyPr>
          <a:lstStyle/>
          <a:p>
            <a:r>
              <a:rPr lang="nb-NO"/>
              <a:t>Hvorfor simulering som pedagogisk metode?</a:t>
            </a:r>
          </a:p>
        </p:txBody>
      </p:sp>
      <p:sp>
        <p:nvSpPr>
          <p:cNvPr id="3" name="Plassholder for innhold 2">
            <a:extLst>
              <a:ext uri="{FF2B5EF4-FFF2-40B4-BE49-F238E27FC236}">
                <a16:creationId xmlns:a16="http://schemas.microsoft.com/office/drawing/2014/main" id="{C5F0C7D3-D052-E725-2EA8-57DE018CED6F}"/>
              </a:ext>
            </a:extLst>
          </p:cNvPr>
          <p:cNvSpPr>
            <a:spLocks noGrp="1"/>
          </p:cNvSpPr>
          <p:nvPr>
            <p:ph idx="1"/>
          </p:nvPr>
        </p:nvSpPr>
        <p:spPr>
          <a:xfrm>
            <a:off x="358269" y="937627"/>
            <a:ext cx="8229600" cy="3268245"/>
          </a:xfrm>
        </p:spPr>
        <p:txBody>
          <a:bodyPr>
            <a:noAutofit/>
          </a:bodyPr>
          <a:lstStyle/>
          <a:p>
            <a:endParaRPr lang="nb-NO" sz="1600"/>
          </a:p>
          <a:p>
            <a:pPr>
              <a:lnSpc>
                <a:spcPct val="150000"/>
              </a:lnSpc>
            </a:pPr>
            <a:r>
              <a:rPr lang="nb-NO" sz="1600"/>
              <a:t>Tett koplet til det utvida praksisbegrepet</a:t>
            </a:r>
          </a:p>
          <a:p>
            <a:pPr>
              <a:lnSpc>
                <a:spcPct val="150000"/>
              </a:lnSpc>
            </a:pPr>
            <a:r>
              <a:rPr lang="nb-NO" sz="1600"/>
              <a:t>Simulering kan potensielt bygge bro mellom teori og praksis (</a:t>
            </a:r>
            <a:r>
              <a:rPr lang="nb-NO" sz="1200" err="1"/>
              <a:t>McGarr</a:t>
            </a:r>
            <a:r>
              <a:rPr lang="nb-NO" sz="1200"/>
              <a:t>, 2020; </a:t>
            </a:r>
            <a:r>
              <a:rPr lang="nb-NO" sz="1200" err="1"/>
              <a:t>Theelen</a:t>
            </a:r>
            <a:r>
              <a:rPr lang="nb-NO" sz="1200"/>
              <a:t> et al., 2019). </a:t>
            </a:r>
          </a:p>
          <a:p>
            <a:pPr>
              <a:lnSpc>
                <a:spcPct val="150000"/>
              </a:lnSpc>
            </a:pPr>
            <a:r>
              <a:rPr lang="nb-NO" sz="1600"/>
              <a:t>Simulering gir studentene en arena der de kan prøve og feile i en trygg setting</a:t>
            </a:r>
            <a:r>
              <a:rPr lang="nb-NO" sz="1200"/>
              <a:t>(</a:t>
            </a:r>
            <a:r>
              <a:rPr lang="nb-NO" sz="1200" err="1"/>
              <a:t>McGarr</a:t>
            </a:r>
            <a:r>
              <a:rPr lang="nb-NO" sz="1200"/>
              <a:t>, 2020; Levin &amp; </a:t>
            </a:r>
            <a:r>
              <a:rPr lang="nb-NO" sz="1200" err="1"/>
              <a:t>Muchnik-Rozanov</a:t>
            </a:r>
            <a:r>
              <a:rPr lang="nb-NO" sz="1200"/>
              <a:t>, 2022; </a:t>
            </a:r>
            <a:r>
              <a:rPr lang="nb-NO" sz="1200" err="1"/>
              <a:t>Flavian</a:t>
            </a:r>
            <a:r>
              <a:rPr lang="nb-NO" sz="1200"/>
              <a:t> &amp; Levin, 2023; </a:t>
            </a:r>
            <a:r>
              <a:rPr lang="nb-NO" sz="1200" err="1"/>
              <a:t>Manburg</a:t>
            </a:r>
            <a:r>
              <a:rPr lang="nb-NO" sz="1200"/>
              <a:t> et al., 2017; </a:t>
            </a:r>
            <a:r>
              <a:rPr lang="nb-NO" sz="1200" err="1"/>
              <a:t>Militello</a:t>
            </a:r>
            <a:r>
              <a:rPr lang="nb-NO" sz="1200"/>
              <a:t> et al., 2021). </a:t>
            </a:r>
          </a:p>
          <a:p>
            <a:pPr>
              <a:lnSpc>
                <a:spcPct val="150000"/>
              </a:lnSpc>
            </a:pPr>
            <a:r>
              <a:rPr lang="nb-NO" sz="1600"/>
              <a:t>Metoden fremmer studentaktiv læring </a:t>
            </a:r>
            <a:r>
              <a:rPr lang="nb-NO" sz="1200"/>
              <a:t>(</a:t>
            </a:r>
            <a:r>
              <a:rPr lang="nb-NO" sz="1200" err="1"/>
              <a:t>Chernikova</a:t>
            </a:r>
            <a:r>
              <a:rPr lang="nb-NO" sz="1200"/>
              <a:t> et al., 2020)</a:t>
            </a:r>
            <a:r>
              <a:rPr lang="nb-NO" sz="1600"/>
              <a:t> </a:t>
            </a:r>
          </a:p>
          <a:p>
            <a:pPr>
              <a:lnSpc>
                <a:spcPct val="150000"/>
              </a:lnSpc>
            </a:pPr>
            <a:r>
              <a:rPr lang="nb-NO" sz="1600"/>
              <a:t>Bidrar til utviklingen av lærerstudenter sin profesjonelle identitet, selvtillit og evne til å håndtere konflikter, utfordringer og komplekse klasseromssituasjoner (</a:t>
            </a:r>
            <a:r>
              <a:rPr lang="nb-NO" sz="1200" err="1"/>
              <a:t>Chernikova</a:t>
            </a:r>
            <a:r>
              <a:rPr lang="nb-NO" sz="1200"/>
              <a:t> et al., 2020; Dittrich et al., 2022; </a:t>
            </a:r>
            <a:r>
              <a:rPr lang="nb-NO" sz="1200" err="1"/>
              <a:t>Flavian</a:t>
            </a:r>
            <a:r>
              <a:rPr lang="nb-NO" sz="1200"/>
              <a:t> &amp; Levin, 2023; </a:t>
            </a:r>
            <a:r>
              <a:rPr lang="nb-NO" sz="1200" err="1"/>
              <a:t>Yablon</a:t>
            </a:r>
            <a:r>
              <a:rPr lang="nb-NO" sz="1200"/>
              <a:t> et al., 2021). </a:t>
            </a:r>
            <a:endParaRPr lang="nb-NO" sz="1200">
              <a:highlight>
                <a:srgbClr val="FFFF00"/>
              </a:highlight>
            </a:endParaRPr>
          </a:p>
        </p:txBody>
      </p:sp>
      <p:sp>
        <p:nvSpPr>
          <p:cNvPr id="4" name="Plassholder for dato 3">
            <a:extLst>
              <a:ext uri="{FF2B5EF4-FFF2-40B4-BE49-F238E27FC236}">
                <a16:creationId xmlns:a16="http://schemas.microsoft.com/office/drawing/2014/main" id="{FBE95DE3-6299-A587-B43F-7EC2AC90C88F}"/>
              </a:ext>
            </a:extLst>
          </p:cNvPr>
          <p:cNvSpPr>
            <a:spLocks noGrp="1"/>
          </p:cNvSpPr>
          <p:nvPr>
            <p:ph type="dt" sz="half" idx="10"/>
          </p:nvPr>
        </p:nvSpPr>
        <p:spPr/>
        <p:txBody>
          <a:bodyPr/>
          <a:lstStyle/>
          <a:p>
            <a:fld id="{69D97299-2ACC-2246-9998-AAC0BBB7B871}" type="datetime1">
              <a:rPr lang="nb-NO" smtClean="0"/>
              <a:t>24.06.2025</a:t>
            </a:fld>
            <a:endParaRPr lang="nb-NO"/>
          </a:p>
        </p:txBody>
      </p:sp>
      <p:sp>
        <p:nvSpPr>
          <p:cNvPr id="6" name="Plassholder for lysbildenummer 5">
            <a:extLst>
              <a:ext uri="{FF2B5EF4-FFF2-40B4-BE49-F238E27FC236}">
                <a16:creationId xmlns:a16="http://schemas.microsoft.com/office/drawing/2014/main" id="{069045F0-7D8C-D7AA-2434-6FB35D55B8CC}"/>
              </a:ext>
            </a:extLst>
          </p:cNvPr>
          <p:cNvSpPr>
            <a:spLocks noGrp="1"/>
          </p:cNvSpPr>
          <p:nvPr>
            <p:ph type="sldNum" sz="quarter" idx="12"/>
          </p:nvPr>
        </p:nvSpPr>
        <p:spPr/>
        <p:txBody>
          <a:bodyPr/>
          <a:lstStyle/>
          <a:p>
            <a:fld id="{28ECCE09-4EB9-D24E-99A2-F5BDA1BD657E}" type="slidenum">
              <a:rPr lang="nb-NO" smtClean="0"/>
              <a:pPr/>
              <a:t>10</a:t>
            </a:fld>
            <a:endParaRPr lang="nb-NO"/>
          </a:p>
        </p:txBody>
      </p:sp>
    </p:spTree>
    <p:extLst>
      <p:ext uri="{BB962C8B-B14F-4D97-AF65-F5344CB8AC3E}">
        <p14:creationId xmlns:p14="http://schemas.microsoft.com/office/powerpoint/2010/main" val="3647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F4F4C1-6ABF-7706-451D-0C0F823DDCC6}"/>
              </a:ext>
            </a:extLst>
          </p:cNvPr>
          <p:cNvSpPr>
            <a:spLocks noGrp="1"/>
          </p:cNvSpPr>
          <p:nvPr>
            <p:ph type="title"/>
          </p:nvPr>
        </p:nvSpPr>
        <p:spPr>
          <a:xfrm>
            <a:off x="457200" y="675104"/>
            <a:ext cx="8229600" cy="841180"/>
          </a:xfrm>
        </p:spPr>
        <p:txBody>
          <a:bodyPr>
            <a:normAutofit fontScale="90000"/>
          </a:bodyPr>
          <a:lstStyle/>
          <a:p>
            <a:r>
              <a:rPr lang="nb-NO"/>
              <a:t>Hvordan kan masteroppgaven gjøre studenten til en bedre lærer i grunnskolen? </a:t>
            </a:r>
          </a:p>
        </p:txBody>
      </p:sp>
      <p:sp>
        <p:nvSpPr>
          <p:cNvPr id="3" name="Plassholder for innhold 2">
            <a:extLst>
              <a:ext uri="{FF2B5EF4-FFF2-40B4-BE49-F238E27FC236}">
                <a16:creationId xmlns:a16="http://schemas.microsoft.com/office/drawing/2014/main" id="{10417C51-BF5F-7F6C-C443-CF47BF8BDF2E}"/>
              </a:ext>
            </a:extLst>
          </p:cNvPr>
          <p:cNvSpPr>
            <a:spLocks noGrp="1"/>
          </p:cNvSpPr>
          <p:nvPr>
            <p:ph sz="half" idx="1"/>
          </p:nvPr>
        </p:nvSpPr>
        <p:spPr/>
        <p:txBody>
          <a:bodyPr>
            <a:normAutofit/>
          </a:bodyPr>
          <a:lstStyle/>
          <a:p>
            <a:pPr marL="0" indent="0">
              <a:buNone/>
            </a:pPr>
            <a:br>
              <a:rPr lang="nb-NO"/>
            </a:br>
            <a:br>
              <a:rPr lang="nb-NO"/>
            </a:br>
            <a:r>
              <a:rPr lang="nb-NO" err="1"/>
              <a:t>Entreprenøriell</a:t>
            </a:r>
            <a:r>
              <a:rPr lang="nb-NO"/>
              <a:t> masteroppgave består av tre elementer</a:t>
            </a:r>
          </a:p>
          <a:p>
            <a:pPr marL="0" indent="0">
              <a:buNone/>
            </a:pPr>
            <a:endParaRPr lang="nb-NO"/>
          </a:p>
          <a:p>
            <a:pPr marL="742950" indent="-742950">
              <a:buAutoNum type="arabicPeriod"/>
            </a:pPr>
            <a:r>
              <a:rPr lang="nb-NO"/>
              <a:t>Didaktisk produkt med brukerveiledning (50 %) </a:t>
            </a:r>
          </a:p>
          <a:p>
            <a:pPr marL="742950" indent="-742950">
              <a:buAutoNum type="arabicPeriod"/>
            </a:pPr>
            <a:r>
              <a:rPr lang="nb-NO"/>
              <a:t>Skriftlig begrunnelse (25 %)</a:t>
            </a:r>
          </a:p>
          <a:p>
            <a:pPr marL="742950" indent="-742950">
              <a:buAutoNum type="arabicPeriod"/>
            </a:pPr>
            <a:r>
              <a:rPr lang="nb-NO"/>
              <a:t>Muntlig presentasjon med fagsamtale (25 %)</a:t>
            </a:r>
            <a:endParaRPr lang="nb-NO" sz="2000"/>
          </a:p>
          <a:p>
            <a:endParaRPr lang="nb-NO"/>
          </a:p>
        </p:txBody>
      </p:sp>
      <p:pic>
        <p:nvPicPr>
          <p:cNvPr id="8" name="Plassholder for innhold 7">
            <a:extLst>
              <a:ext uri="{FF2B5EF4-FFF2-40B4-BE49-F238E27FC236}">
                <a16:creationId xmlns:a16="http://schemas.microsoft.com/office/drawing/2014/main" id="{48192C33-BCC8-C529-E2A5-CA5F5D1F4AD3}"/>
              </a:ext>
            </a:extLst>
          </p:cNvPr>
          <p:cNvPicPr>
            <a:picLocks noGrp="1" noChangeAspect="1"/>
          </p:cNvPicPr>
          <p:nvPr>
            <p:ph sz="half" idx="2"/>
          </p:nvPr>
        </p:nvPicPr>
        <p:blipFill>
          <a:blip r:embed="rId3"/>
          <a:stretch>
            <a:fillRect/>
          </a:stretch>
        </p:blipFill>
        <p:spPr>
          <a:xfrm>
            <a:off x="4495800" y="1443589"/>
            <a:ext cx="4038600" cy="3237354"/>
          </a:xfrm>
          <a:prstGeom prst="rect">
            <a:avLst/>
          </a:prstGeom>
        </p:spPr>
      </p:pic>
      <p:sp>
        <p:nvSpPr>
          <p:cNvPr id="5" name="Plassholder for dato 4">
            <a:extLst>
              <a:ext uri="{FF2B5EF4-FFF2-40B4-BE49-F238E27FC236}">
                <a16:creationId xmlns:a16="http://schemas.microsoft.com/office/drawing/2014/main" id="{D20B2CF0-6707-7A4C-8471-C10827D2293C}"/>
              </a:ext>
            </a:extLst>
          </p:cNvPr>
          <p:cNvSpPr>
            <a:spLocks noGrp="1"/>
          </p:cNvSpPr>
          <p:nvPr>
            <p:ph type="dt" sz="half" idx="10"/>
          </p:nvPr>
        </p:nvSpPr>
        <p:spPr/>
        <p:txBody>
          <a:bodyPr/>
          <a:lstStyle/>
          <a:p>
            <a:fld id="{9BD46D0C-2F8A-B642-A138-BA59C775D20D}" type="datetime1">
              <a:rPr lang="nb-NO" smtClean="0"/>
              <a:t>24.06.2025</a:t>
            </a:fld>
            <a:endParaRPr lang="nb-NO"/>
          </a:p>
        </p:txBody>
      </p:sp>
      <p:sp>
        <p:nvSpPr>
          <p:cNvPr id="6" name="Plassholder for bunntekst 5">
            <a:extLst>
              <a:ext uri="{FF2B5EF4-FFF2-40B4-BE49-F238E27FC236}">
                <a16:creationId xmlns:a16="http://schemas.microsoft.com/office/drawing/2014/main" id="{30C3C372-57F9-E7E6-409C-CBE9610B4453}"/>
              </a:ext>
            </a:extLst>
          </p:cNvPr>
          <p:cNvSpPr>
            <a:spLocks noGrp="1"/>
          </p:cNvSpPr>
          <p:nvPr>
            <p:ph type="ftr" sz="quarter" idx="11"/>
          </p:nvPr>
        </p:nvSpPr>
        <p:spPr/>
        <p:txBody>
          <a:bodyPr/>
          <a:lstStyle/>
          <a:p>
            <a:r>
              <a:rPr lang="nb-NO"/>
              <a:t> </a:t>
            </a:r>
          </a:p>
        </p:txBody>
      </p:sp>
      <p:sp>
        <p:nvSpPr>
          <p:cNvPr id="7" name="Plassholder for lysbildenummer 6">
            <a:extLst>
              <a:ext uri="{FF2B5EF4-FFF2-40B4-BE49-F238E27FC236}">
                <a16:creationId xmlns:a16="http://schemas.microsoft.com/office/drawing/2014/main" id="{A8A7CA6A-E004-9E2F-7623-50CA5BCC27FE}"/>
              </a:ext>
            </a:extLst>
          </p:cNvPr>
          <p:cNvSpPr>
            <a:spLocks noGrp="1"/>
          </p:cNvSpPr>
          <p:nvPr>
            <p:ph type="sldNum" sz="quarter" idx="12"/>
          </p:nvPr>
        </p:nvSpPr>
        <p:spPr/>
        <p:txBody>
          <a:bodyPr/>
          <a:lstStyle/>
          <a:p>
            <a:fld id="{28ECCE09-4EB9-D24E-99A2-F5BDA1BD657E}" type="slidenum">
              <a:rPr lang="nb-NO" smtClean="0"/>
              <a:pPr/>
              <a:t>11</a:t>
            </a:fld>
            <a:endParaRPr lang="nb-NO"/>
          </a:p>
        </p:txBody>
      </p:sp>
      <p:pic>
        <p:nvPicPr>
          <p:cNvPr id="9" name="Bilde 8">
            <a:extLst>
              <a:ext uri="{FF2B5EF4-FFF2-40B4-BE49-F238E27FC236}">
                <a16:creationId xmlns:a16="http://schemas.microsoft.com/office/drawing/2014/main" id="{EF5DFFDC-CF82-A659-A02E-B98F12D22FDE}"/>
              </a:ext>
            </a:extLst>
          </p:cNvPr>
          <p:cNvPicPr>
            <a:picLocks noChangeAspect="1"/>
          </p:cNvPicPr>
          <p:nvPr/>
        </p:nvPicPr>
        <p:blipFill>
          <a:blip r:embed="rId4"/>
          <a:stretch>
            <a:fillRect/>
          </a:stretch>
        </p:blipFill>
        <p:spPr>
          <a:xfrm rot="902573">
            <a:off x="5934392" y="1372421"/>
            <a:ext cx="3047563" cy="2398658"/>
          </a:xfrm>
          <a:prstGeom prst="rect">
            <a:avLst/>
          </a:prstGeom>
        </p:spPr>
      </p:pic>
      <p:pic>
        <p:nvPicPr>
          <p:cNvPr id="10" name="Bilde 9">
            <a:extLst>
              <a:ext uri="{FF2B5EF4-FFF2-40B4-BE49-F238E27FC236}">
                <a16:creationId xmlns:a16="http://schemas.microsoft.com/office/drawing/2014/main" id="{213D53F9-B47B-70BC-B90A-2EB319247710}"/>
              </a:ext>
            </a:extLst>
          </p:cNvPr>
          <p:cNvPicPr>
            <a:picLocks noChangeAspect="1"/>
          </p:cNvPicPr>
          <p:nvPr/>
        </p:nvPicPr>
        <p:blipFill>
          <a:blip r:embed="rId5"/>
          <a:stretch>
            <a:fillRect/>
          </a:stretch>
        </p:blipFill>
        <p:spPr>
          <a:xfrm rot="20533609">
            <a:off x="5373775" y="2543001"/>
            <a:ext cx="1286762" cy="2076720"/>
          </a:xfrm>
          <a:prstGeom prst="rect">
            <a:avLst/>
          </a:prstGeom>
        </p:spPr>
      </p:pic>
    </p:spTree>
    <p:extLst>
      <p:ext uri="{BB962C8B-B14F-4D97-AF65-F5344CB8AC3E}">
        <p14:creationId xmlns:p14="http://schemas.microsoft.com/office/powerpoint/2010/main" val="168099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A40F295-A6E7-9098-6683-5BC8F53E38A5}"/>
              </a:ext>
            </a:extLst>
          </p:cNvPr>
          <p:cNvSpPr>
            <a:spLocks noGrp="1"/>
          </p:cNvSpPr>
          <p:nvPr>
            <p:ph type="title"/>
          </p:nvPr>
        </p:nvSpPr>
        <p:spPr/>
        <p:txBody>
          <a:bodyPr>
            <a:normAutofit fontScale="90000"/>
          </a:bodyPr>
          <a:lstStyle/>
          <a:p>
            <a:r>
              <a:rPr lang="nb-NO" err="1"/>
              <a:t>Entreprenørielle</a:t>
            </a:r>
            <a:r>
              <a:rPr lang="nb-NO"/>
              <a:t> masteroppgaver </a:t>
            </a:r>
          </a:p>
        </p:txBody>
      </p:sp>
      <p:pic>
        <p:nvPicPr>
          <p:cNvPr id="8" name="Plassholder for innhold 7" descr="Et bilde som inneholder tekst, kontorforsyninger, innendørs, håndskrift&#10;&#10;KI-generert innhold kan være feil.">
            <a:extLst>
              <a:ext uri="{FF2B5EF4-FFF2-40B4-BE49-F238E27FC236}">
                <a16:creationId xmlns:a16="http://schemas.microsoft.com/office/drawing/2014/main" id="{47FE45AF-D4CE-6038-D23E-4371C7099778}"/>
              </a:ext>
            </a:extLst>
          </p:cNvPr>
          <p:cNvPicPr>
            <a:picLocks noGrp="1" noChangeAspect="1"/>
          </p:cNvPicPr>
          <p:nvPr>
            <p:ph idx="1"/>
          </p:nvPr>
        </p:nvPicPr>
        <p:blipFill>
          <a:blip r:embed="rId3"/>
          <a:stretch>
            <a:fillRect/>
          </a:stretch>
        </p:blipFill>
        <p:spPr>
          <a:xfrm rot="5400000">
            <a:off x="4707742" y="1246076"/>
            <a:ext cx="2274095" cy="1705571"/>
          </a:xfrm>
        </p:spPr>
      </p:pic>
      <p:sp>
        <p:nvSpPr>
          <p:cNvPr id="4" name="Plassholder for dato 3">
            <a:extLst>
              <a:ext uri="{FF2B5EF4-FFF2-40B4-BE49-F238E27FC236}">
                <a16:creationId xmlns:a16="http://schemas.microsoft.com/office/drawing/2014/main" id="{F8AEA527-1EB3-849E-C715-8955EB670D64}"/>
              </a:ext>
            </a:extLst>
          </p:cNvPr>
          <p:cNvSpPr>
            <a:spLocks noGrp="1"/>
          </p:cNvSpPr>
          <p:nvPr>
            <p:ph type="dt" sz="half" idx="10"/>
          </p:nvPr>
        </p:nvSpPr>
        <p:spPr/>
        <p:txBody>
          <a:bodyPr/>
          <a:lstStyle/>
          <a:p>
            <a:fld id="{69D97299-2ACC-2246-9998-AAC0BBB7B871}" type="datetime1">
              <a:rPr lang="nb-NO" smtClean="0"/>
              <a:t>24.06.2025</a:t>
            </a:fld>
            <a:endParaRPr lang="nb-NO"/>
          </a:p>
        </p:txBody>
      </p:sp>
      <p:sp>
        <p:nvSpPr>
          <p:cNvPr id="6" name="Plassholder for lysbildenummer 5">
            <a:extLst>
              <a:ext uri="{FF2B5EF4-FFF2-40B4-BE49-F238E27FC236}">
                <a16:creationId xmlns:a16="http://schemas.microsoft.com/office/drawing/2014/main" id="{43D3A1E8-D104-8F5B-F9A5-44A57FB150E2}"/>
              </a:ext>
            </a:extLst>
          </p:cNvPr>
          <p:cNvSpPr>
            <a:spLocks noGrp="1"/>
          </p:cNvSpPr>
          <p:nvPr>
            <p:ph type="sldNum" sz="quarter" idx="12"/>
          </p:nvPr>
        </p:nvSpPr>
        <p:spPr/>
        <p:txBody>
          <a:bodyPr/>
          <a:lstStyle/>
          <a:p>
            <a:fld id="{28ECCE09-4EB9-D24E-99A2-F5BDA1BD657E}" type="slidenum">
              <a:rPr lang="nb-NO" smtClean="0"/>
              <a:pPr/>
              <a:t>12</a:t>
            </a:fld>
            <a:endParaRPr lang="nb-NO"/>
          </a:p>
        </p:txBody>
      </p:sp>
      <p:pic>
        <p:nvPicPr>
          <p:cNvPr id="10" name="Bilde 9" descr="Et bilde som inneholder tekst, innendørs, eske, Emballasjematerialer&#10;&#10;KI-generert innhold kan være feil.">
            <a:extLst>
              <a:ext uri="{FF2B5EF4-FFF2-40B4-BE49-F238E27FC236}">
                <a16:creationId xmlns:a16="http://schemas.microsoft.com/office/drawing/2014/main" id="{66714EDB-8615-7A74-6A43-1B4629261673}"/>
              </a:ext>
            </a:extLst>
          </p:cNvPr>
          <p:cNvPicPr>
            <a:picLocks noChangeAspect="1"/>
          </p:cNvPicPr>
          <p:nvPr/>
        </p:nvPicPr>
        <p:blipFill>
          <a:blip r:embed="rId4"/>
          <a:stretch>
            <a:fillRect/>
          </a:stretch>
        </p:blipFill>
        <p:spPr>
          <a:xfrm rot="5400000">
            <a:off x="135731" y="1624138"/>
            <a:ext cx="2571751" cy="1928813"/>
          </a:xfrm>
          <a:prstGeom prst="rect">
            <a:avLst/>
          </a:prstGeom>
        </p:spPr>
      </p:pic>
      <p:pic>
        <p:nvPicPr>
          <p:cNvPr id="12" name="Bilde 11" descr="Et bilde som inneholder tekst, innendørs, eske, Papirprodukt&#10;&#10;KI-generert innhold kan være feil.">
            <a:extLst>
              <a:ext uri="{FF2B5EF4-FFF2-40B4-BE49-F238E27FC236}">
                <a16:creationId xmlns:a16="http://schemas.microsoft.com/office/drawing/2014/main" id="{E4A88C61-8A23-0FC4-F9CA-C5FB0DDB36EA}"/>
              </a:ext>
            </a:extLst>
          </p:cNvPr>
          <p:cNvPicPr>
            <a:picLocks noChangeAspect="1"/>
          </p:cNvPicPr>
          <p:nvPr/>
        </p:nvPicPr>
        <p:blipFill>
          <a:blip r:embed="rId5"/>
          <a:stretch>
            <a:fillRect/>
          </a:stretch>
        </p:blipFill>
        <p:spPr>
          <a:xfrm rot="5400000">
            <a:off x="6718762" y="2195616"/>
            <a:ext cx="2249186" cy="1686889"/>
          </a:xfrm>
          <a:prstGeom prst="rect">
            <a:avLst/>
          </a:prstGeom>
        </p:spPr>
      </p:pic>
      <p:pic>
        <p:nvPicPr>
          <p:cNvPr id="16" name="Bilde 15" descr="Et bilde som inneholder tekst, kunst, grafisk design, konvolutt&#10;&#10;KI-generert innhold kan være feil.">
            <a:extLst>
              <a:ext uri="{FF2B5EF4-FFF2-40B4-BE49-F238E27FC236}">
                <a16:creationId xmlns:a16="http://schemas.microsoft.com/office/drawing/2014/main" id="{710DBECF-ABE8-BC5A-91B4-861DC3E42055}"/>
              </a:ext>
            </a:extLst>
          </p:cNvPr>
          <p:cNvPicPr>
            <a:picLocks noChangeAspect="1"/>
          </p:cNvPicPr>
          <p:nvPr/>
        </p:nvPicPr>
        <p:blipFill>
          <a:blip r:embed="rId6"/>
          <a:stretch>
            <a:fillRect/>
          </a:stretch>
        </p:blipFill>
        <p:spPr>
          <a:xfrm rot="5400000">
            <a:off x="2350407" y="2357125"/>
            <a:ext cx="2677204" cy="2007903"/>
          </a:xfrm>
          <a:prstGeom prst="rect">
            <a:avLst/>
          </a:prstGeom>
        </p:spPr>
      </p:pic>
    </p:spTree>
    <p:extLst>
      <p:ext uri="{BB962C8B-B14F-4D97-AF65-F5344CB8AC3E}">
        <p14:creationId xmlns:p14="http://schemas.microsoft.com/office/powerpoint/2010/main" val="2274500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B98C74B-7C86-CD88-902B-600971A639F9}"/>
              </a:ext>
            </a:extLst>
          </p:cNvPr>
          <p:cNvSpPr>
            <a:spLocks noGrp="1"/>
          </p:cNvSpPr>
          <p:nvPr>
            <p:ph type="title"/>
          </p:nvPr>
        </p:nvSpPr>
        <p:spPr/>
        <p:txBody>
          <a:bodyPr>
            <a:normAutofit fontScale="90000"/>
          </a:bodyPr>
          <a:lstStyle/>
          <a:p>
            <a:r>
              <a:rPr lang="nb-NO"/>
              <a:t>r</a:t>
            </a:r>
          </a:p>
        </p:txBody>
      </p:sp>
      <p:pic>
        <p:nvPicPr>
          <p:cNvPr id="5" name="Plassholder for innhold 4" descr="Et bilde som inneholder konstruksjon, himmel, utendørs, sky&#10;&#10;Automatisk generert beskrivelse">
            <a:extLst>
              <a:ext uri="{FF2B5EF4-FFF2-40B4-BE49-F238E27FC236}">
                <a16:creationId xmlns:a16="http://schemas.microsoft.com/office/drawing/2014/main" id="{97C96CC9-D188-F73D-5F26-21A52B0D75B6}"/>
              </a:ext>
            </a:extLst>
          </p:cNvPr>
          <p:cNvPicPr>
            <a:picLocks noGrp="1" noChangeAspect="1"/>
          </p:cNvPicPr>
          <p:nvPr>
            <p:ph idx="1"/>
          </p:nvPr>
        </p:nvPicPr>
        <p:blipFill rotWithShape="1">
          <a:blip r:embed="rId3">
            <a:extLst>
              <a:ext uri="{837473B0-CC2E-450A-ABE3-18F120FF3D39}">
                <a1611:picAttrSrcUrl xmlns:a1611="http://schemas.microsoft.com/office/drawing/2016/11/main" r:id="rId4"/>
              </a:ext>
            </a:extLst>
          </a:blip>
          <a:srcRect t="445" b="-1831"/>
          <a:stretch/>
        </p:blipFill>
        <p:spPr>
          <a:xfrm>
            <a:off x="-1964982" y="-1303506"/>
            <a:ext cx="13098480" cy="8852169"/>
          </a:xfrm>
        </p:spPr>
      </p:pic>
      <p:sp>
        <p:nvSpPr>
          <p:cNvPr id="10" name="TekstSylinder 9">
            <a:extLst>
              <a:ext uri="{FF2B5EF4-FFF2-40B4-BE49-F238E27FC236}">
                <a16:creationId xmlns:a16="http://schemas.microsoft.com/office/drawing/2014/main" id="{C83D7BB1-74E3-BDA7-2506-B2C682C50C8D}"/>
              </a:ext>
            </a:extLst>
          </p:cNvPr>
          <p:cNvSpPr txBox="1"/>
          <p:nvPr/>
        </p:nvSpPr>
        <p:spPr>
          <a:xfrm>
            <a:off x="155645" y="19457"/>
            <a:ext cx="9017541" cy="1107996"/>
          </a:xfrm>
          <a:prstGeom prst="rect">
            <a:avLst/>
          </a:prstGeom>
          <a:noFill/>
        </p:spPr>
        <p:txBody>
          <a:bodyPr wrap="square" rtlCol="0">
            <a:spAutoFit/>
          </a:bodyPr>
          <a:lstStyle/>
          <a:p>
            <a:r>
              <a:rPr lang="nb-NO" sz="6600" b="1">
                <a:solidFill>
                  <a:schemeClr val="bg2"/>
                </a:solidFill>
              </a:rPr>
              <a:t>PRAKSIS I THAILAND</a:t>
            </a:r>
          </a:p>
        </p:txBody>
      </p:sp>
      <p:sp>
        <p:nvSpPr>
          <p:cNvPr id="3" name="Rektangel 2">
            <a:extLst>
              <a:ext uri="{FF2B5EF4-FFF2-40B4-BE49-F238E27FC236}">
                <a16:creationId xmlns:a16="http://schemas.microsoft.com/office/drawing/2014/main" id="{79D25395-5475-5E72-7181-DE10E1393CAC}"/>
              </a:ext>
            </a:extLst>
          </p:cNvPr>
          <p:cNvSpPr/>
          <p:nvPr/>
        </p:nvSpPr>
        <p:spPr>
          <a:xfrm>
            <a:off x="4383483" y="2110085"/>
            <a:ext cx="377026" cy="923330"/>
          </a:xfrm>
          <a:prstGeom prst="rect">
            <a:avLst/>
          </a:prstGeom>
          <a:noFill/>
        </p:spPr>
        <p:txBody>
          <a:bodyPr wrap="none" lIns="91440" tIns="45720" rIns="91440" bIns="45720">
            <a:spAutoFit/>
          </a:bodyPr>
          <a:lstStyle/>
          <a:p>
            <a:pPr algn="ctr"/>
            <a:r>
              <a:rPr lang="nb-NO" sz="5400" b="0" cap="none" spc="0">
                <a:ln w="0"/>
                <a:solidFill>
                  <a:schemeClr val="accent1"/>
                </a:solidFill>
                <a:effectLst>
                  <a:outerShdw blurRad="38100" dist="25400" dir="5400000" algn="ctr" rotWithShape="0">
                    <a:srgbClr val="6E747A">
                      <a:alpha val="43000"/>
                    </a:srgbClr>
                  </a:outerShdw>
                </a:effectLst>
              </a:rPr>
              <a:t> </a:t>
            </a:r>
          </a:p>
        </p:txBody>
      </p:sp>
    </p:spTree>
    <p:extLst>
      <p:ext uri="{BB962C8B-B14F-4D97-AF65-F5344CB8AC3E}">
        <p14:creationId xmlns:p14="http://schemas.microsoft.com/office/powerpoint/2010/main" val="3543895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D612AEBE-05C3-09A3-278B-DD4A6D45A92E}"/>
              </a:ext>
            </a:extLst>
          </p:cNvPr>
          <p:cNvPicPr>
            <a:picLocks noChangeAspect="1"/>
          </p:cNvPicPr>
          <p:nvPr/>
        </p:nvPicPr>
        <p:blipFill>
          <a:blip r:embed="rId3"/>
          <a:stretch>
            <a:fillRect/>
          </a:stretch>
        </p:blipFill>
        <p:spPr>
          <a:xfrm>
            <a:off x="2521121" y="1947880"/>
            <a:ext cx="2903043" cy="3870724"/>
          </a:xfrm>
          <a:prstGeom prst="rect">
            <a:avLst/>
          </a:prstGeom>
        </p:spPr>
      </p:pic>
      <p:pic>
        <p:nvPicPr>
          <p:cNvPr id="7" name="Bilde 6">
            <a:extLst>
              <a:ext uri="{FF2B5EF4-FFF2-40B4-BE49-F238E27FC236}">
                <a16:creationId xmlns:a16="http://schemas.microsoft.com/office/drawing/2014/main" id="{CBFAEB09-BD24-BFBD-3AB3-4D5EC7596485}"/>
              </a:ext>
            </a:extLst>
          </p:cNvPr>
          <p:cNvPicPr>
            <a:picLocks noChangeAspect="1"/>
          </p:cNvPicPr>
          <p:nvPr/>
        </p:nvPicPr>
        <p:blipFill>
          <a:blip r:embed="rId4"/>
          <a:stretch>
            <a:fillRect/>
          </a:stretch>
        </p:blipFill>
        <p:spPr>
          <a:xfrm>
            <a:off x="2273754" y="100972"/>
            <a:ext cx="3167743" cy="2375807"/>
          </a:xfrm>
          <a:prstGeom prst="rect">
            <a:avLst/>
          </a:prstGeom>
        </p:spPr>
      </p:pic>
      <p:sp>
        <p:nvSpPr>
          <p:cNvPr id="3" name="Plassholder for dato 2">
            <a:extLst>
              <a:ext uri="{FF2B5EF4-FFF2-40B4-BE49-F238E27FC236}">
                <a16:creationId xmlns:a16="http://schemas.microsoft.com/office/drawing/2014/main" id="{E7F09E16-1431-31E2-D8F3-3D646F3640A0}"/>
              </a:ext>
            </a:extLst>
          </p:cNvPr>
          <p:cNvSpPr>
            <a:spLocks noGrp="1"/>
          </p:cNvSpPr>
          <p:nvPr>
            <p:ph type="dt" sz="half" idx="10"/>
          </p:nvPr>
        </p:nvSpPr>
        <p:spPr/>
        <p:txBody>
          <a:bodyPr/>
          <a:lstStyle/>
          <a:p>
            <a:fld id="{E7682955-BE7A-5C4C-84B8-41580681C190}" type="datetime1">
              <a:rPr lang="nb-NO" smtClean="0"/>
              <a:t>24.06.2025</a:t>
            </a:fld>
            <a:endParaRPr lang="nb-NO"/>
          </a:p>
        </p:txBody>
      </p:sp>
      <p:sp>
        <p:nvSpPr>
          <p:cNvPr id="4" name="Plassholder for bunntekst 3">
            <a:extLst>
              <a:ext uri="{FF2B5EF4-FFF2-40B4-BE49-F238E27FC236}">
                <a16:creationId xmlns:a16="http://schemas.microsoft.com/office/drawing/2014/main" id="{F8247688-D9A8-6F20-5E69-EB3CD918D536}"/>
              </a:ext>
            </a:extLst>
          </p:cNvPr>
          <p:cNvSpPr>
            <a:spLocks noGrp="1"/>
          </p:cNvSpPr>
          <p:nvPr>
            <p:ph type="ftr" sz="quarter" idx="11"/>
          </p:nvPr>
        </p:nvSpPr>
        <p:spPr/>
        <p:txBody>
          <a:bodyPr/>
          <a:lstStyle/>
          <a:p>
            <a:r>
              <a:rPr lang="nb-NO"/>
              <a:t>Fornavn Etternavn | Avdelingsnavn</a:t>
            </a:r>
          </a:p>
        </p:txBody>
      </p:sp>
      <p:sp>
        <p:nvSpPr>
          <p:cNvPr id="5" name="Plassholder for lysbildenummer 4">
            <a:extLst>
              <a:ext uri="{FF2B5EF4-FFF2-40B4-BE49-F238E27FC236}">
                <a16:creationId xmlns:a16="http://schemas.microsoft.com/office/drawing/2014/main" id="{B5FC2C3A-D60E-F775-72E7-6171B1807F5D}"/>
              </a:ext>
            </a:extLst>
          </p:cNvPr>
          <p:cNvSpPr>
            <a:spLocks noGrp="1"/>
          </p:cNvSpPr>
          <p:nvPr>
            <p:ph type="sldNum" sz="quarter" idx="12"/>
          </p:nvPr>
        </p:nvSpPr>
        <p:spPr/>
        <p:txBody>
          <a:bodyPr/>
          <a:lstStyle/>
          <a:p>
            <a:fld id="{28ECCE09-4EB9-D24E-99A2-F5BDA1BD657E}" type="slidenum">
              <a:rPr lang="nb-NO" smtClean="0"/>
              <a:pPr/>
              <a:t>14</a:t>
            </a:fld>
            <a:endParaRPr lang="nb-NO"/>
          </a:p>
        </p:txBody>
      </p:sp>
      <p:pic>
        <p:nvPicPr>
          <p:cNvPr id="6" name="Bilde 5">
            <a:extLst>
              <a:ext uri="{FF2B5EF4-FFF2-40B4-BE49-F238E27FC236}">
                <a16:creationId xmlns:a16="http://schemas.microsoft.com/office/drawing/2014/main" id="{8CD565BF-5775-E780-BB2F-146DA0286E3B}"/>
              </a:ext>
            </a:extLst>
          </p:cNvPr>
          <p:cNvPicPr>
            <a:picLocks noChangeAspect="1"/>
          </p:cNvPicPr>
          <p:nvPr/>
        </p:nvPicPr>
        <p:blipFill>
          <a:blip r:embed="rId5"/>
          <a:stretch>
            <a:fillRect/>
          </a:stretch>
        </p:blipFill>
        <p:spPr>
          <a:xfrm>
            <a:off x="5286375" y="750155"/>
            <a:ext cx="3857625" cy="5143500"/>
          </a:xfrm>
          <a:prstGeom prst="rect">
            <a:avLst/>
          </a:prstGeom>
        </p:spPr>
      </p:pic>
      <p:pic>
        <p:nvPicPr>
          <p:cNvPr id="8" name="Bilde 7">
            <a:extLst>
              <a:ext uri="{FF2B5EF4-FFF2-40B4-BE49-F238E27FC236}">
                <a16:creationId xmlns:a16="http://schemas.microsoft.com/office/drawing/2014/main" id="{84E51B5B-4DE8-7282-774C-64C7113947D7}"/>
              </a:ext>
            </a:extLst>
          </p:cNvPr>
          <p:cNvPicPr>
            <a:picLocks noChangeAspect="1"/>
          </p:cNvPicPr>
          <p:nvPr/>
        </p:nvPicPr>
        <p:blipFill>
          <a:blip r:embed="rId6"/>
          <a:stretch>
            <a:fillRect/>
          </a:stretch>
        </p:blipFill>
        <p:spPr>
          <a:xfrm>
            <a:off x="-141946" y="100972"/>
            <a:ext cx="2415700" cy="3220933"/>
          </a:xfrm>
          <a:prstGeom prst="rect">
            <a:avLst/>
          </a:prstGeom>
        </p:spPr>
      </p:pic>
      <p:pic>
        <p:nvPicPr>
          <p:cNvPr id="10" name="Bilde 9">
            <a:extLst>
              <a:ext uri="{FF2B5EF4-FFF2-40B4-BE49-F238E27FC236}">
                <a16:creationId xmlns:a16="http://schemas.microsoft.com/office/drawing/2014/main" id="{879D4E1D-AB12-0780-5148-3097A33842DB}"/>
              </a:ext>
            </a:extLst>
          </p:cNvPr>
          <p:cNvPicPr>
            <a:picLocks noChangeAspect="1"/>
          </p:cNvPicPr>
          <p:nvPr/>
        </p:nvPicPr>
        <p:blipFill>
          <a:blip r:embed="rId7"/>
          <a:stretch>
            <a:fillRect/>
          </a:stretch>
        </p:blipFill>
        <p:spPr>
          <a:xfrm>
            <a:off x="-54039" y="2476779"/>
            <a:ext cx="2662809" cy="3550412"/>
          </a:xfrm>
          <a:prstGeom prst="rect">
            <a:avLst/>
          </a:prstGeom>
        </p:spPr>
      </p:pic>
    </p:spTree>
    <p:extLst>
      <p:ext uri="{BB962C8B-B14F-4D97-AF65-F5344CB8AC3E}">
        <p14:creationId xmlns:p14="http://schemas.microsoft.com/office/powerpoint/2010/main" val="3346673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EFFAA3B1-3A18-803D-1925-044B9630CBA4}"/>
              </a:ext>
            </a:extLst>
          </p:cNvPr>
          <p:cNvPicPr>
            <a:picLocks noChangeAspect="1"/>
          </p:cNvPicPr>
          <p:nvPr/>
        </p:nvPicPr>
        <p:blipFill>
          <a:blip r:embed="rId3"/>
          <a:stretch>
            <a:fillRect/>
          </a:stretch>
        </p:blipFill>
        <p:spPr>
          <a:xfrm rot="21103423">
            <a:off x="688193" y="675614"/>
            <a:ext cx="3105551" cy="3792272"/>
          </a:xfrm>
          <a:prstGeom prst="rect">
            <a:avLst/>
          </a:prstGeom>
        </p:spPr>
      </p:pic>
      <p:pic>
        <p:nvPicPr>
          <p:cNvPr id="1030" name="Picture 6">
            <a:extLst>
              <a:ext uri="{FF2B5EF4-FFF2-40B4-BE49-F238E27FC236}">
                <a16:creationId xmlns:a16="http://schemas.microsoft.com/office/drawing/2014/main" id="{18F3442C-6742-55D3-3A1E-1884DCF524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55540">
            <a:off x="5414170" y="753846"/>
            <a:ext cx="2604177" cy="3863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5405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26CA69E-CD3C-2535-0A20-A3AADB4600EE}"/>
              </a:ext>
            </a:extLst>
          </p:cNvPr>
          <p:cNvSpPr>
            <a:spLocks noGrp="1"/>
          </p:cNvSpPr>
          <p:nvPr>
            <p:ph type="title"/>
          </p:nvPr>
        </p:nvSpPr>
        <p:spPr/>
        <p:txBody>
          <a:bodyPr>
            <a:normAutofit fontScale="90000"/>
          </a:bodyPr>
          <a:lstStyle/>
          <a:p>
            <a:r>
              <a:rPr lang="nb-NO"/>
              <a:t>Aktuell forskning</a:t>
            </a:r>
          </a:p>
        </p:txBody>
      </p:sp>
      <p:sp>
        <p:nvSpPr>
          <p:cNvPr id="3" name="Snakkeboble: rektangel med avrundede hjørner 2">
            <a:extLst>
              <a:ext uri="{FF2B5EF4-FFF2-40B4-BE49-F238E27FC236}">
                <a16:creationId xmlns:a16="http://schemas.microsoft.com/office/drawing/2014/main" id="{F45D6D25-691D-041C-3230-335CE66C2383}"/>
              </a:ext>
            </a:extLst>
          </p:cNvPr>
          <p:cNvSpPr/>
          <p:nvPr/>
        </p:nvSpPr>
        <p:spPr>
          <a:xfrm>
            <a:off x="791936" y="1428750"/>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200">
                <a:effectLst/>
                <a:latin typeface="Aptos" panose="020B0004020202020204" pitchFamily="34" charset="0"/>
                <a:ea typeface="Aptos" panose="020B0004020202020204" pitchFamily="34" charset="0"/>
                <a:cs typeface="Times New Roman" panose="02020603050405020304" pitchFamily="18" charset="0"/>
              </a:rPr>
              <a:t>Elevers opplevelse av leksers effekt på læring, nære relasjoner og hverdagsliv</a:t>
            </a:r>
            <a:endParaRPr lang="nb-NO" sz="1200"/>
          </a:p>
        </p:txBody>
      </p:sp>
      <p:sp>
        <p:nvSpPr>
          <p:cNvPr id="4" name="Snakkeboble: rektangel med avrundede hjørner 3">
            <a:extLst>
              <a:ext uri="{FF2B5EF4-FFF2-40B4-BE49-F238E27FC236}">
                <a16:creationId xmlns:a16="http://schemas.microsoft.com/office/drawing/2014/main" id="{F18127D0-767E-A83C-F40D-6A1ED8E97AA0}"/>
              </a:ext>
            </a:extLst>
          </p:cNvPr>
          <p:cNvSpPr/>
          <p:nvPr/>
        </p:nvSpPr>
        <p:spPr>
          <a:xfrm>
            <a:off x="2732314" y="1409700"/>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000">
                <a:effectLst/>
                <a:latin typeface="Aptos" panose="020B0004020202020204" pitchFamily="34" charset="0"/>
                <a:ea typeface="Aptos" panose="020B0004020202020204" pitchFamily="34" charset="0"/>
                <a:cs typeface="Times New Roman" panose="02020603050405020304" pitchFamily="18" charset="0"/>
              </a:rPr>
              <a:t> </a:t>
            </a:r>
            <a:r>
              <a:rPr lang="nb-NO" sz="1200"/>
              <a:t>hvordan lærere behandler feil elevsvar i klasserommet</a:t>
            </a:r>
            <a:endParaRPr lang="nb-NO" sz="1000"/>
          </a:p>
        </p:txBody>
      </p:sp>
      <p:sp>
        <p:nvSpPr>
          <p:cNvPr id="5" name="Snakkeboble: rektangel med avrundede hjørner 4">
            <a:extLst>
              <a:ext uri="{FF2B5EF4-FFF2-40B4-BE49-F238E27FC236}">
                <a16:creationId xmlns:a16="http://schemas.microsoft.com/office/drawing/2014/main" id="{B7F00153-FCBC-8B78-CC45-A618C7860040}"/>
              </a:ext>
            </a:extLst>
          </p:cNvPr>
          <p:cNvSpPr/>
          <p:nvPr/>
        </p:nvSpPr>
        <p:spPr>
          <a:xfrm>
            <a:off x="4672692" y="1428750"/>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nSpc>
                <a:spcPct val="115000"/>
              </a:lnSpc>
              <a:spcAft>
                <a:spcPts val="800"/>
              </a:spcAft>
            </a:pPr>
            <a:r>
              <a:rPr lang="nb-NO" sz="1200" kern="100">
                <a:latin typeface="Aptos" panose="020B0004020202020204" pitchFamily="34" charset="0"/>
                <a:ea typeface="Aptos" panose="020B0004020202020204" pitchFamily="34" charset="0"/>
                <a:cs typeface="Times New Roman" panose="02020603050405020304" pitchFamily="18" charset="0"/>
              </a:rPr>
              <a:t>Lærerstudenters grunntanker om språk</a:t>
            </a:r>
          </a:p>
        </p:txBody>
      </p:sp>
      <p:sp>
        <p:nvSpPr>
          <p:cNvPr id="6" name="Snakkeboble: rektangel med avrundede hjørner 5">
            <a:extLst>
              <a:ext uri="{FF2B5EF4-FFF2-40B4-BE49-F238E27FC236}">
                <a16:creationId xmlns:a16="http://schemas.microsoft.com/office/drawing/2014/main" id="{28F0FC29-80F9-F5C1-4A84-E251823A5B6F}"/>
              </a:ext>
            </a:extLst>
          </p:cNvPr>
          <p:cNvSpPr/>
          <p:nvPr/>
        </p:nvSpPr>
        <p:spPr>
          <a:xfrm>
            <a:off x="791936" y="3235589"/>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200">
                <a:effectLst/>
                <a:latin typeface="Aptos" panose="020B0004020202020204" pitchFamily="34" charset="0"/>
                <a:ea typeface="Aptos" panose="020B0004020202020204" pitchFamily="34" charset="0"/>
                <a:cs typeface="Times New Roman" panose="02020603050405020304" pitchFamily="18" charset="0"/>
              </a:rPr>
              <a:t> </a:t>
            </a:r>
            <a:r>
              <a:rPr lang="nb-NO" sz="1400"/>
              <a:t>Etisk risikovurdering av KI i praksis, wwe.enactai.no</a:t>
            </a:r>
          </a:p>
          <a:p>
            <a:pPr algn="ctr"/>
            <a:endParaRPr lang="nb-NO" sz="1200"/>
          </a:p>
        </p:txBody>
      </p:sp>
      <p:sp>
        <p:nvSpPr>
          <p:cNvPr id="7" name="Snakkeboble: rektangel med avrundede hjørner 6">
            <a:extLst>
              <a:ext uri="{FF2B5EF4-FFF2-40B4-BE49-F238E27FC236}">
                <a16:creationId xmlns:a16="http://schemas.microsoft.com/office/drawing/2014/main" id="{14A3148E-D40F-E1FC-A732-219A290984D9}"/>
              </a:ext>
            </a:extLst>
          </p:cNvPr>
          <p:cNvSpPr/>
          <p:nvPr/>
        </p:nvSpPr>
        <p:spPr>
          <a:xfrm>
            <a:off x="2884714" y="3235588"/>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050">
                <a:effectLst/>
                <a:latin typeface="Aptos" panose="020B0004020202020204" pitchFamily="34" charset="0"/>
                <a:ea typeface="Aptos" panose="020B0004020202020204" pitchFamily="34" charset="0"/>
                <a:cs typeface="Times New Roman" panose="02020603050405020304" pitchFamily="18" charset="0"/>
              </a:rPr>
              <a:t> </a:t>
            </a:r>
            <a:r>
              <a:rPr lang="nb-NO" sz="1400"/>
              <a:t>Å lære engelsk i og utenfor skolen i Norge og Flandern </a:t>
            </a:r>
            <a:endParaRPr lang="nb-NO" sz="1050"/>
          </a:p>
        </p:txBody>
      </p:sp>
      <p:sp>
        <p:nvSpPr>
          <p:cNvPr id="8" name="Snakkeboble: rektangel med avrundede hjørner 7">
            <a:extLst>
              <a:ext uri="{FF2B5EF4-FFF2-40B4-BE49-F238E27FC236}">
                <a16:creationId xmlns:a16="http://schemas.microsoft.com/office/drawing/2014/main" id="{535CAAB1-FF76-57AC-D4BD-BDFAF1E1FF22}"/>
              </a:ext>
            </a:extLst>
          </p:cNvPr>
          <p:cNvSpPr/>
          <p:nvPr/>
        </p:nvSpPr>
        <p:spPr>
          <a:xfrm>
            <a:off x="4912179" y="3235588"/>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200">
                <a:latin typeface="Aptos" panose="020B0004020202020204" pitchFamily="34" charset="0"/>
                <a:ea typeface="Aptos" panose="020B0004020202020204" pitchFamily="34" charset="0"/>
                <a:cs typeface="Times New Roman" panose="02020603050405020304" pitchFamily="18" charset="0"/>
              </a:rPr>
              <a:t>skoleledere i videregående skole og deres oppfatninger av veiledning for nyutdannede lærere</a:t>
            </a:r>
            <a:endParaRPr lang="nb-NO" sz="1200"/>
          </a:p>
        </p:txBody>
      </p:sp>
      <p:sp>
        <p:nvSpPr>
          <p:cNvPr id="9" name="Snakkeboble: rektangel med avrundede hjørner 8">
            <a:extLst>
              <a:ext uri="{FF2B5EF4-FFF2-40B4-BE49-F238E27FC236}">
                <a16:creationId xmlns:a16="http://schemas.microsoft.com/office/drawing/2014/main" id="{69D760E5-0ADC-92BD-7C93-EFE0EE1B97FC}"/>
              </a:ext>
            </a:extLst>
          </p:cNvPr>
          <p:cNvSpPr/>
          <p:nvPr/>
        </p:nvSpPr>
        <p:spPr>
          <a:xfrm>
            <a:off x="6613070" y="1428750"/>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000">
                <a:effectLst/>
                <a:latin typeface="Aptos" panose="020B0004020202020204" pitchFamily="34" charset="0"/>
                <a:ea typeface="Aptos" panose="020B0004020202020204" pitchFamily="34" charset="0"/>
                <a:cs typeface="Times New Roman" panose="02020603050405020304" pitchFamily="18" charset="0"/>
              </a:rPr>
              <a:t> </a:t>
            </a:r>
            <a:r>
              <a:rPr lang="en-GB" sz="1200" i="1"/>
              <a:t>"Making learners ‘moral change agents’: </a:t>
            </a:r>
            <a:endParaRPr lang="nb-NO" sz="1000"/>
          </a:p>
        </p:txBody>
      </p:sp>
      <p:sp>
        <p:nvSpPr>
          <p:cNvPr id="10" name="Snakkeboble: rektangel med avrundede hjørner 9">
            <a:extLst>
              <a:ext uri="{FF2B5EF4-FFF2-40B4-BE49-F238E27FC236}">
                <a16:creationId xmlns:a16="http://schemas.microsoft.com/office/drawing/2014/main" id="{73C1261B-66E2-8313-D692-6CF407AFD9D6}"/>
              </a:ext>
            </a:extLst>
          </p:cNvPr>
          <p:cNvSpPr/>
          <p:nvPr/>
        </p:nvSpPr>
        <p:spPr>
          <a:xfrm>
            <a:off x="7015842" y="3235587"/>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latin typeface="Aptos" panose="020B0004020202020204" pitchFamily="34" charset="0"/>
                <a:ea typeface="Aptos" panose="020B0004020202020204" pitchFamily="34" charset="0"/>
                <a:cs typeface="Times New Roman" panose="02020603050405020304" pitchFamily="18" charset="0"/>
              </a:rPr>
              <a:t>Co-w</a:t>
            </a:r>
            <a:r>
              <a:rPr lang="en-GB" sz="1200" i="1">
                <a:latin typeface="Aptos" panose="020B0004020202020204" pitchFamily="34" charset="0"/>
                <a:ea typeface="Aptos" panose="020B0004020202020204" pitchFamily="34" charset="0"/>
                <a:cs typeface="Times New Roman" panose="02020603050405020304" pitchFamily="18" charset="0"/>
              </a:rPr>
              <a:t>riting processes in technology rich environments</a:t>
            </a:r>
            <a:endParaRPr lang="nb-NO" sz="1200"/>
          </a:p>
        </p:txBody>
      </p:sp>
      <p:sp>
        <p:nvSpPr>
          <p:cNvPr id="13" name="Snakkeboble: rektangel med avrundede hjørner 12">
            <a:extLst>
              <a:ext uri="{FF2B5EF4-FFF2-40B4-BE49-F238E27FC236}">
                <a16:creationId xmlns:a16="http://schemas.microsoft.com/office/drawing/2014/main" id="{D711E7EF-6B01-ABF6-8286-08AFA176B27E}"/>
              </a:ext>
            </a:extLst>
          </p:cNvPr>
          <p:cNvSpPr/>
          <p:nvPr/>
        </p:nvSpPr>
        <p:spPr>
          <a:xfrm>
            <a:off x="2224767" y="2045153"/>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000">
                <a:effectLst/>
                <a:latin typeface="Aptos" panose="020B0004020202020204" pitchFamily="34" charset="0"/>
                <a:ea typeface="Aptos" panose="020B0004020202020204" pitchFamily="34" charset="0"/>
                <a:cs typeface="Times New Roman" panose="02020603050405020304" pitchFamily="18" charset="0"/>
              </a:rPr>
              <a:t> </a:t>
            </a:r>
            <a:r>
              <a:rPr lang="nb-NO"/>
              <a:t>«Learning With AI»</a:t>
            </a:r>
            <a:endParaRPr lang="nb-NO" sz="1000"/>
          </a:p>
        </p:txBody>
      </p:sp>
      <p:sp>
        <p:nvSpPr>
          <p:cNvPr id="14" name="Snakkeboble: rektangel med avrundede hjørner 13">
            <a:extLst>
              <a:ext uri="{FF2B5EF4-FFF2-40B4-BE49-F238E27FC236}">
                <a16:creationId xmlns:a16="http://schemas.microsoft.com/office/drawing/2014/main" id="{D1756175-3E4D-00F8-2F57-CF68135838C2}"/>
              </a:ext>
            </a:extLst>
          </p:cNvPr>
          <p:cNvSpPr/>
          <p:nvPr/>
        </p:nvSpPr>
        <p:spPr>
          <a:xfrm>
            <a:off x="4623710" y="862883"/>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700">
                <a:effectLst/>
                <a:latin typeface="Aptos" panose="020B0004020202020204" pitchFamily="34" charset="0"/>
                <a:ea typeface="Aptos" panose="020B0004020202020204" pitchFamily="34" charset="0"/>
                <a:cs typeface="Times New Roman" panose="02020603050405020304" pitchFamily="18" charset="0"/>
              </a:rPr>
              <a:t> </a:t>
            </a:r>
            <a:r>
              <a:rPr lang="en-GB" sz="1200"/>
              <a:t>Boka «Pupil Management and Emerging Democratic Voices: governing by knowledge in schools</a:t>
            </a:r>
            <a:endParaRPr lang="nb-NO" sz="700"/>
          </a:p>
        </p:txBody>
      </p:sp>
      <p:sp>
        <p:nvSpPr>
          <p:cNvPr id="15" name="Snakkeboble: rektangel med avrundede hjørner 14">
            <a:extLst>
              <a:ext uri="{FF2B5EF4-FFF2-40B4-BE49-F238E27FC236}">
                <a16:creationId xmlns:a16="http://schemas.microsoft.com/office/drawing/2014/main" id="{CACEA348-7862-EF26-A409-6D9E97CA9B90}"/>
              </a:ext>
            </a:extLst>
          </p:cNvPr>
          <p:cNvSpPr/>
          <p:nvPr/>
        </p:nvSpPr>
        <p:spPr>
          <a:xfrm>
            <a:off x="4383537" y="2661556"/>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000">
                <a:effectLst/>
                <a:latin typeface="Aptos" panose="020B0004020202020204" pitchFamily="34" charset="0"/>
                <a:ea typeface="Aptos" panose="020B0004020202020204" pitchFamily="34" charset="0"/>
                <a:cs typeface="Times New Roman" panose="02020603050405020304" pitchFamily="18" charset="0"/>
              </a:rPr>
              <a:t> </a:t>
            </a:r>
            <a:r>
              <a:rPr lang="nb-NO"/>
              <a:t>Identitet som lærerutdanner</a:t>
            </a:r>
            <a:endParaRPr lang="nb-NO" sz="1000"/>
          </a:p>
        </p:txBody>
      </p:sp>
      <p:sp>
        <p:nvSpPr>
          <p:cNvPr id="16" name="Snakkeboble: rektangel med avrundede hjørner 15">
            <a:extLst>
              <a:ext uri="{FF2B5EF4-FFF2-40B4-BE49-F238E27FC236}">
                <a16:creationId xmlns:a16="http://schemas.microsoft.com/office/drawing/2014/main" id="{E665314A-586B-BACE-605C-CDF9F696631B}"/>
              </a:ext>
            </a:extLst>
          </p:cNvPr>
          <p:cNvSpPr/>
          <p:nvPr/>
        </p:nvSpPr>
        <p:spPr>
          <a:xfrm>
            <a:off x="6564086" y="992175"/>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700">
                <a:effectLst/>
                <a:latin typeface="Aptos" panose="020B0004020202020204" pitchFamily="34" charset="0"/>
                <a:ea typeface="Aptos" panose="020B0004020202020204" pitchFamily="34" charset="0"/>
                <a:cs typeface="Times New Roman" panose="02020603050405020304" pitchFamily="18" charset="0"/>
              </a:rPr>
              <a:t> </a:t>
            </a:r>
            <a:r>
              <a:rPr lang="nb-NO" sz="1200"/>
              <a:t>Å forestille seg alternative fremtider gjennom Tren Tanken læringsstrategier </a:t>
            </a:r>
          </a:p>
          <a:p>
            <a:pPr algn="ctr"/>
            <a:endParaRPr lang="nb-NO" sz="1000"/>
          </a:p>
        </p:txBody>
      </p:sp>
      <p:sp>
        <p:nvSpPr>
          <p:cNvPr id="17" name="Snakkeboble: rektangel med avrundede hjørner 16">
            <a:extLst>
              <a:ext uri="{FF2B5EF4-FFF2-40B4-BE49-F238E27FC236}">
                <a16:creationId xmlns:a16="http://schemas.microsoft.com/office/drawing/2014/main" id="{996C3792-51F0-3524-0747-E9A619E27F4C}"/>
              </a:ext>
            </a:extLst>
          </p:cNvPr>
          <p:cNvSpPr/>
          <p:nvPr/>
        </p:nvSpPr>
        <p:spPr>
          <a:xfrm>
            <a:off x="6700157" y="2724150"/>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000">
                <a:effectLst/>
                <a:latin typeface="Aptos" panose="020B0004020202020204" pitchFamily="34" charset="0"/>
                <a:ea typeface="Aptos" panose="020B0004020202020204" pitchFamily="34" charset="0"/>
                <a:cs typeface="Times New Roman" panose="02020603050405020304" pitchFamily="18" charset="0"/>
              </a:rPr>
              <a:t> </a:t>
            </a:r>
            <a:r>
              <a:rPr lang="en-US" sz="1400"/>
              <a:t>Prejudice Reduction – Analysis of an Assignment in Teacher Education</a:t>
            </a:r>
            <a:endParaRPr lang="nb-NO" sz="1000"/>
          </a:p>
        </p:txBody>
      </p:sp>
      <p:sp>
        <p:nvSpPr>
          <p:cNvPr id="18" name="Snakkeboble: rektangel med avrundede hjørner 17">
            <a:extLst>
              <a:ext uri="{FF2B5EF4-FFF2-40B4-BE49-F238E27FC236}">
                <a16:creationId xmlns:a16="http://schemas.microsoft.com/office/drawing/2014/main" id="{40410F95-CFA4-1DCB-7CE0-BBB705E0DB8C}"/>
              </a:ext>
            </a:extLst>
          </p:cNvPr>
          <p:cNvSpPr/>
          <p:nvPr/>
        </p:nvSpPr>
        <p:spPr>
          <a:xfrm>
            <a:off x="121104" y="2344272"/>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200"/>
              <a:t>kravspesifikasjoner til utforming av spesialrom for faget Kunst og håndverk</a:t>
            </a:r>
          </a:p>
        </p:txBody>
      </p:sp>
      <p:sp>
        <p:nvSpPr>
          <p:cNvPr id="19" name="Snakkeboble: rektangel med avrundede hjørner 18">
            <a:extLst>
              <a:ext uri="{FF2B5EF4-FFF2-40B4-BE49-F238E27FC236}">
                <a16:creationId xmlns:a16="http://schemas.microsoft.com/office/drawing/2014/main" id="{B63E88AE-BCB0-10B7-2F01-C1EC076B8168}"/>
              </a:ext>
            </a:extLst>
          </p:cNvPr>
          <p:cNvSpPr/>
          <p:nvPr/>
        </p:nvSpPr>
        <p:spPr>
          <a:xfrm>
            <a:off x="1508352" y="504144"/>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000">
                <a:effectLst/>
                <a:latin typeface="Aptos" panose="020B0004020202020204" pitchFamily="34" charset="0"/>
                <a:ea typeface="Aptos" panose="020B0004020202020204" pitchFamily="34" charset="0"/>
                <a:cs typeface="Times New Roman" panose="02020603050405020304" pitchFamily="18" charset="0"/>
              </a:rPr>
              <a:t> </a:t>
            </a:r>
            <a:r>
              <a:rPr lang="nb-NO"/>
              <a:t>-Oi, akkurat sånn har vi hjemme også! </a:t>
            </a:r>
          </a:p>
          <a:p>
            <a:pPr algn="ctr"/>
            <a:endParaRPr lang="nb-NO" sz="1000"/>
          </a:p>
        </p:txBody>
      </p:sp>
      <p:sp>
        <p:nvSpPr>
          <p:cNvPr id="21" name="Snakkeboble: rektangel med avrundede hjørner 20">
            <a:extLst>
              <a:ext uri="{FF2B5EF4-FFF2-40B4-BE49-F238E27FC236}">
                <a16:creationId xmlns:a16="http://schemas.microsoft.com/office/drawing/2014/main" id="{004F33D5-ABAB-237D-EC59-C4746EB4D487}"/>
              </a:ext>
            </a:extLst>
          </p:cNvPr>
          <p:cNvSpPr/>
          <p:nvPr/>
        </p:nvSpPr>
        <p:spPr>
          <a:xfrm>
            <a:off x="4898567" y="3403146"/>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000">
                <a:effectLst/>
                <a:latin typeface="Aptos" panose="020B0004020202020204" pitchFamily="34" charset="0"/>
                <a:ea typeface="Aptos" panose="020B0004020202020204" pitchFamily="34" charset="0"/>
                <a:cs typeface="Times New Roman" panose="02020603050405020304" pitchFamily="18" charset="0"/>
              </a:rPr>
              <a:t> </a:t>
            </a:r>
            <a:r>
              <a:rPr lang="nb-NO"/>
              <a:t>Fremtidens proteiner?</a:t>
            </a:r>
          </a:p>
          <a:p>
            <a:pPr algn="ctr"/>
            <a:endParaRPr lang="nb-NO"/>
          </a:p>
          <a:p>
            <a:pPr algn="ctr"/>
            <a:endParaRPr lang="nb-NO" sz="1000"/>
          </a:p>
        </p:txBody>
      </p:sp>
      <p:sp>
        <p:nvSpPr>
          <p:cNvPr id="22" name="Snakkeboble: rektangel med avrundede hjørner 21">
            <a:extLst>
              <a:ext uri="{FF2B5EF4-FFF2-40B4-BE49-F238E27FC236}">
                <a16:creationId xmlns:a16="http://schemas.microsoft.com/office/drawing/2014/main" id="{B0D12D57-C9A5-9FC4-DCC0-B9A010C922F3}"/>
              </a:ext>
            </a:extLst>
          </p:cNvPr>
          <p:cNvSpPr/>
          <p:nvPr/>
        </p:nvSpPr>
        <p:spPr>
          <a:xfrm>
            <a:off x="3793671" y="606567"/>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600">
                <a:effectLst/>
                <a:latin typeface="Aptos" panose="020B0004020202020204" pitchFamily="34" charset="0"/>
                <a:ea typeface="Aptos" panose="020B0004020202020204" pitchFamily="34" charset="0"/>
                <a:cs typeface="Times New Roman" panose="02020603050405020304" pitchFamily="18" charset="0"/>
              </a:rPr>
              <a:t> </a:t>
            </a:r>
            <a:r>
              <a:rPr lang="nb-NO" sz="1100"/>
              <a:t> Vi har spilt hverandre gode på mange ting”: Utvikling av læreres profesjonsfaglige digital kompetanse i yrkesfaglig opplæring.</a:t>
            </a:r>
          </a:p>
          <a:p>
            <a:pPr algn="ctr"/>
            <a:endParaRPr lang="nb-NO" sz="1000"/>
          </a:p>
        </p:txBody>
      </p:sp>
      <p:sp>
        <p:nvSpPr>
          <p:cNvPr id="23" name="Snakkeboble: rektangel med avrundede hjørner 22">
            <a:extLst>
              <a:ext uri="{FF2B5EF4-FFF2-40B4-BE49-F238E27FC236}">
                <a16:creationId xmlns:a16="http://schemas.microsoft.com/office/drawing/2014/main" id="{381D0979-7090-A9D3-30B4-BF43602A151F}"/>
              </a:ext>
            </a:extLst>
          </p:cNvPr>
          <p:cNvSpPr/>
          <p:nvPr/>
        </p:nvSpPr>
        <p:spPr>
          <a:xfrm>
            <a:off x="1843768" y="2829115"/>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000">
                <a:effectLst/>
                <a:latin typeface="Aptos" panose="020B0004020202020204" pitchFamily="34" charset="0"/>
                <a:ea typeface="Aptos" panose="020B0004020202020204" pitchFamily="34" charset="0"/>
                <a:cs typeface="Times New Roman" panose="02020603050405020304" pitchFamily="18" charset="0"/>
              </a:rPr>
              <a:t> </a:t>
            </a:r>
          </a:p>
          <a:p>
            <a:pPr algn="ctr"/>
            <a:r>
              <a:rPr lang="nb-NO" sz="1400"/>
              <a:t>AI4AfL – Kunstig intelligens for vurdering for læring</a:t>
            </a:r>
          </a:p>
          <a:p>
            <a:pPr algn="ctr"/>
            <a:endParaRPr lang="nb-NO"/>
          </a:p>
          <a:p>
            <a:pPr algn="ctr"/>
            <a:endParaRPr lang="nb-NO" sz="1000"/>
          </a:p>
        </p:txBody>
      </p:sp>
      <p:sp>
        <p:nvSpPr>
          <p:cNvPr id="24" name="Snakkeboble: rektangel med avrundede hjørner 23">
            <a:extLst>
              <a:ext uri="{FF2B5EF4-FFF2-40B4-BE49-F238E27FC236}">
                <a16:creationId xmlns:a16="http://schemas.microsoft.com/office/drawing/2014/main" id="{CE88A4D1-9557-F279-A313-12D56B6BB5E3}"/>
              </a:ext>
            </a:extLst>
          </p:cNvPr>
          <p:cNvSpPr/>
          <p:nvPr/>
        </p:nvSpPr>
        <p:spPr>
          <a:xfrm>
            <a:off x="4108677" y="2148924"/>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000">
                <a:effectLst/>
                <a:latin typeface="Aptos" panose="020B0004020202020204" pitchFamily="34" charset="0"/>
                <a:ea typeface="Aptos" panose="020B0004020202020204" pitchFamily="34" charset="0"/>
                <a:cs typeface="Times New Roman" panose="02020603050405020304" pitchFamily="18" charset="0"/>
              </a:rPr>
              <a:t> </a:t>
            </a:r>
            <a:r>
              <a:rPr lang="nb-NO"/>
              <a:t>Samarbeid for bærekraftig utvikling". </a:t>
            </a:r>
          </a:p>
          <a:p>
            <a:pPr algn="ctr"/>
            <a:endParaRPr lang="nb-NO" sz="1000"/>
          </a:p>
        </p:txBody>
      </p:sp>
      <p:sp>
        <p:nvSpPr>
          <p:cNvPr id="25" name="Snakkeboble: rektangel med avrundede hjørner 24">
            <a:extLst>
              <a:ext uri="{FF2B5EF4-FFF2-40B4-BE49-F238E27FC236}">
                <a16:creationId xmlns:a16="http://schemas.microsoft.com/office/drawing/2014/main" id="{8FBBCDA9-54AA-52E1-1A35-71D0E7163D1F}"/>
              </a:ext>
            </a:extLst>
          </p:cNvPr>
          <p:cNvSpPr/>
          <p:nvPr/>
        </p:nvSpPr>
        <p:spPr>
          <a:xfrm>
            <a:off x="6267447" y="2212712"/>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000">
                <a:effectLst/>
                <a:latin typeface="Aptos" panose="020B0004020202020204" pitchFamily="34" charset="0"/>
                <a:ea typeface="Aptos" panose="020B0004020202020204" pitchFamily="34" charset="0"/>
                <a:cs typeface="Times New Roman" panose="02020603050405020304" pitchFamily="18" charset="0"/>
              </a:rPr>
              <a:t> </a:t>
            </a:r>
            <a:r>
              <a:rPr lang="nb-NO"/>
              <a:t>Skriving i chatbotens tid.</a:t>
            </a:r>
          </a:p>
          <a:p>
            <a:pPr algn="ctr"/>
            <a:endParaRPr lang="nb-NO" sz="1000"/>
          </a:p>
        </p:txBody>
      </p:sp>
      <p:sp>
        <p:nvSpPr>
          <p:cNvPr id="26" name="Snakkeboble: rektangel med avrundede hjørner 25">
            <a:extLst>
              <a:ext uri="{FF2B5EF4-FFF2-40B4-BE49-F238E27FC236}">
                <a16:creationId xmlns:a16="http://schemas.microsoft.com/office/drawing/2014/main" id="{E3F7F34F-7BDE-557A-70FF-37BAB046E768}"/>
              </a:ext>
            </a:extLst>
          </p:cNvPr>
          <p:cNvSpPr/>
          <p:nvPr/>
        </p:nvSpPr>
        <p:spPr>
          <a:xfrm>
            <a:off x="5566681" y="728338"/>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700">
                <a:effectLst/>
                <a:latin typeface="Aptos" panose="020B0004020202020204" pitchFamily="34" charset="0"/>
                <a:ea typeface="Aptos" panose="020B0004020202020204" pitchFamily="34" charset="0"/>
                <a:cs typeface="Times New Roman" panose="02020603050405020304" pitchFamily="18" charset="0"/>
              </a:rPr>
              <a:t> </a:t>
            </a:r>
            <a:r>
              <a:rPr lang="nb-NO" sz="1200"/>
              <a:t> Kritisk tenkning som et grunnlag for bærekraftig utvikling i skolen</a:t>
            </a:r>
          </a:p>
          <a:p>
            <a:pPr algn="ctr"/>
            <a:endParaRPr lang="nb-NO"/>
          </a:p>
          <a:p>
            <a:pPr algn="ctr"/>
            <a:endParaRPr lang="nb-NO" sz="1000"/>
          </a:p>
        </p:txBody>
      </p:sp>
      <p:sp>
        <p:nvSpPr>
          <p:cNvPr id="11" name="Snakkeboble: rektangel med avrundede hjørner 10">
            <a:extLst>
              <a:ext uri="{FF2B5EF4-FFF2-40B4-BE49-F238E27FC236}">
                <a16:creationId xmlns:a16="http://schemas.microsoft.com/office/drawing/2014/main" id="{155BCBED-E6BE-1518-0316-9DD30F17FA53}"/>
              </a:ext>
            </a:extLst>
          </p:cNvPr>
          <p:cNvSpPr/>
          <p:nvPr/>
        </p:nvSpPr>
        <p:spPr>
          <a:xfrm>
            <a:off x="3747063" y="3172995"/>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000">
                <a:effectLst/>
                <a:latin typeface="Aptos" panose="020B0004020202020204" pitchFamily="34" charset="0"/>
                <a:ea typeface="Aptos" panose="020B0004020202020204" pitchFamily="34" charset="0"/>
                <a:cs typeface="Times New Roman" panose="02020603050405020304" pitchFamily="18" charset="0"/>
              </a:rPr>
              <a:t> </a:t>
            </a:r>
          </a:p>
          <a:p>
            <a:pPr algn="ctr"/>
            <a:endParaRPr lang="nb-NO" sz="1100"/>
          </a:p>
          <a:p>
            <a:pPr algn="ctr"/>
            <a:endParaRPr lang="nb-NO" sz="1100"/>
          </a:p>
          <a:p>
            <a:pPr algn="ctr"/>
            <a:r>
              <a:rPr lang="nb-NO" sz="1100"/>
              <a:t>Elevers erfaring med å bli elev. Hva anser elevene som det viktigste å lære i første klasse?</a:t>
            </a:r>
          </a:p>
          <a:p>
            <a:pPr algn="ctr"/>
            <a:endParaRPr lang="nb-NO" sz="1400"/>
          </a:p>
          <a:p>
            <a:pPr algn="ctr"/>
            <a:endParaRPr lang="nb-NO"/>
          </a:p>
          <a:p>
            <a:pPr algn="ctr"/>
            <a:endParaRPr lang="nb-NO" sz="1000"/>
          </a:p>
        </p:txBody>
      </p:sp>
      <p:sp>
        <p:nvSpPr>
          <p:cNvPr id="12" name="Snakkeboble: rektangel med avrundede hjørner 11">
            <a:extLst>
              <a:ext uri="{FF2B5EF4-FFF2-40B4-BE49-F238E27FC236}">
                <a16:creationId xmlns:a16="http://schemas.microsoft.com/office/drawing/2014/main" id="{CB0E05FB-BF22-FE8F-45E7-94A1271FA815}"/>
              </a:ext>
            </a:extLst>
          </p:cNvPr>
          <p:cNvSpPr/>
          <p:nvPr/>
        </p:nvSpPr>
        <p:spPr>
          <a:xfrm>
            <a:off x="6741659" y="883340"/>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000">
                <a:effectLst/>
                <a:latin typeface="Aptos" panose="020B0004020202020204" pitchFamily="34" charset="0"/>
                <a:ea typeface="Aptos" panose="020B0004020202020204" pitchFamily="34" charset="0"/>
                <a:cs typeface="Times New Roman" panose="02020603050405020304" pitchFamily="18" charset="0"/>
              </a:rPr>
              <a:t> </a:t>
            </a:r>
          </a:p>
          <a:p>
            <a:pPr algn="ctr"/>
            <a:r>
              <a:rPr lang="nb-NO" sz="1400" b="1"/>
              <a:t>Masterstudenters vurdering av elevtekster</a:t>
            </a:r>
            <a:r>
              <a:rPr lang="nb-NO" sz="1400"/>
              <a:t> på 10. trinn</a:t>
            </a:r>
            <a:endParaRPr lang="nb-NO" sz="1100"/>
          </a:p>
          <a:p>
            <a:pPr algn="ctr"/>
            <a:endParaRPr lang="nb-NO"/>
          </a:p>
          <a:p>
            <a:pPr algn="ctr"/>
            <a:endParaRPr lang="nb-NO" sz="1000"/>
          </a:p>
        </p:txBody>
      </p:sp>
      <p:sp>
        <p:nvSpPr>
          <p:cNvPr id="20" name="Snakkeboble: rektangel med avrundede hjørner 19">
            <a:extLst>
              <a:ext uri="{FF2B5EF4-FFF2-40B4-BE49-F238E27FC236}">
                <a16:creationId xmlns:a16="http://schemas.microsoft.com/office/drawing/2014/main" id="{6A1A2E5E-CF2D-7A80-2815-6B5A0BB7FDCE}"/>
              </a:ext>
            </a:extLst>
          </p:cNvPr>
          <p:cNvSpPr/>
          <p:nvPr/>
        </p:nvSpPr>
        <p:spPr>
          <a:xfrm>
            <a:off x="2536712" y="1106308"/>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000">
                <a:effectLst/>
                <a:latin typeface="Aptos" panose="020B0004020202020204" pitchFamily="34" charset="0"/>
                <a:ea typeface="Aptos" panose="020B0004020202020204" pitchFamily="34" charset="0"/>
                <a:cs typeface="Times New Roman" panose="02020603050405020304" pitchFamily="18" charset="0"/>
              </a:rPr>
              <a:t> </a:t>
            </a:r>
          </a:p>
          <a:p>
            <a:pPr algn="ctr"/>
            <a:r>
              <a:rPr lang="nb-NO" sz="1400"/>
              <a:t>HC Andersens forfatterskap og dets relevans i skolen</a:t>
            </a:r>
            <a:endParaRPr lang="nb-NO" sz="1100"/>
          </a:p>
          <a:p>
            <a:pPr algn="ctr"/>
            <a:endParaRPr lang="nb-NO"/>
          </a:p>
          <a:p>
            <a:pPr algn="ctr"/>
            <a:endParaRPr lang="nb-NO" sz="1000"/>
          </a:p>
        </p:txBody>
      </p:sp>
      <p:sp>
        <p:nvSpPr>
          <p:cNvPr id="27" name="Snakkeboble: rektangel med avrundede hjørner 26">
            <a:extLst>
              <a:ext uri="{FF2B5EF4-FFF2-40B4-BE49-F238E27FC236}">
                <a16:creationId xmlns:a16="http://schemas.microsoft.com/office/drawing/2014/main" id="{3981EA4F-7044-77B9-ABD4-1413F83E8ECB}"/>
              </a:ext>
            </a:extLst>
          </p:cNvPr>
          <p:cNvSpPr/>
          <p:nvPr/>
        </p:nvSpPr>
        <p:spPr>
          <a:xfrm>
            <a:off x="5490483" y="2351552"/>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000">
                <a:effectLst/>
                <a:latin typeface="Aptos" panose="020B0004020202020204" pitchFamily="34" charset="0"/>
                <a:ea typeface="Aptos" panose="020B0004020202020204" pitchFamily="34" charset="0"/>
                <a:cs typeface="Times New Roman" panose="02020603050405020304" pitchFamily="18" charset="0"/>
              </a:rPr>
              <a:t> </a:t>
            </a:r>
          </a:p>
          <a:p>
            <a:pPr algn="ctr"/>
            <a:r>
              <a:rPr lang="nb-NO" sz="1400"/>
              <a:t>På jakt etter dybdelæring – en klasseromsstudie i kunst og håndverk</a:t>
            </a:r>
            <a:endParaRPr lang="nb-NO"/>
          </a:p>
          <a:p>
            <a:pPr algn="ctr"/>
            <a:endParaRPr lang="nb-NO" sz="1000"/>
          </a:p>
        </p:txBody>
      </p:sp>
      <p:sp>
        <p:nvSpPr>
          <p:cNvPr id="28" name="Snakkeboble: rektangel med avrundede hjørner 27">
            <a:extLst>
              <a:ext uri="{FF2B5EF4-FFF2-40B4-BE49-F238E27FC236}">
                <a16:creationId xmlns:a16="http://schemas.microsoft.com/office/drawing/2014/main" id="{CB08B424-F041-7FA7-97FF-6812C7EDA39F}"/>
              </a:ext>
            </a:extLst>
          </p:cNvPr>
          <p:cNvSpPr/>
          <p:nvPr/>
        </p:nvSpPr>
        <p:spPr>
          <a:xfrm>
            <a:off x="4510086" y="929178"/>
            <a:ext cx="1787978" cy="1232807"/>
          </a:xfrm>
          <a:prstGeom prst="wedgeRoundRectCallout">
            <a:avLst>
              <a:gd name="adj1" fmla="val -20376"/>
              <a:gd name="adj2" fmla="val 88328"/>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000">
                <a:effectLst/>
                <a:latin typeface="Aptos" panose="020B0004020202020204" pitchFamily="34" charset="0"/>
                <a:ea typeface="Aptos" panose="020B0004020202020204" pitchFamily="34" charset="0"/>
                <a:cs typeface="Times New Roman" panose="02020603050405020304" pitchFamily="18" charset="0"/>
              </a:rPr>
              <a:t> </a:t>
            </a:r>
          </a:p>
          <a:p>
            <a:pPr algn="ctr"/>
            <a:r>
              <a:rPr lang="nb-NO" sz="1400"/>
              <a:t>Lærerstudenters arbeid og identitetsutvikling i møte med skjønnlitteratur</a:t>
            </a:r>
          </a:p>
          <a:p>
            <a:pPr algn="ctr"/>
            <a:endParaRPr lang="nb-NO"/>
          </a:p>
          <a:p>
            <a:pPr algn="ctr"/>
            <a:endParaRPr lang="nb-NO" sz="1000"/>
          </a:p>
        </p:txBody>
      </p:sp>
    </p:spTree>
    <p:extLst>
      <p:ext uri="{BB962C8B-B14F-4D97-AF65-F5344CB8AC3E}">
        <p14:creationId xmlns:p14="http://schemas.microsoft.com/office/powerpoint/2010/main" val="3263569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3"/>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5"/>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6"/>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1"/>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2"/>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20"/>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27"/>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3" grpId="0" animBg="1"/>
      <p:bldP spid="14" grpId="0" animBg="1"/>
      <p:bldP spid="15" grpId="0" animBg="1"/>
      <p:bldP spid="16" grpId="0" animBg="1"/>
      <p:bldP spid="17" grpId="0" animBg="1"/>
      <p:bldP spid="18" grpId="0" animBg="1"/>
      <p:bldP spid="19" grpId="0" animBg="1"/>
      <p:bldP spid="21" grpId="0" animBg="1"/>
      <p:bldP spid="22" grpId="0" animBg="1"/>
      <p:bldP spid="23" grpId="0" animBg="1"/>
      <p:bldP spid="24" grpId="0" animBg="1"/>
      <p:bldP spid="25" grpId="0" animBg="1"/>
      <p:bldP spid="26" grpId="0" animBg="1"/>
      <p:bldP spid="11" grpId="0" animBg="1"/>
      <p:bldP spid="12" grpId="0" animBg="1"/>
      <p:bldP spid="20" grpId="0" animBg="1"/>
      <p:bldP spid="27" grpId="0" animBg="1"/>
      <p:bldP spid="2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7AC5641-BFF4-6C8D-ABFB-4327CA21533C}"/>
              </a:ext>
            </a:extLst>
          </p:cNvPr>
          <p:cNvSpPr>
            <a:spLocks noGrp="1"/>
          </p:cNvSpPr>
          <p:nvPr>
            <p:ph type="title"/>
          </p:nvPr>
        </p:nvSpPr>
        <p:spPr>
          <a:xfrm>
            <a:off x="457200" y="675104"/>
            <a:ext cx="8229600" cy="454527"/>
          </a:xfrm>
        </p:spPr>
        <p:txBody>
          <a:bodyPr anchor="ctr">
            <a:normAutofit/>
          </a:bodyPr>
          <a:lstStyle/>
          <a:p>
            <a:pPr>
              <a:lnSpc>
                <a:spcPct val="90000"/>
              </a:lnSpc>
            </a:pPr>
            <a:r>
              <a:rPr lang="nb-NO" sz="2600"/>
              <a:t>Diskusjonsoppgaver</a:t>
            </a:r>
          </a:p>
        </p:txBody>
      </p:sp>
      <p:sp>
        <p:nvSpPr>
          <p:cNvPr id="3" name="Plassholder for innhold 2">
            <a:extLst>
              <a:ext uri="{FF2B5EF4-FFF2-40B4-BE49-F238E27FC236}">
                <a16:creationId xmlns:a16="http://schemas.microsoft.com/office/drawing/2014/main" id="{3273AAE8-0593-7EA9-61D7-AD55067FD0FF}"/>
              </a:ext>
            </a:extLst>
          </p:cNvPr>
          <p:cNvSpPr>
            <a:spLocks noGrp="1"/>
          </p:cNvSpPr>
          <p:nvPr>
            <p:ph sz="half" idx="1"/>
          </p:nvPr>
        </p:nvSpPr>
        <p:spPr>
          <a:xfrm>
            <a:off x="457200" y="1200151"/>
            <a:ext cx="4038600" cy="3394472"/>
          </a:xfrm>
        </p:spPr>
        <p:txBody>
          <a:bodyPr>
            <a:normAutofit/>
          </a:bodyPr>
          <a:lstStyle/>
          <a:p>
            <a:pPr marL="0" indent="0">
              <a:buNone/>
            </a:pPr>
            <a:br>
              <a:rPr lang="nb-NO"/>
            </a:br>
            <a:r>
              <a:rPr lang="nb-NO"/>
              <a:t>Hvordan tar vi imot studenter (og basisgruppeveiledere) som skoleleder? </a:t>
            </a:r>
          </a:p>
          <a:p>
            <a:pPr marL="0" indent="0">
              <a:buNone/>
            </a:pPr>
            <a:endParaRPr lang="nb-NO"/>
          </a:p>
          <a:p>
            <a:pPr marL="0" indent="0">
              <a:buNone/>
            </a:pPr>
            <a:endParaRPr lang="nb-NO"/>
          </a:p>
          <a:p>
            <a:pPr marL="0" indent="0">
              <a:buNone/>
            </a:pPr>
            <a:r>
              <a:rPr lang="nb-NO"/>
              <a:t>Hvordan få hele skolene til å være en praksisskole? </a:t>
            </a:r>
          </a:p>
        </p:txBody>
      </p:sp>
      <p:pic>
        <p:nvPicPr>
          <p:cNvPr id="7" name="Bilde 6">
            <a:extLst>
              <a:ext uri="{FF2B5EF4-FFF2-40B4-BE49-F238E27FC236}">
                <a16:creationId xmlns:a16="http://schemas.microsoft.com/office/drawing/2014/main" id="{69DECB01-F5FB-C4C2-11C4-533E01B8D8B4}"/>
              </a:ext>
            </a:extLst>
          </p:cNvPr>
          <p:cNvPicPr>
            <a:picLocks noChangeAspect="1"/>
          </p:cNvPicPr>
          <p:nvPr/>
        </p:nvPicPr>
        <p:blipFill rotWithShape="1">
          <a:blip r:embed="rId3"/>
          <a:srcRect l="9469" r="11113" b="-3"/>
          <a:stretch/>
        </p:blipFill>
        <p:spPr>
          <a:xfrm>
            <a:off x="4648200" y="1191987"/>
            <a:ext cx="4038600" cy="3394472"/>
          </a:xfrm>
          <a:prstGeom prst="rect">
            <a:avLst/>
          </a:prstGeom>
          <a:noFill/>
        </p:spPr>
      </p:pic>
      <p:sp>
        <p:nvSpPr>
          <p:cNvPr id="4" name="Plassholder for dato 3">
            <a:extLst>
              <a:ext uri="{FF2B5EF4-FFF2-40B4-BE49-F238E27FC236}">
                <a16:creationId xmlns:a16="http://schemas.microsoft.com/office/drawing/2014/main" id="{2B46620F-C2C3-8D8B-2EE0-970CECD9B180}"/>
              </a:ext>
            </a:extLst>
          </p:cNvPr>
          <p:cNvSpPr>
            <a:spLocks noGrp="1"/>
          </p:cNvSpPr>
          <p:nvPr>
            <p:ph type="dt" sz="half" idx="10"/>
          </p:nvPr>
        </p:nvSpPr>
        <p:spPr>
          <a:xfrm>
            <a:off x="6697576" y="4768684"/>
            <a:ext cx="1684420" cy="273844"/>
          </a:xfrm>
        </p:spPr>
        <p:txBody>
          <a:bodyPr anchor="ctr">
            <a:normAutofit/>
          </a:bodyPr>
          <a:lstStyle/>
          <a:p>
            <a:pPr>
              <a:lnSpc>
                <a:spcPct val="90000"/>
              </a:lnSpc>
              <a:spcAft>
                <a:spcPts val="600"/>
              </a:spcAft>
            </a:pPr>
            <a:fld id="{69D97299-2ACC-2246-9998-AAC0BBB7B871}" type="datetime1">
              <a:rPr lang="nb-NO" smtClean="0"/>
              <a:pPr>
                <a:lnSpc>
                  <a:spcPct val="90000"/>
                </a:lnSpc>
                <a:spcAft>
                  <a:spcPts val="600"/>
                </a:spcAft>
              </a:pPr>
              <a:t>24.06.2025</a:t>
            </a:fld>
            <a:endParaRPr lang="nb-NO"/>
          </a:p>
        </p:txBody>
      </p:sp>
      <p:sp>
        <p:nvSpPr>
          <p:cNvPr id="6" name="Plassholder for lysbildenummer 5">
            <a:extLst>
              <a:ext uri="{FF2B5EF4-FFF2-40B4-BE49-F238E27FC236}">
                <a16:creationId xmlns:a16="http://schemas.microsoft.com/office/drawing/2014/main" id="{7B2CC79F-5C89-CA6A-2F7C-0507D6E083F3}"/>
              </a:ext>
            </a:extLst>
          </p:cNvPr>
          <p:cNvSpPr>
            <a:spLocks noGrp="1"/>
          </p:cNvSpPr>
          <p:nvPr>
            <p:ph type="sldNum" sz="quarter" idx="12"/>
          </p:nvPr>
        </p:nvSpPr>
        <p:spPr>
          <a:xfrm>
            <a:off x="8381996" y="4767263"/>
            <a:ext cx="411747" cy="273844"/>
          </a:xfrm>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17</a:t>
            </a:fld>
            <a:endParaRPr lang="nb-NO"/>
          </a:p>
        </p:txBody>
      </p:sp>
    </p:spTree>
    <p:extLst>
      <p:ext uri="{BB962C8B-B14F-4D97-AF65-F5344CB8AC3E}">
        <p14:creationId xmlns:p14="http://schemas.microsoft.com/office/powerpoint/2010/main" val="599359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9271DD61-7CC6-4B85-B85F-FBB9C99FB791}"/>
              </a:ext>
            </a:extLst>
          </p:cNvPr>
          <p:cNvSpPr>
            <a:spLocks noGrp="1"/>
          </p:cNvSpPr>
          <p:nvPr>
            <p:ph type="title"/>
          </p:nvPr>
        </p:nvSpPr>
        <p:spPr/>
        <p:txBody>
          <a:bodyPr>
            <a:normAutofit fontScale="90000"/>
          </a:bodyPr>
          <a:lstStyle/>
          <a:p>
            <a:r>
              <a:rPr lang="nb-NO"/>
              <a:t>Praksisuker 2025-2026 </a:t>
            </a:r>
          </a:p>
        </p:txBody>
      </p:sp>
      <p:sp>
        <p:nvSpPr>
          <p:cNvPr id="2" name="Plassholder for dato 1">
            <a:extLst>
              <a:ext uri="{FF2B5EF4-FFF2-40B4-BE49-F238E27FC236}">
                <a16:creationId xmlns:a16="http://schemas.microsoft.com/office/drawing/2014/main" id="{6386F425-45EC-4BB1-9E54-CA3033201AF5}"/>
              </a:ext>
            </a:extLst>
          </p:cNvPr>
          <p:cNvSpPr>
            <a:spLocks noGrp="1"/>
          </p:cNvSpPr>
          <p:nvPr>
            <p:ph type="dt" sz="half" idx="10"/>
          </p:nvPr>
        </p:nvSpPr>
        <p:spPr/>
        <p:txBody>
          <a:bodyPr/>
          <a:lstStyle/>
          <a:p>
            <a:fld id="{691A57B6-EDFB-B447-8B14-79CCE6E543ED}" type="datetime1">
              <a:rPr lang="nb-NO" smtClean="0"/>
              <a:t>24.06.2025</a:t>
            </a:fld>
            <a:endParaRPr lang="nb-NO"/>
          </a:p>
        </p:txBody>
      </p:sp>
      <p:sp>
        <p:nvSpPr>
          <p:cNvPr id="4" name="Plassholder for lysbildenummer 3">
            <a:extLst>
              <a:ext uri="{FF2B5EF4-FFF2-40B4-BE49-F238E27FC236}">
                <a16:creationId xmlns:a16="http://schemas.microsoft.com/office/drawing/2014/main" id="{10A88FBE-BCFA-4609-984A-D52D321E207E}"/>
              </a:ext>
            </a:extLst>
          </p:cNvPr>
          <p:cNvSpPr>
            <a:spLocks noGrp="1"/>
          </p:cNvSpPr>
          <p:nvPr>
            <p:ph type="sldNum" sz="quarter" idx="12"/>
          </p:nvPr>
        </p:nvSpPr>
        <p:spPr/>
        <p:txBody>
          <a:bodyPr/>
          <a:lstStyle/>
          <a:p>
            <a:fld id="{28ECCE09-4EB9-D24E-99A2-F5BDA1BD657E}" type="slidenum">
              <a:rPr lang="nb-NO" smtClean="0"/>
              <a:pPr/>
              <a:t>18</a:t>
            </a:fld>
            <a:endParaRPr lang="nb-NO"/>
          </a:p>
        </p:txBody>
      </p:sp>
      <p:graphicFrame>
        <p:nvGraphicFramePr>
          <p:cNvPr id="8" name="Tabell 7">
            <a:extLst>
              <a:ext uri="{FF2B5EF4-FFF2-40B4-BE49-F238E27FC236}">
                <a16:creationId xmlns:a16="http://schemas.microsoft.com/office/drawing/2014/main" id="{FCB88726-E507-48AA-B503-B68BC344CD25}"/>
              </a:ext>
            </a:extLst>
          </p:cNvPr>
          <p:cNvGraphicFramePr>
            <a:graphicFrameLocks noGrp="1"/>
          </p:cNvGraphicFramePr>
          <p:nvPr>
            <p:extLst>
              <p:ext uri="{D42A27DB-BD31-4B8C-83A1-F6EECF244321}">
                <p14:modId xmlns:p14="http://schemas.microsoft.com/office/powerpoint/2010/main" val="1428518678"/>
              </p:ext>
            </p:extLst>
          </p:nvPr>
        </p:nvGraphicFramePr>
        <p:xfrm>
          <a:off x="627184" y="1200150"/>
          <a:ext cx="8004750" cy="2757900"/>
        </p:xfrm>
        <a:graphic>
          <a:graphicData uri="http://schemas.openxmlformats.org/drawingml/2006/table">
            <a:tbl>
              <a:tblPr/>
              <a:tblGrid>
                <a:gridCol w="2671484">
                  <a:extLst>
                    <a:ext uri="{9D8B030D-6E8A-4147-A177-3AD203B41FA5}">
                      <a16:colId xmlns:a16="http://schemas.microsoft.com/office/drawing/2014/main" val="3908095187"/>
                    </a:ext>
                  </a:extLst>
                </a:gridCol>
                <a:gridCol w="2666633">
                  <a:extLst>
                    <a:ext uri="{9D8B030D-6E8A-4147-A177-3AD203B41FA5}">
                      <a16:colId xmlns:a16="http://schemas.microsoft.com/office/drawing/2014/main" val="444707977"/>
                    </a:ext>
                  </a:extLst>
                </a:gridCol>
                <a:gridCol w="2666633">
                  <a:extLst>
                    <a:ext uri="{9D8B030D-6E8A-4147-A177-3AD203B41FA5}">
                      <a16:colId xmlns:a16="http://schemas.microsoft.com/office/drawing/2014/main" val="3855085037"/>
                    </a:ext>
                  </a:extLst>
                </a:gridCol>
              </a:tblGrid>
              <a:tr h="774402">
                <a:tc>
                  <a:txBody>
                    <a:bodyPr/>
                    <a:lstStyle/>
                    <a:p>
                      <a:pPr algn="l" fontAlgn="base"/>
                      <a:r>
                        <a:rPr lang="nb-NO" sz="1400" b="1">
                          <a:solidFill>
                            <a:srgbClr val="000000"/>
                          </a:solidFill>
                          <a:effectLst/>
                        </a:rPr>
                        <a:t>Utdanning og kull</a:t>
                      </a:r>
                      <a:endParaRPr lang="nb-NO" sz="1400" b="0">
                        <a:solidFill>
                          <a:srgbClr val="000000"/>
                        </a:solidFill>
                        <a:effectLst/>
                      </a:endParaRPr>
                    </a:p>
                    <a:p>
                      <a:pPr algn="l" fontAlgn="base"/>
                      <a:r>
                        <a:rPr lang="nb-NO" sz="1400" b="1">
                          <a:solidFill>
                            <a:srgbClr val="000000"/>
                          </a:solidFill>
                          <a:effectLst/>
                        </a:rPr>
                        <a:t>25GLU1-7 og 5-10</a:t>
                      </a:r>
                      <a:endParaRPr lang="nb-NO" sz="1400" b="0">
                        <a:solidFill>
                          <a:srgbClr val="000000"/>
                        </a:solidFill>
                        <a:effectLst/>
                      </a:endParaRPr>
                    </a:p>
                  </a:txBody>
                  <a:tcPr marL="71360" marR="89200" marT="37167" marB="74334">
                    <a:lnL w="12700" cap="flat" cmpd="sng" algn="ctr">
                      <a:solidFill>
                        <a:srgbClr val="CFDEDE"/>
                      </a:solidFill>
                      <a:prstDash val="solid"/>
                      <a:round/>
                      <a:headEnd type="none" w="med" len="med"/>
                      <a:tailEnd type="none" w="med" len="med"/>
                    </a:lnL>
                    <a:lnR w="12700" cap="flat" cmpd="sng" algn="ctr">
                      <a:solidFill>
                        <a:srgbClr val="CFDEDE"/>
                      </a:solidFill>
                      <a:prstDash val="solid"/>
                      <a:round/>
                      <a:headEnd type="none" w="med" len="med"/>
                      <a:tailEnd type="none" w="med" len="med"/>
                    </a:lnR>
                    <a:lnT w="12700" cap="flat" cmpd="sng" algn="ctr">
                      <a:solidFill>
                        <a:srgbClr val="CFDEDE"/>
                      </a:solidFill>
                      <a:prstDash val="solid"/>
                      <a:round/>
                      <a:headEnd type="none" w="med" len="med"/>
                      <a:tailEnd type="none" w="med" len="med"/>
                    </a:lnT>
                    <a:lnB w="12700" cap="flat" cmpd="sng" algn="ctr">
                      <a:solidFill>
                        <a:srgbClr val="CFDEDE"/>
                      </a:solidFill>
                      <a:prstDash val="solid"/>
                      <a:round/>
                      <a:headEnd type="none" w="med" len="med"/>
                      <a:tailEnd type="none" w="med" len="med"/>
                    </a:lnB>
                    <a:solidFill>
                      <a:srgbClr val="FFFFFF"/>
                    </a:solidFill>
                  </a:tcPr>
                </a:tc>
                <a:tc>
                  <a:txBody>
                    <a:bodyPr/>
                    <a:lstStyle/>
                    <a:p>
                      <a:pPr algn="l" fontAlgn="base"/>
                      <a:r>
                        <a:rPr lang="nb-NO" sz="1400" b="1">
                          <a:solidFill>
                            <a:srgbClr val="000000"/>
                          </a:solidFill>
                          <a:effectLst/>
                        </a:rPr>
                        <a:t>Høst 2024</a:t>
                      </a:r>
                      <a:endParaRPr lang="nb-NO" sz="1400" b="0">
                        <a:solidFill>
                          <a:srgbClr val="000000"/>
                        </a:solidFill>
                        <a:effectLst/>
                      </a:endParaRPr>
                    </a:p>
                    <a:p>
                      <a:pPr algn="l" fontAlgn="base"/>
                      <a:r>
                        <a:rPr lang="nb-NO" sz="1400" b="0">
                          <a:solidFill>
                            <a:srgbClr val="000000"/>
                          </a:solidFill>
                          <a:effectLst/>
                        </a:rPr>
                        <a:t>Uke 42 og 43</a:t>
                      </a:r>
                    </a:p>
                  </a:txBody>
                  <a:tcPr marL="71360" marR="89200" marT="37167" marB="74334">
                    <a:lnL w="12700" cap="flat" cmpd="sng" algn="ctr">
                      <a:solidFill>
                        <a:srgbClr val="CFDEDE"/>
                      </a:solidFill>
                      <a:prstDash val="solid"/>
                      <a:round/>
                      <a:headEnd type="none" w="med" len="med"/>
                      <a:tailEnd type="none" w="med" len="med"/>
                    </a:lnL>
                    <a:lnR w="12700" cap="flat" cmpd="sng" algn="ctr">
                      <a:solidFill>
                        <a:srgbClr val="CFDEDE"/>
                      </a:solidFill>
                      <a:prstDash val="solid"/>
                      <a:round/>
                      <a:headEnd type="none" w="med" len="med"/>
                      <a:tailEnd type="none" w="med" len="med"/>
                    </a:lnR>
                    <a:lnT w="12700" cap="flat" cmpd="sng" algn="ctr">
                      <a:solidFill>
                        <a:srgbClr val="CFDEDE"/>
                      </a:solidFill>
                      <a:prstDash val="solid"/>
                      <a:round/>
                      <a:headEnd type="none" w="med" len="med"/>
                      <a:tailEnd type="none" w="med" len="med"/>
                    </a:lnT>
                    <a:lnB w="12700" cap="flat" cmpd="sng" algn="ctr">
                      <a:solidFill>
                        <a:srgbClr val="CFDEDE"/>
                      </a:solidFill>
                      <a:prstDash val="solid"/>
                      <a:round/>
                      <a:headEnd type="none" w="med" len="med"/>
                      <a:tailEnd type="none" w="med" len="med"/>
                    </a:lnB>
                    <a:solidFill>
                      <a:srgbClr val="FFFFFF"/>
                    </a:solidFill>
                  </a:tcPr>
                </a:tc>
                <a:tc>
                  <a:txBody>
                    <a:bodyPr/>
                    <a:lstStyle/>
                    <a:p>
                      <a:pPr algn="l" fontAlgn="base"/>
                      <a:r>
                        <a:rPr lang="nb-NO" sz="1400" b="1">
                          <a:solidFill>
                            <a:srgbClr val="000000"/>
                          </a:solidFill>
                          <a:effectLst/>
                        </a:rPr>
                        <a:t>Vår 2025</a:t>
                      </a:r>
                      <a:endParaRPr lang="nb-NO" sz="1400" b="0">
                        <a:solidFill>
                          <a:srgbClr val="000000"/>
                        </a:solidFill>
                        <a:effectLst/>
                      </a:endParaRPr>
                    </a:p>
                    <a:p>
                      <a:pPr algn="l" fontAlgn="base"/>
                      <a:r>
                        <a:rPr lang="nb-NO" sz="1400" b="0">
                          <a:solidFill>
                            <a:srgbClr val="000000"/>
                          </a:solidFill>
                          <a:effectLst/>
                        </a:rPr>
                        <a:t>Uke 9-11</a:t>
                      </a:r>
                    </a:p>
                  </a:txBody>
                  <a:tcPr marL="71360" marR="89200" marT="37167" marB="74334">
                    <a:lnL w="12700" cap="flat" cmpd="sng" algn="ctr">
                      <a:solidFill>
                        <a:srgbClr val="CFDEDE"/>
                      </a:solidFill>
                      <a:prstDash val="solid"/>
                      <a:round/>
                      <a:headEnd type="none" w="med" len="med"/>
                      <a:tailEnd type="none" w="med" len="med"/>
                    </a:lnL>
                    <a:lnR w="12700" cap="flat" cmpd="sng" algn="ctr">
                      <a:solidFill>
                        <a:srgbClr val="CFDEDE"/>
                      </a:solidFill>
                      <a:prstDash val="solid"/>
                      <a:round/>
                      <a:headEnd type="none" w="med" len="med"/>
                      <a:tailEnd type="none" w="med" len="med"/>
                    </a:lnR>
                    <a:lnT w="12700" cap="flat" cmpd="sng" algn="ctr">
                      <a:solidFill>
                        <a:srgbClr val="CFDEDE"/>
                      </a:solidFill>
                      <a:prstDash val="solid"/>
                      <a:round/>
                      <a:headEnd type="none" w="med" len="med"/>
                      <a:tailEnd type="none" w="med" len="med"/>
                    </a:lnT>
                    <a:lnB w="12700" cap="flat" cmpd="sng" algn="ctr">
                      <a:solidFill>
                        <a:srgbClr val="CFDEDE"/>
                      </a:solidFill>
                      <a:prstDash val="solid"/>
                      <a:round/>
                      <a:headEnd type="none" w="med" len="med"/>
                      <a:tailEnd type="none" w="med" len="med"/>
                    </a:lnB>
                    <a:solidFill>
                      <a:srgbClr val="FFFFFF"/>
                    </a:solidFill>
                  </a:tcPr>
                </a:tc>
                <a:extLst>
                  <a:ext uri="{0D108BD9-81ED-4DB2-BD59-A6C34878D82A}">
                    <a16:rowId xmlns:a16="http://schemas.microsoft.com/office/drawing/2014/main" val="317810734"/>
                  </a:ext>
                </a:extLst>
              </a:tr>
              <a:tr h="409507">
                <a:tc>
                  <a:txBody>
                    <a:bodyPr/>
                    <a:lstStyle/>
                    <a:p>
                      <a:pPr algn="l" fontAlgn="t"/>
                      <a:r>
                        <a:rPr lang="nb-NO" sz="1400" b="1">
                          <a:effectLst/>
                        </a:rPr>
                        <a:t>24GLU1-7 og 5-10</a:t>
                      </a:r>
                      <a:endParaRPr lang="nb-NO" sz="1400" b="0">
                        <a:effectLst/>
                      </a:endParaRPr>
                    </a:p>
                  </a:txBody>
                  <a:tcPr marL="71360" marR="89200" marT="89200" marB="89200">
                    <a:lnL w="12700" cap="flat" cmpd="sng" algn="ctr">
                      <a:solidFill>
                        <a:srgbClr val="CFDEDE"/>
                      </a:solidFill>
                      <a:prstDash val="solid"/>
                      <a:round/>
                      <a:headEnd type="none" w="med" len="med"/>
                      <a:tailEnd type="none" w="med" len="med"/>
                    </a:lnL>
                    <a:lnR w="12700" cap="flat" cmpd="sng" algn="ctr">
                      <a:solidFill>
                        <a:srgbClr val="CFDEDE"/>
                      </a:solidFill>
                      <a:prstDash val="solid"/>
                      <a:round/>
                      <a:headEnd type="none" w="med" len="med"/>
                      <a:tailEnd type="none" w="med" len="med"/>
                    </a:lnR>
                    <a:lnT w="12700" cap="flat" cmpd="sng" algn="ctr">
                      <a:solidFill>
                        <a:srgbClr val="CFDEDE"/>
                      </a:solidFill>
                      <a:prstDash val="solid"/>
                      <a:round/>
                      <a:headEnd type="none" w="med" len="med"/>
                      <a:tailEnd type="none" w="med" len="med"/>
                    </a:lnT>
                    <a:lnB w="12700" cap="flat" cmpd="sng" algn="ctr">
                      <a:solidFill>
                        <a:srgbClr val="CFDEDE"/>
                      </a:solidFill>
                      <a:prstDash val="solid"/>
                      <a:round/>
                      <a:headEnd type="none" w="med" len="med"/>
                      <a:tailEnd type="none" w="med" len="med"/>
                    </a:lnB>
                    <a:solidFill>
                      <a:srgbClr val="FFFFFF"/>
                    </a:solidFill>
                  </a:tcPr>
                </a:tc>
                <a:tc>
                  <a:txBody>
                    <a:bodyPr/>
                    <a:lstStyle/>
                    <a:p>
                      <a:pPr algn="l" fontAlgn="t"/>
                      <a:r>
                        <a:rPr lang="nb-NO" sz="1400" b="0">
                          <a:effectLst/>
                        </a:rPr>
                        <a:t>Uke 42, 43 og 44</a:t>
                      </a:r>
                    </a:p>
                  </a:txBody>
                  <a:tcPr marL="71360" marR="89200" marT="89200" marB="89200">
                    <a:lnL w="12700" cap="flat" cmpd="sng" algn="ctr">
                      <a:solidFill>
                        <a:srgbClr val="CFDEDE"/>
                      </a:solidFill>
                      <a:prstDash val="solid"/>
                      <a:round/>
                      <a:headEnd type="none" w="med" len="med"/>
                      <a:tailEnd type="none" w="med" len="med"/>
                    </a:lnL>
                    <a:lnR w="12700" cap="flat" cmpd="sng" algn="ctr">
                      <a:solidFill>
                        <a:srgbClr val="CFDEDE"/>
                      </a:solidFill>
                      <a:prstDash val="solid"/>
                      <a:round/>
                      <a:headEnd type="none" w="med" len="med"/>
                      <a:tailEnd type="none" w="med" len="med"/>
                    </a:lnR>
                    <a:lnT w="12700" cap="flat" cmpd="sng" algn="ctr">
                      <a:solidFill>
                        <a:srgbClr val="CFDEDE"/>
                      </a:solidFill>
                      <a:prstDash val="solid"/>
                      <a:round/>
                      <a:headEnd type="none" w="med" len="med"/>
                      <a:tailEnd type="none" w="med" len="med"/>
                    </a:lnT>
                    <a:lnB w="12700" cap="flat" cmpd="sng" algn="ctr">
                      <a:solidFill>
                        <a:srgbClr val="CFDEDE"/>
                      </a:solidFill>
                      <a:prstDash val="solid"/>
                      <a:round/>
                      <a:headEnd type="none" w="med" len="med"/>
                      <a:tailEnd type="none" w="med" len="med"/>
                    </a:lnB>
                    <a:solidFill>
                      <a:srgbClr val="FFFFFF"/>
                    </a:solidFill>
                  </a:tcPr>
                </a:tc>
                <a:tc>
                  <a:txBody>
                    <a:bodyPr/>
                    <a:lstStyle/>
                    <a:p>
                      <a:pPr algn="l" fontAlgn="t"/>
                      <a:r>
                        <a:rPr lang="nb-NO" sz="1400" b="0">
                          <a:effectLst/>
                        </a:rPr>
                        <a:t>Uke 9-11</a:t>
                      </a:r>
                    </a:p>
                  </a:txBody>
                  <a:tcPr marL="71360" marR="89200" marT="89200" marB="89200">
                    <a:lnL w="12700" cap="flat" cmpd="sng" algn="ctr">
                      <a:solidFill>
                        <a:srgbClr val="CFDEDE"/>
                      </a:solidFill>
                      <a:prstDash val="solid"/>
                      <a:round/>
                      <a:headEnd type="none" w="med" len="med"/>
                      <a:tailEnd type="none" w="med" len="med"/>
                    </a:lnL>
                    <a:lnR w="12700" cap="flat" cmpd="sng" algn="ctr">
                      <a:solidFill>
                        <a:srgbClr val="CFDEDE"/>
                      </a:solidFill>
                      <a:prstDash val="solid"/>
                      <a:round/>
                      <a:headEnd type="none" w="med" len="med"/>
                      <a:tailEnd type="none" w="med" len="med"/>
                    </a:lnR>
                    <a:lnT w="12700" cap="flat" cmpd="sng" algn="ctr">
                      <a:solidFill>
                        <a:srgbClr val="CFDEDE"/>
                      </a:solidFill>
                      <a:prstDash val="solid"/>
                      <a:round/>
                      <a:headEnd type="none" w="med" len="med"/>
                      <a:tailEnd type="none" w="med" len="med"/>
                    </a:lnT>
                    <a:lnB w="12700" cap="flat" cmpd="sng" algn="ctr">
                      <a:solidFill>
                        <a:srgbClr val="CFDEDE"/>
                      </a:solidFill>
                      <a:prstDash val="solid"/>
                      <a:round/>
                      <a:headEnd type="none" w="med" len="med"/>
                      <a:tailEnd type="none" w="med" len="med"/>
                    </a:lnB>
                    <a:solidFill>
                      <a:srgbClr val="FFFFFF"/>
                    </a:solidFill>
                  </a:tcPr>
                </a:tc>
                <a:extLst>
                  <a:ext uri="{0D108BD9-81ED-4DB2-BD59-A6C34878D82A}">
                    <a16:rowId xmlns:a16="http://schemas.microsoft.com/office/drawing/2014/main" val="3078386188"/>
                  </a:ext>
                </a:extLst>
              </a:tr>
              <a:tr h="510143">
                <a:tc>
                  <a:txBody>
                    <a:bodyPr/>
                    <a:lstStyle/>
                    <a:p>
                      <a:pPr algn="l" fontAlgn="t"/>
                      <a:r>
                        <a:rPr lang="nb-NO" sz="1400" b="1">
                          <a:effectLst/>
                        </a:rPr>
                        <a:t>23GLU1-7 og 5-10</a:t>
                      </a:r>
                      <a:endParaRPr lang="nb-NO" sz="1400" b="0">
                        <a:effectLst/>
                      </a:endParaRPr>
                    </a:p>
                  </a:txBody>
                  <a:tcPr marL="71360" marR="89200" marT="89200" marB="89200">
                    <a:lnL w="12700" cap="flat" cmpd="sng" algn="ctr">
                      <a:solidFill>
                        <a:srgbClr val="CFDEDE"/>
                      </a:solidFill>
                      <a:prstDash val="solid"/>
                      <a:round/>
                      <a:headEnd type="none" w="med" len="med"/>
                      <a:tailEnd type="none" w="med" len="med"/>
                    </a:lnL>
                    <a:lnR w="12700" cap="flat" cmpd="sng" algn="ctr">
                      <a:solidFill>
                        <a:srgbClr val="CFDEDE"/>
                      </a:solidFill>
                      <a:prstDash val="solid"/>
                      <a:round/>
                      <a:headEnd type="none" w="med" len="med"/>
                      <a:tailEnd type="none" w="med" len="med"/>
                    </a:lnR>
                    <a:lnT w="12700" cap="flat" cmpd="sng" algn="ctr">
                      <a:solidFill>
                        <a:srgbClr val="CFDEDE"/>
                      </a:solidFill>
                      <a:prstDash val="solid"/>
                      <a:round/>
                      <a:headEnd type="none" w="med" len="med"/>
                      <a:tailEnd type="none" w="med" len="med"/>
                    </a:lnT>
                    <a:lnB w="12700" cap="flat" cmpd="sng" algn="ctr">
                      <a:solidFill>
                        <a:srgbClr val="CFDEDE"/>
                      </a:solidFill>
                      <a:prstDash val="solid"/>
                      <a:round/>
                      <a:headEnd type="none" w="med" len="med"/>
                      <a:tailEnd type="none" w="med" len="med"/>
                    </a:lnB>
                    <a:solidFill>
                      <a:srgbClr val="FFFFFF"/>
                    </a:solidFill>
                  </a:tcPr>
                </a:tc>
                <a:tc>
                  <a:txBody>
                    <a:bodyPr/>
                    <a:lstStyle/>
                    <a:p>
                      <a:pPr algn="l" fontAlgn="t"/>
                      <a:r>
                        <a:rPr lang="nb-NO" sz="1400" b="0">
                          <a:effectLst/>
                        </a:rPr>
                        <a:t>Uke 38-39 og 41</a:t>
                      </a:r>
                    </a:p>
                  </a:txBody>
                  <a:tcPr marL="71360" marR="89200" marT="89200" marB="89200">
                    <a:lnL w="12700" cap="flat" cmpd="sng" algn="ctr">
                      <a:solidFill>
                        <a:srgbClr val="CFDEDE"/>
                      </a:solidFill>
                      <a:prstDash val="solid"/>
                      <a:round/>
                      <a:headEnd type="none" w="med" len="med"/>
                      <a:tailEnd type="none" w="med" len="med"/>
                    </a:lnL>
                    <a:lnR w="12700" cap="flat" cmpd="sng" algn="ctr">
                      <a:solidFill>
                        <a:srgbClr val="CFDEDE"/>
                      </a:solidFill>
                      <a:prstDash val="solid"/>
                      <a:round/>
                      <a:headEnd type="none" w="med" len="med"/>
                      <a:tailEnd type="none" w="med" len="med"/>
                    </a:lnR>
                    <a:lnT w="12700" cap="flat" cmpd="sng" algn="ctr">
                      <a:solidFill>
                        <a:srgbClr val="CFDEDE"/>
                      </a:solidFill>
                      <a:prstDash val="solid"/>
                      <a:round/>
                      <a:headEnd type="none" w="med" len="med"/>
                      <a:tailEnd type="none" w="med" len="med"/>
                    </a:lnT>
                    <a:lnB w="12700" cap="flat" cmpd="sng" algn="ctr">
                      <a:solidFill>
                        <a:srgbClr val="CFDEDE"/>
                      </a:solidFill>
                      <a:prstDash val="solid"/>
                      <a:round/>
                      <a:headEnd type="none" w="med" len="med"/>
                      <a:tailEnd type="none" w="med" len="med"/>
                    </a:lnB>
                    <a:solidFill>
                      <a:srgbClr val="FFFFFF"/>
                    </a:solidFill>
                  </a:tcPr>
                </a:tc>
                <a:tc>
                  <a:txBody>
                    <a:bodyPr/>
                    <a:lstStyle/>
                    <a:p>
                      <a:pPr algn="l" fontAlgn="t"/>
                      <a:r>
                        <a:rPr lang="nb-NO" sz="1400" b="0">
                          <a:effectLst/>
                        </a:rPr>
                        <a:t>Uke 9-11  </a:t>
                      </a:r>
                    </a:p>
                  </a:txBody>
                  <a:tcPr marL="71360" marR="89200" marT="89200" marB="89200">
                    <a:lnL w="12700" cap="flat" cmpd="sng" algn="ctr">
                      <a:solidFill>
                        <a:srgbClr val="CFDEDE"/>
                      </a:solidFill>
                      <a:prstDash val="solid"/>
                      <a:round/>
                      <a:headEnd type="none" w="med" len="med"/>
                      <a:tailEnd type="none" w="med" len="med"/>
                    </a:lnL>
                    <a:lnR w="12700" cap="flat" cmpd="sng" algn="ctr">
                      <a:solidFill>
                        <a:srgbClr val="CFDEDE"/>
                      </a:solidFill>
                      <a:prstDash val="solid"/>
                      <a:round/>
                      <a:headEnd type="none" w="med" len="med"/>
                      <a:tailEnd type="none" w="med" len="med"/>
                    </a:lnR>
                    <a:lnT w="12700" cap="flat" cmpd="sng" algn="ctr">
                      <a:solidFill>
                        <a:srgbClr val="CFDEDE"/>
                      </a:solidFill>
                      <a:prstDash val="solid"/>
                      <a:round/>
                      <a:headEnd type="none" w="med" len="med"/>
                      <a:tailEnd type="none" w="med" len="med"/>
                    </a:lnT>
                    <a:lnB w="12700" cap="flat" cmpd="sng" algn="ctr">
                      <a:solidFill>
                        <a:srgbClr val="CFDEDE"/>
                      </a:solidFill>
                      <a:prstDash val="solid"/>
                      <a:round/>
                      <a:headEnd type="none" w="med" len="med"/>
                      <a:tailEnd type="none" w="med" len="med"/>
                    </a:lnB>
                    <a:solidFill>
                      <a:srgbClr val="FFFFFF"/>
                    </a:solidFill>
                  </a:tcPr>
                </a:tc>
                <a:extLst>
                  <a:ext uri="{0D108BD9-81ED-4DB2-BD59-A6C34878D82A}">
                    <a16:rowId xmlns:a16="http://schemas.microsoft.com/office/drawing/2014/main" val="623029216"/>
                  </a:ext>
                </a:extLst>
              </a:tr>
              <a:tr h="654341">
                <a:tc>
                  <a:txBody>
                    <a:bodyPr/>
                    <a:lstStyle/>
                    <a:p>
                      <a:pPr algn="l" fontAlgn="t"/>
                      <a:r>
                        <a:rPr lang="nb-NO" sz="1400" b="1">
                          <a:effectLst/>
                        </a:rPr>
                        <a:t>22GLU1-7 og 5-10</a:t>
                      </a:r>
                      <a:endParaRPr lang="nb-NO" sz="1400" b="0">
                        <a:effectLst/>
                      </a:endParaRPr>
                    </a:p>
                  </a:txBody>
                  <a:tcPr marL="71360" marR="89200" marT="89200" marB="89200">
                    <a:lnL w="12700" cap="flat" cmpd="sng" algn="ctr">
                      <a:solidFill>
                        <a:srgbClr val="CFDEDE"/>
                      </a:solidFill>
                      <a:prstDash val="solid"/>
                      <a:round/>
                      <a:headEnd type="none" w="med" len="med"/>
                      <a:tailEnd type="none" w="med" len="med"/>
                    </a:lnL>
                    <a:lnR w="12700" cap="flat" cmpd="sng" algn="ctr">
                      <a:solidFill>
                        <a:srgbClr val="CFDEDE"/>
                      </a:solidFill>
                      <a:prstDash val="solid"/>
                      <a:round/>
                      <a:headEnd type="none" w="med" len="med"/>
                      <a:tailEnd type="none" w="med" len="med"/>
                    </a:lnR>
                    <a:lnT w="12700" cap="flat" cmpd="sng" algn="ctr">
                      <a:solidFill>
                        <a:srgbClr val="CFDEDE"/>
                      </a:solidFill>
                      <a:prstDash val="solid"/>
                      <a:round/>
                      <a:headEnd type="none" w="med" len="med"/>
                      <a:tailEnd type="none" w="med" len="med"/>
                    </a:lnT>
                    <a:lnB w="12700" cap="flat" cmpd="sng" algn="ctr">
                      <a:solidFill>
                        <a:srgbClr val="CFDEDE"/>
                      </a:solidFill>
                      <a:prstDash val="solid"/>
                      <a:round/>
                      <a:headEnd type="none" w="med" len="med"/>
                      <a:tailEnd type="none" w="med" len="med"/>
                    </a:lnB>
                    <a:solidFill>
                      <a:srgbClr val="FFFFFF"/>
                    </a:solidFill>
                  </a:tcPr>
                </a:tc>
                <a:tc>
                  <a:txBody>
                    <a:bodyPr/>
                    <a:lstStyle/>
                    <a:p>
                      <a:pPr algn="l" fontAlgn="t"/>
                      <a:endParaRPr lang="nb-NO" sz="1400" b="0">
                        <a:effectLst/>
                      </a:endParaRPr>
                    </a:p>
                  </a:txBody>
                  <a:tcPr marL="71360" marR="89200" marT="89200" marB="89200">
                    <a:lnL w="12700" cap="flat" cmpd="sng" algn="ctr">
                      <a:solidFill>
                        <a:srgbClr val="CFDEDE"/>
                      </a:solidFill>
                      <a:prstDash val="solid"/>
                      <a:round/>
                      <a:headEnd type="none" w="med" len="med"/>
                      <a:tailEnd type="none" w="med" len="med"/>
                    </a:lnL>
                    <a:lnR w="12700" cap="flat" cmpd="sng" algn="ctr">
                      <a:solidFill>
                        <a:srgbClr val="CFDEDE"/>
                      </a:solidFill>
                      <a:prstDash val="solid"/>
                      <a:round/>
                      <a:headEnd type="none" w="med" len="med"/>
                      <a:tailEnd type="none" w="med" len="med"/>
                    </a:lnR>
                    <a:lnT w="12700" cap="flat" cmpd="sng" algn="ctr">
                      <a:solidFill>
                        <a:srgbClr val="CFDEDE"/>
                      </a:solidFill>
                      <a:prstDash val="solid"/>
                      <a:round/>
                      <a:headEnd type="none" w="med" len="med"/>
                      <a:tailEnd type="none" w="med" len="med"/>
                    </a:lnT>
                    <a:lnB w="12700" cap="flat" cmpd="sng" algn="ctr">
                      <a:solidFill>
                        <a:srgbClr val="CFDEDE"/>
                      </a:solidFill>
                      <a:prstDash val="solid"/>
                      <a:round/>
                      <a:headEnd type="none" w="med" len="med"/>
                      <a:tailEnd type="none" w="med" len="med"/>
                    </a:lnB>
                    <a:solidFill>
                      <a:srgbClr val="FFFFFF"/>
                    </a:solidFill>
                  </a:tcPr>
                </a:tc>
                <a:tc>
                  <a:txBody>
                    <a:bodyPr/>
                    <a:lstStyle/>
                    <a:p>
                      <a:pPr algn="l" fontAlgn="t"/>
                      <a:r>
                        <a:rPr lang="nb-NO" sz="1400" b="0">
                          <a:effectLst/>
                        </a:rPr>
                        <a:t>Uke 4-7 </a:t>
                      </a:r>
                    </a:p>
                  </a:txBody>
                  <a:tcPr marL="71360" marR="89200" marT="89200" marB="89200">
                    <a:lnL w="12700" cap="flat" cmpd="sng" algn="ctr">
                      <a:solidFill>
                        <a:srgbClr val="CFDEDE"/>
                      </a:solidFill>
                      <a:prstDash val="solid"/>
                      <a:round/>
                      <a:headEnd type="none" w="med" len="med"/>
                      <a:tailEnd type="none" w="med" len="med"/>
                    </a:lnL>
                    <a:lnR w="12700" cap="flat" cmpd="sng" algn="ctr">
                      <a:solidFill>
                        <a:srgbClr val="CFDEDE"/>
                      </a:solidFill>
                      <a:prstDash val="solid"/>
                      <a:round/>
                      <a:headEnd type="none" w="med" len="med"/>
                      <a:tailEnd type="none" w="med" len="med"/>
                    </a:lnR>
                    <a:lnT w="12700" cap="flat" cmpd="sng" algn="ctr">
                      <a:solidFill>
                        <a:srgbClr val="CFDEDE"/>
                      </a:solidFill>
                      <a:prstDash val="solid"/>
                      <a:round/>
                      <a:headEnd type="none" w="med" len="med"/>
                      <a:tailEnd type="none" w="med" len="med"/>
                    </a:lnT>
                    <a:lnB w="9525" cap="flat" cmpd="sng" algn="ctr">
                      <a:solidFill>
                        <a:srgbClr val="CFDEDE"/>
                      </a:solidFill>
                      <a:prstDash val="solid"/>
                      <a:round/>
                      <a:headEnd type="none" w="med" len="med"/>
                      <a:tailEnd type="none" w="med" len="med"/>
                    </a:lnB>
                    <a:solidFill>
                      <a:srgbClr val="FFFFFF"/>
                    </a:solidFill>
                  </a:tcPr>
                </a:tc>
                <a:extLst>
                  <a:ext uri="{0D108BD9-81ED-4DB2-BD59-A6C34878D82A}">
                    <a16:rowId xmlns:a16="http://schemas.microsoft.com/office/drawing/2014/main" val="704881678"/>
                  </a:ext>
                </a:extLst>
              </a:tr>
              <a:tr h="409507">
                <a:tc>
                  <a:txBody>
                    <a:bodyPr/>
                    <a:lstStyle/>
                    <a:p>
                      <a:pPr algn="l" fontAlgn="base"/>
                      <a:r>
                        <a:rPr lang="nb-NO" sz="1400" b="1">
                          <a:effectLst/>
                        </a:rPr>
                        <a:t>21GLU1-7 og 5-10</a:t>
                      </a:r>
                      <a:endParaRPr lang="nb-NO" sz="1400" b="0">
                        <a:effectLst/>
                      </a:endParaRPr>
                    </a:p>
                  </a:txBody>
                  <a:tcPr marL="71360" marR="89200" marT="89200" marB="89200">
                    <a:lnL w="12700" cap="flat" cmpd="sng" algn="ctr">
                      <a:solidFill>
                        <a:srgbClr val="CFDEDE"/>
                      </a:solidFill>
                      <a:prstDash val="solid"/>
                      <a:round/>
                      <a:headEnd type="none" w="med" len="med"/>
                      <a:tailEnd type="none" w="med" len="med"/>
                    </a:lnL>
                    <a:lnR w="12700" cap="flat" cmpd="sng" algn="ctr">
                      <a:solidFill>
                        <a:srgbClr val="CFDEDE"/>
                      </a:solidFill>
                      <a:prstDash val="solid"/>
                      <a:round/>
                      <a:headEnd type="none" w="med" len="med"/>
                      <a:tailEnd type="none" w="med" len="med"/>
                    </a:lnR>
                    <a:lnT w="12700" cap="flat" cmpd="sng" algn="ctr">
                      <a:solidFill>
                        <a:srgbClr val="CFDEDE"/>
                      </a:solidFill>
                      <a:prstDash val="solid"/>
                      <a:round/>
                      <a:headEnd type="none" w="med" len="med"/>
                      <a:tailEnd type="none" w="med" len="med"/>
                    </a:lnT>
                    <a:lnB w="9525" cap="flat" cmpd="sng" algn="ctr">
                      <a:solidFill>
                        <a:srgbClr val="CFDEDE"/>
                      </a:solidFill>
                      <a:prstDash val="solid"/>
                      <a:round/>
                      <a:headEnd type="none" w="med" len="med"/>
                      <a:tailEnd type="none" w="med" len="med"/>
                    </a:lnB>
                    <a:solidFill>
                      <a:srgbClr val="FFFFFF"/>
                    </a:solidFill>
                  </a:tcPr>
                </a:tc>
                <a:tc>
                  <a:txBody>
                    <a:bodyPr/>
                    <a:lstStyle/>
                    <a:p>
                      <a:pPr algn="l" fontAlgn="t"/>
                      <a:r>
                        <a:rPr lang="nb-NO" sz="1400" b="0">
                          <a:effectLst/>
                        </a:rPr>
                        <a:t>Uke 38 og 39 Trinnovertakelse</a:t>
                      </a:r>
                    </a:p>
                  </a:txBody>
                  <a:tcPr marL="71360" marR="89200" marT="89200" marB="89200">
                    <a:lnL w="12700" cap="flat" cmpd="sng" algn="ctr">
                      <a:solidFill>
                        <a:srgbClr val="CFDEDE"/>
                      </a:solidFill>
                      <a:prstDash val="solid"/>
                      <a:round/>
                      <a:headEnd type="none" w="med" len="med"/>
                      <a:tailEnd type="none" w="med" len="med"/>
                    </a:lnL>
                    <a:lnR w="12700" cap="flat" cmpd="sng" algn="ctr">
                      <a:solidFill>
                        <a:srgbClr val="CFDEDE"/>
                      </a:solidFill>
                      <a:prstDash val="solid"/>
                      <a:round/>
                      <a:headEnd type="none" w="med" len="med"/>
                      <a:tailEnd type="none" w="med" len="med"/>
                    </a:lnR>
                    <a:lnT w="12700" cap="flat" cmpd="sng" algn="ctr">
                      <a:solidFill>
                        <a:srgbClr val="CFDEDE"/>
                      </a:solidFill>
                      <a:prstDash val="solid"/>
                      <a:round/>
                      <a:headEnd type="none" w="med" len="med"/>
                      <a:tailEnd type="none" w="med" len="med"/>
                    </a:lnT>
                    <a:lnB w="9525" cap="flat" cmpd="sng" algn="ctr">
                      <a:solidFill>
                        <a:srgbClr val="CFDEDE"/>
                      </a:solidFill>
                      <a:prstDash val="solid"/>
                      <a:round/>
                      <a:headEnd type="none" w="med" len="med"/>
                      <a:tailEnd type="none" w="med" len="med"/>
                    </a:lnB>
                    <a:solidFill>
                      <a:srgbClr val="FFFFFF"/>
                    </a:solidFill>
                  </a:tcPr>
                </a:tc>
                <a:tc>
                  <a:txBody>
                    <a:bodyPr/>
                    <a:lstStyle/>
                    <a:p>
                      <a:endParaRPr lang="nb-NO" sz="1400"/>
                    </a:p>
                  </a:txBody>
                  <a:tcPr marL="71360" marR="71360" marT="35680" marB="35680">
                    <a:lnL w="12700" cap="flat" cmpd="sng" algn="ctr">
                      <a:solidFill>
                        <a:srgbClr val="CFDEDE"/>
                      </a:solidFill>
                      <a:prstDash val="solid"/>
                      <a:round/>
                      <a:headEnd type="none" w="med" len="med"/>
                      <a:tailEnd type="none" w="med" len="med"/>
                    </a:lnL>
                    <a:lnT w="9525" cap="flat" cmpd="sng" algn="ctr">
                      <a:solidFill>
                        <a:srgbClr val="CFDEDE"/>
                      </a:solidFill>
                      <a:prstDash val="solid"/>
                      <a:round/>
                      <a:headEnd type="none" w="med" len="med"/>
                      <a:tailEnd type="none" w="med" len="med"/>
                    </a:lnT>
                  </a:tcPr>
                </a:tc>
                <a:extLst>
                  <a:ext uri="{0D108BD9-81ED-4DB2-BD59-A6C34878D82A}">
                    <a16:rowId xmlns:a16="http://schemas.microsoft.com/office/drawing/2014/main" val="2918871945"/>
                  </a:ext>
                </a:extLst>
              </a:tr>
            </a:tbl>
          </a:graphicData>
        </a:graphic>
      </p:graphicFrame>
      <p:sp>
        <p:nvSpPr>
          <p:cNvPr id="9" name="Rectangle 1">
            <a:extLst>
              <a:ext uri="{FF2B5EF4-FFF2-40B4-BE49-F238E27FC236}">
                <a16:creationId xmlns:a16="http://schemas.microsoft.com/office/drawing/2014/main" id="{97E045E4-389C-468A-9E2B-8326DFA3A004}"/>
              </a:ext>
            </a:extLst>
          </p:cNvPr>
          <p:cNvSpPr>
            <a:spLocks noChangeArrowheads="1"/>
          </p:cNvSpPr>
          <p:nvPr/>
        </p:nvSpPr>
        <p:spPr bwMode="auto">
          <a:xfrm>
            <a:off x="0" y="-48399"/>
            <a:ext cx="65" cy="5539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nb-NO" altLang="nb-NO" sz="900" b="1" i="0" u="none" strike="noStrike" cap="none" normalizeH="0" baseline="0">
              <a:ln>
                <a:noFill/>
              </a:ln>
              <a:solidFill>
                <a:srgbClr val="222222"/>
              </a:solidFill>
              <a:effectLst/>
              <a:latin typeface="Source Sans Pro" panose="020B0503030403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b-NO" altLang="nb-NO" sz="900" b="1" i="0" u="none" strike="noStrike" cap="none" normalizeH="0" baseline="0">
              <a:ln>
                <a:noFill/>
              </a:ln>
              <a:solidFill>
                <a:srgbClr val="222222"/>
              </a:solidFill>
              <a:effectLst/>
              <a:latin typeface="Source Sans Pro" panose="020B0503030403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b-NO" altLang="nb-NO" sz="1800" b="0" i="0" u="none" strike="noStrike" cap="none" normalizeH="0" baseline="0">
              <a:ln>
                <a:noFill/>
              </a:ln>
              <a:solidFill>
                <a:schemeClr val="tx1"/>
              </a:solidFill>
              <a:effectLst/>
              <a:latin typeface="Arial" panose="020B0604020202020204" pitchFamily="34" charset="0"/>
            </a:endParaRPr>
          </a:p>
        </p:txBody>
      </p:sp>
      <p:sp>
        <p:nvSpPr>
          <p:cNvPr id="11" name="Plassholder for innhold 10">
            <a:extLst>
              <a:ext uri="{FF2B5EF4-FFF2-40B4-BE49-F238E27FC236}">
                <a16:creationId xmlns:a16="http://schemas.microsoft.com/office/drawing/2014/main" id="{40F09376-C5EC-2174-A08B-3B4DA106EDD1}"/>
              </a:ext>
            </a:extLst>
          </p:cNvPr>
          <p:cNvSpPr>
            <a:spLocks noGrp="1"/>
          </p:cNvSpPr>
          <p:nvPr>
            <p:ph idx="1"/>
          </p:nvPr>
        </p:nvSpPr>
        <p:spPr/>
        <p:txBody>
          <a:bodyPr/>
          <a:lstStyle/>
          <a:p>
            <a:pPr marL="0" indent="0">
              <a:buNone/>
            </a:pPr>
            <a:r>
              <a:rPr lang="nb-NO"/>
              <a:t> </a:t>
            </a:r>
          </a:p>
        </p:txBody>
      </p:sp>
    </p:spTree>
    <p:extLst>
      <p:ext uri="{BB962C8B-B14F-4D97-AF65-F5344CB8AC3E}">
        <p14:creationId xmlns:p14="http://schemas.microsoft.com/office/powerpoint/2010/main" val="15025841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A7B5918-28AC-F141-AAE6-C06B406ED8DE}"/>
              </a:ext>
            </a:extLst>
          </p:cNvPr>
          <p:cNvSpPr>
            <a:spLocks noGrp="1"/>
          </p:cNvSpPr>
          <p:nvPr>
            <p:ph type="title"/>
          </p:nvPr>
        </p:nvSpPr>
        <p:spPr/>
        <p:txBody>
          <a:bodyPr>
            <a:normAutofit fontScale="90000"/>
          </a:bodyPr>
          <a:lstStyle/>
          <a:p>
            <a:r>
              <a:rPr lang="nb-NO"/>
              <a:t>Ny avtaleperiode 2026 - 2030 </a:t>
            </a:r>
          </a:p>
        </p:txBody>
      </p:sp>
      <p:sp>
        <p:nvSpPr>
          <p:cNvPr id="3" name="Plassholder for innhold 2">
            <a:extLst>
              <a:ext uri="{FF2B5EF4-FFF2-40B4-BE49-F238E27FC236}">
                <a16:creationId xmlns:a16="http://schemas.microsoft.com/office/drawing/2014/main" id="{9541DF4F-277D-9AEC-2C73-68B577EF48A5}"/>
              </a:ext>
            </a:extLst>
          </p:cNvPr>
          <p:cNvSpPr>
            <a:spLocks noGrp="1"/>
          </p:cNvSpPr>
          <p:nvPr>
            <p:ph idx="1"/>
          </p:nvPr>
        </p:nvSpPr>
        <p:spPr/>
        <p:txBody>
          <a:bodyPr vert="horz" lIns="91440" tIns="45720" rIns="91440" bIns="45720" rtlCol="0" anchor="t">
            <a:normAutofit fontScale="92500"/>
          </a:bodyPr>
          <a:lstStyle/>
          <a:p>
            <a:r>
              <a:rPr lang="nb-NO">
                <a:ea typeface="Source Sans Pro"/>
              </a:rPr>
              <a:t>Vi er nå inne i den siste perioden for avtaleperioden 2022 – 2026 (vår)</a:t>
            </a:r>
          </a:p>
          <a:p>
            <a:r>
              <a:rPr lang="nb-NO">
                <a:ea typeface="Source Sans Pro"/>
              </a:rPr>
              <a:t>I løpet av høsten 2025 vil vi sende ut informasjon på e-post om søknadsprosessen for avtaleperioden 2026 (høst) – 2030 (vår)</a:t>
            </a:r>
          </a:p>
          <a:p>
            <a:r>
              <a:rPr lang="nb-NO">
                <a:ea typeface="Source Sans Pro"/>
              </a:rPr>
              <a:t>Søknadsfristen har tidligere vært i februar/mars og vi regner med at vi holder oss til samme frister som tidligere</a:t>
            </a:r>
          </a:p>
          <a:p>
            <a:pPr>
              <a:buChar char="•"/>
            </a:pPr>
            <a:r>
              <a:rPr lang="nb-NO">
                <a:ea typeface="Source Sans Pro"/>
              </a:rPr>
              <a:t>Vi oppfordrer alle til å ta en evaluering på skolen før dere søker om en ny periode.</a:t>
            </a:r>
          </a:p>
          <a:p>
            <a:pPr>
              <a:buChar char="•"/>
            </a:pPr>
            <a:r>
              <a:rPr lang="nb-NO">
                <a:ea typeface="Source Sans Pro"/>
              </a:rPr>
              <a:t>Vi håper mange ønsker å søke om en ny periode!</a:t>
            </a:r>
          </a:p>
        </p:txBody>
      </p:sp>
      <p:sp>
        <p:nvSpPr>
          <p:cNvPr id="4" name="Plassholder for dato 3">
            <a:extLst>
              <a:ext uri="{FF2B5EF4-FFF2-40B4-BE49-F238E27FC236}">
                <a16:creationId xmlns:a16="http://schemas.microsoft.com/office/drawing/2014/main" id="{D2945561-8C65-FF66-48A7-5F0C2A125745}"/>
              </a:ext>
            </a:extLst>
          </p:cNvPr>
          <p:cNvSpPr>
            <a:spLocks noGrp="1"/>
          </p:cNvSpPr>
          <p:nvPr>
            <p:ph type="dt" sz="half" idx="10"/>
          </p:nvPr>
        </p:nvSpPr>
        <p:spPr/>
        <p:txBody>
          <a:bodyPr/>
          <a:lstStyle/>
          <a:p>
            <a:fld id="{69D97299-2ACC-2246-9998-AAC0BBB7B871}" type="datetime1">
              <a:rPr lang="nb-NO" smtClean="0"/>
              <a:t>24.06.2025</a:t>
            </a:fld>
            <a:endParaRPr lang="nb-NO"/>
          </a:p>
        </p:txBody>
      </p:sp>
      <p:sp>
        <p:nvSpPr>
          <p:cNvPr id="6" name="Plassholder for lysbildenummer 5">
            <a:extLst>
              <a:ext uri="{FF2B5EF4-FFF2-40B4-BE49-F238E27FC236}">
                <a16:creationId xmlns:a16="http://schemas.microsoft.com/office/drawing/2014/main" id="{74F331A1-3FCD-BF24-3EC9-B95D5F82F07A}"/>
              </a:ext>
            </a:extLst>
          </p:cNvPr>
          <p:cNvSpPr>
            <a:spLocks noGrp="1"/>
          </p:cNvSpPr>
          <p:nvPr>
            <p:ph type="sldNum" sz="quarter" idx="12"/>
          </p:nvPr>
        </p:nvSpPr>
        <p:spPr/>
        <p:txBody>
          <a:bodyPr/>
          <a:lstStyle/>
          <a:p>
            <a:fld id="{28ECCE09-4EB9-D24E-99A2-F5BDA1BD657E}" type="slidenum">
              <a:rPr lang="nb-NO" smtClean="0"/>
              <a:pPr/>
              <a:t>19</a:t>
            </a:fld>
            <a:endParaRPr lang="nb-NO"/>
          </a:p>
        </p:txBody>
      </p:sp>
    </p:spTree>
    <p:extLst>
      <p:ext uri="{BB962C8B-B14F-4D97-AF65-F5344CB8AC3E}">
        <p14:creationId xmlns:p14="http://schemas.microsoft.com/office/powerpoint/2010/main" val="3740869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158C2AD-38E1-36CA-6D62-09CAC89A1A98}"/>
              </a:ext>
            </a:extLst>
          </p:cNvPr>
          <p:cNvSpPr>
            <a:spLocks noGrp="1"/>
          </p:cNvSpPr>
          <p:nvPr>
            <p:ph type="title"/>
          </p:nvPr>
        </p:nvSpPr>
        <p:spPr/>
        <p:txBody>
          <a:bodyPr>
            <a:normAutofit fontScale="90000"/>
          </a:bodyPr>
          <a:lstStyle/>
          <a:p>
            <a:r>
              <a:rPr lang="nb-NO" b="1"/>
              <a:t>Viktige datoer neste studieår</a:t>
            </a:r>
          </a:p>
        </p:txBody>
      </p:sp>
      <p:sp>
        <p:nvSpPr>
          <p:cNvPr id="3" name="Plassholder for innhold 2">
            <a:extLst>
              <a:ext uri="{FF2B5EF4-FFF2-40B4-BE49-F238E27FC236}">
                <a16:creationId xmlns:a16="http://schemas.microsoft.com/office/drawing/2014/main" id="{0E0C8D6E-0EDF-2650-EBA0-A06FA9DBD9DD}"/>
              </a:ext>
            </a:extLst>
          </p:cNvPr>
          <p:cNvSpPr>
            <a:spLocks noGrp="1"/>
          </p:cNvSpPr>
          <p:nvPr>
            <p:ph idx="1"/>
          </p:nvPr>
        </p:nvSpPr>
        <p:spPr/>
        <p:txBody>
          <a:bodyPr/>
          <a:lstStyle/>
          <a:p>
            <a:r>
              <a:rPr lang="nb-NO"/>
              <a:t>19.august			</a:t>
            </a:r>
            <a:r>
              <a:rPr lang="nb-NO" err="1"/>
              <a:t>Profesjonsuka</a:t>
            </a:r>
            <a:endParaRPr lang="nb-NO"/>
          </a:p>
          <a:p>
            <a:r>
              <a:rPr lang="nb-NO"/>
              <a:t>18. og 19. september	«Med barnet i sentrum» skolebesøk</a:t>
            </a:r>
          </a:p>
          <a:p>
            <a:r>
              <a:rPr lang="nb-NO"/>
              <a:t>7. oktober 	Oppvekstkonferansen 2025</a:t>
            </a:r>
          </a:p>
          <a:p>
            <a:r>
              <a:rPr lang="nb-NO"/>
              <a:t>14.januar 2026 		Praksiskonferanse</a:t>
            </a:r>
          </a:p>
          <a:p>
            <a:r>
              <a:rPr lang="nb-NO"/>
              <a:t>10.mars 2026		Mastertorg</a:t>
            </a:r>
          </a:p>
          <a:p>
            <a:r>
              <a:rPr lang="nb-NO"/>
              <a:t>5.juni 2026			Skoleledermøte</a:t>
            </a:r>
          </a:p>
        </p:txBody>
      </p:sp>
      <p:sp>
        <p:nvSpPr>
          <p:cNvPr id="4" name="Plassholder for dato 3">
            <a:extLst>
              <a:ext uri="{FF2B5EF4-FFF2-40B4-BE49-F238E27FC236}">
                <a16:creationId xmlns:a16="http://schemas.microsoft.com/office/drawing/2014/main" id="{FF5EF710-93E7-97E4-0D0C-BA50A42CEB22}"/>
              </a:ext>
            </a:extLst>
          </p:cNvPr>
          <p:cNvSpPr>
            <a:spLocks noGrp="1"/>
          </p:cNvSpPr>
          <p:nvPr>
            <p:ph type="dt" sz="half" idx="10"/>
          </p:nvPr>
        </p:nvSpPr>
        <p:spPr/>
        <p:txBody>
          <a:bodyPr/>
          <a:lstStyle/>
          <a:p>
            <a:fld id="{69D97299-2ACC-2246-9998-AAC0BBB7B871}" type="datetime1">
              <a:rPr lang="nb-NO" smtClean="0"/>
              <a:t>24.06.2025</a:t>
            </a:fld>
            <a:endParaRPr lang="nb-NO"/>
          </a:p>
        </p:txBody>
      </p:sp>
      <p:sp>
        <p:nvSpPr>
          <p:cNvPr id="6" name="Plassholder for lysbildenummer 5">
            <a:extLst>
              <a:ext uri="{FF2B5EF4-FFF2-40B4-BE49-F238E27FC236}">
                <a16:creationId xmlns:a16="http://schemas.microsoft.com/office/drawing/2014/main" id="{2002F6D4-0924-277E-D2CE-0BF7F07C97C5}"/>
              </a:ext>
            </a:extLst>
          </p:cNvPr>
          <p:cNvSpPr>
            <a:spLocks noGrp="1"/>
          </p:cNvSpPr>
          <p:nvPr>
            <p:ph type="sldNum" sz="quarter" idx="12"/>
          </p:nvPr>
        </p:nvSpPr>
        <p:spPr/>
        <p:txBody>
          <a:bodyPr/>
          <a:lstStyle/>
          <a:p>
            <a:fld id="{28ECCE09-4EB9-D24E-99A2-F5BDA1BD657E}" type="slidenum">
              <a:rPr lang="nb-NO" smtClean="0"/>
              <a:pPr/>
              <a:t>20</a:t>
            </a:fld>
            <a:endParaRPr lang="nb-NO"/>
          </a:p>
        </p:txBody>
      </p:sp>
      <p:pic>
        <p:nvPicPr>
          <p:cNvPr id="7" name="Bilde 6">
            <a:extLst>
              <a:ext uri="{FF2B5EF4-FFF2-40B4-BE49-F238E27FC236}">
                <a16:creationId xmlns:a16="http://schemas.microsoft.com/office/drawing/2014/main" id="{572417DE-B0C1-FA27-76FE-2AD41F418706}"/>
              </a:ext>
            </a:extLst>
          </p:cNvPr>
          <p:cNvPicPr>
            <a:picLocks noChangeAspect="1"/>
          </p:cNvPicPr>
          <p:nvPr/>
        </p:nvPicPr>
        <p:blipFill>
          <a:blip r:embed="rId3"/>
          <a:stretch>
            <a:fillRect/>
          </a:stretch>
        </p:blipFill>
        <p:spPr>
          <a:xfrm>
            <a:off x="6243056" y="2894846"/>
            <a:ext cx="1684420" cy="1601033"/>
          </a:xfrm>
          <a:prstGeom prst="rect">
            <a:avLst/>
          </a:prstGeom>
        </p:spPr>
      </p:pic>
    </p:spTree>
    <p:extLst>
      <p:ext uri="{BB962C8B-B14F-4D97-AF65-F5344CB8AC3E}">
        <p14:creationId xmlns:p14="http://schemas.microsoft.com/office/powerpoint/2010/main" val="1089682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a:xfrm>
            <a:off x="1534026" y="1312190"/>
            <a:ext cx="6075947" cy="1998578"/>
          </a:xfrm>
        </p:spPr>
        <p:txBody>
          <a:bodyPr>
            <a:normAutofit fontScale="90000"/>
          </a:bodyPr>
          <a:lstStyle/>
          <a:p>
            <a:r>
              <a:rPr lang="nb-NO"/>
              <a:t>Spørsmål &amp; kommentarer?</a:t>
            </a:r>
            <a:br>
              <a:rPr lang="nb-NO"/>
            </a:br>
            <a:br>
              <a:rPr lang="nb-NO"/>
            </a:br>
            <a:r>
              <a:rPr lang="sv-SE" sz="2000"/>
              <a:t>Lin Elisabet Sandhaug Ramberg </a:t>
            </a:r>
            <a:r>
              <a:rPr lang="sv-SE" sz="2000">
                <a:hlinkClick r:id="rId3"/>
              </a:rPr>
              <a:t>lin.e.ramberg@hiof.no</a:t>
            </a:r>
            <a:br>
              <a:rPr lang="sv-SE" sz="2000"/>
            </a:br>
            <a:r>
              <a:rPr lang="de-DE" sz="2000"/>
              <a:t>Åsmund Solli </a:t>
            </a:r>
            <a:r>
              <a:rPr lang="de-DE" sz="2000">
                <a:hlinkClick r:id="rId4"/>
              </a:rPr>
              <a:t>asmund.solli@hiof.no</a:t>
            </a:r>
            <a:br>
              <a:rPr lang="de-DE"/>
            </a:br>
            <a:r>
              <a:rPr lang="nb-NO" sz="2000"/>
              <a:t> Veronica Knigge </a:t>
            </a:r>
            <a:r>
              <a:rPr lang="nb-NO" sz="2000">
                <a:hlinkClick r:id="rId5"/>
              </a:rPr>
              <a:t>veronica.knigge@hiof.no</a:t>
            </a:r>
            <a:br>
              <a:rPr lang="nb-NO"/>
            </a:br>
            <a:endParaRPr lang="nb-NO"/>
          </a:p>
        </p:txBody>
      </p:sp>
    </p:spTree>
    <p:extLst>
      <p:ext uri="{BB962C8B-B14F-4D97-AF65-F5344CB8AC3E}">
        <p14:creationId xmlns:p14="http://schemas.microsoft.com/office/powerpoint/2010/main" val="661955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BF1A73A-B7CB-8F50-31FB-53C16A150D20}"/>
              </a:ext>
            </a:extLst>
          </p:cNvPr>
          <p:cNvSpPr>
            <a:spLocks noGrp="1"/>
          </p:cNvSpPr>
          <p:nvPr>
            <p:ph type="title"/>
          </p:nvPr>
        </p:nvSpPr>
        <p:spPr/>
        <p:txBody>
          <a:bodyPr>
            <a:normAutofit fontScale="90000"/>
          </a:bodyPr>
          <a:lstStyle/>
          <a:p>
            <a:r>
              <a:rPr lang="nb-NO"/>
              <a:t>Samarbeidsprosjekter i året som har gått</a:t>
            </a:r>
          </a:p>
        </p:txBody>
      </p:sp>
      <p:sp>
        <p:nvSpPr>
          <p:cNvPr id="3" name="Plassholder for innhold 2">
            <a:extLst>
              <a:ext uri="{FF2B5EF4-FFF2-40B4-BE49-F238E27FC236}">
                <a16:creationId xmlns:a16="http://schemas.microsoft.com/office/drawing/2014/main" id="{60F65A6E-C6CC-B9AE-AB78-718EB9624E11}"/>
              </a:ext>
            </a:extLst>
          </p:cNvPr>
          <p:cNvSpPr>
            <a:spLocks noGrp="1"/>
          </p:cNvSpPr>
          <p:nvPr>
            <p:ph idx="1"/>
          </p:nvPr>
        </p:nvSpPr>
        <p:spPr/>
        <p:txBody>
          <a:bodyPr>
            <a:normAutofit fontScale="85000" lnSpcReduction="20000"/>
          </a:bodyPr>
          <a:lstStyle/>
          <a:p>
            <a:r>
              <a:rPr lang="nb-NO"/>
              <a:t>Begynneropplæringsuka</a:t>
            </a:r>
          </a:p>
          <a:p>
            <a:r>
              <a:rPr lang="nb-NO"/>
              <a:t>Besøk på DLV</a:t>
            </a:r>
          </a:p>
          <a:p>
            <a:r>
              <a:rPr lang="nb-NO"/>
              <a:t>Eksamen i flerkulturell pedagogikk på Os</a:t>
            </a:r>
          </a:p>
          <a:p>
            <a:r>
              <a:rPr lang="nb-NO"/>
              <a:t>Praktisk grammatikk med elever</a:t>
            </a:r>
          </a:p>
          <a:p>
            <a:r>
              <a:rPr lang="nb-NO"/>
              <a:t>Bærekraftig utvikling, aksjonsforskning i BH og skole </a:t>
            </a:r>
          </a:p>
          <a:p>
            <a:r>
              <a:rPr lang="nb-NO"/>
              <a:t>Undervisningsopplegg om ull</a:t>
            </a:r>
          </a:p>
          <a:p>
            <a:r>
              <a:rPr lang="nb-NO"/>
              <a:t>Utesvømming</a:t>
            </a:r>
          </a:p>
          <a:p>
            <a:r>
              <a:rPr lang="nb-NO"/>
              <a:t>NOZA-prosjektet</a:t>
            </a:r>
          </a:p>
          <a:p>
            <a:r>
              <a:rPr lang="nb-NO"/>
              <a:t>Spark</a:t>
            </a:r>
          </a:p>
          <a:p>
            <a:r>
              <a:rPr lang="nb-NO"/>
              <a:t>KI og vurdering</a:t>
            </a:r>
          </a:p>
          <a:p>
            <a:r>
              <a:rPr lang="nb-NO"/>
              <a:t>Matematikkdidaktikk i praksis</a:t>
            </a:r>
          </a:p>
          <a:p>
            <a:endParaRPr lang="nb-NO"/>
          </a:p>
          <a:p>
            <a:endParaRPr lang="nb-NO"/>
          </a:p>
        </p:txBody>
      </p:sp>
      <p:sp>
        <p:nvSpPr>
          <p:cNvPr id="4" name="Plassholder for dato 3">
            <a:extLst>
              <a:ext uri="{FF2B5EF4-FFF2-40B4-BE49-F238E27FC236}">
                <a16:creationId xmlns:a16="http://schemas.microsoft.com/office/drawing/2014/main" id="{73E19A07-11CD-623C-F0FE-67FC79E9D2D4}"/>
              </a:ext>
            </a:extLst>
          </p:cNvPr>
          <p:cNvSpPr>
            <a:spLocks noGrp="1"/>
          </p:cNvSpPr>
          <p:nvPr>
            <p:ph type="dt" sz="half" idx="10"/>
          </p:nvPr>
        </p:nvSpPr>
        <p:spPr/>
        <p:txBody>
          <a:bodyPr/>
          <a:lstStyle/>
          <a:p>
            <a:fld id="{69D97299-2ACC-2246-9998-AAC0BBB7B871}" type="datetime1">
              <a:rPr lang="nb-NO" smtClean="0"/>
              <a:t>24.06.2025</a:t>
            </a:fld>
            <a:endParaRPr lang="nb-NO"/>
          </a:p>
        </p:txBody>
      </p:sp>
      <p:sp>
        <p:nvSpPr>
          <p:cNvPr id="6" name="Plassholder for lysbildenummer 5">
            <a:extLst>
              <a:ext uri="{FF2B5EF4-FFF2-40B4-BE49-F238E27FC236}">
                <a16:creationId xmlns:a16="http://schemas.microsoft.com/office/drawing/2014/main" id="{19EC47F2-4190-D8DE-9583-B846CC520C8D}"/>
              </a:ext>
            </a:extLst>
          </p:cNvPr>
          <p:cNvSpPr>
            <a:spLocks noGrp="1"/>
          </p:cNvSpPr>
          <p:nvPr>
            <p:ph type="sldNum" sz="quarter" idx="12"/>
          </p:nvPr>
        </p:nvSpPr>
        <p:spPr/>
        <p:txBody>
          <a:bodyPr/>
          <a:lstStyle/>
          <a:p>
            <a:fld id="{28ECCE09-4EB9-D24E-99A2-F5BDA1BD657E}" type="slidenum">
              <a:rPr lang="nb-NO" smtClean="0"/>
              <a:pPr/>
              <a:t>22</a:t>
            </a:fld>
            <a:endParaRPr lang="nb-NO"/>
          </a:p>
        </p:txBody>
      </p:sp>
      <p:pic>
        <p:nvPicPr>
          <p:cNvPr id="8" name="Bilde 7">
            <a:extLst>
              <a:ext uri="{FF2B5EF4-FFF2-40B4-BE49-F238E27FC236}">
                <a16:creationId xmlns:a16="http://schemas.microsoft.com/office/drawing/2014/main" id="{F97CE098-A557-0FF9-FA0C-6E23764CD245}"/>
              </a:ext>
            </a:extLst>
          </p:cNvPr>
          <p:cNvPicPr>
            <a:picLocks noChangeAspect="1"/>
          </p:cNvPicPr>
          <p:nvPr/>
        </p:nvPicPr>
        <p:blipFill>
          <a:blip r:embed="rId3"/>
          <a:stretch>
            <a:fillRect/>
          </a:stretch>
        </p:blipFill>
        <p:spPr>
          <a:xfrm>
            <a:off x="6243056" y="657892"/>
            <a:ext cx="2617179" cy="3774554"/>
          </a:xfrm>
          <a:prstGeom prst="rect">
            <a:avLst/>
          </a:prstGeom>
        </p:spPr>
      </p:pic>
      <p:pic>
        <p:nvPicPr>
          <p:cNvPr id="9" name="Bilde 8">
            <a:extLst>
              <a:ext uri="{FF2B5EF4-FFF2-40B4-BE49-F238E27FC236}">
                <a16:creationId xmlns:a16="http://schemas.microsoft.com/office/drawing/2014/main" id="{272AF040-41FC-D62C-6AFE-0C904E1B23BD}"/>
              </a:ext>
            </a:extLst>
          </p:cNvPr>
          <p:cNvPicPr>
            <a:picLocks noChangeAspect="1"/>
          </p:cNvPicPr>
          <p:nvPr/>
        </p:nvPicPr>
        <p:blipFill>
          <a:blip r:embed="rId4"/>
          <a:stretch>
            <a:fillRect/>
          </a:stretch>
        </p:blipFill>
        <p:spPr>
          <a:xfrm>
            <a:off x="4328761" y="2978649"/>
            <a:ext cx="1515435" cy="1615974"/>
          </a:xfrm>
          <a:prstGeom prst="rect">
            <a:avLst/>
          </a:prstGeom>
        </p:spPr>
      </p:pic>
      <p:pic>
        <p:nvPicPr>
          <p:cNvPr id="10" name="Bilde 9">
            <a:extLst>
              <a:ext uri="{FF2B5EF4-FFF2-40B4-BE49-F238E27FC236}">
                <a16:creationId xmlns:a16="http://schemas.microsoft.com/office/drawing/2014/main" id="{B3BBD686-9C91-3780-8F15-BEA8F56183B2}"/>
              </a:ext>
            </a:extLst>
          </p:cNvPr>
          <p:cNvPicPr>
            <a:picLocks noChangeAspect="1"/>
          </p:cNvPicPr>
          <p:nvPr/>
        </p:nvPicPr>
        <p:blipFill>
          <a:blip r:embed="rId5"/>
          <a:stretch>
            <a:fillRect/>
          </a:stretch>
        </p:blipFill>
        <p:spPr>
          <a:xfrm>
            <a:off x="6017631" y="3119578"/>
            <a:ext cx="2190930" cy="1855016"/>
          </a:xfrm>
          <a:prstGeom prst="rect">
            <a:avLst/>
          </a:prstGeom>
        </p:spPr>
      </p:pic>
    </p:spTree>
    <p:extLst>
      <p:ext uri="{BB962C8B-B14F-4D97-AF65-F5344CB8AC3E}">
        <p14:creationId xmlns:p14="http://schemas.microsoft.com/office/powerpoint/2010/main" val="3213213142"/>
      </p:ext>
    </p:extLst>
  </p:cSld>
  <p:clrMapOvr>
    <a:masterClrMapping/>
  </p:clrMapOvr>
</p:sld>
</file>

<file path=ppt/theme/theme1.xml><?xml version="1.0" encoding="utf-8"?>
<a:theme xmlns:a="http://schemas.openxmlformats.org/drawingml/2006/main" name="HIOF-template-7.13.Presentasjonsmal-NOR-v.0.0.2">
  <a:themeElements>
    <a:clrScheme name="HIOF-palett">
      <a:dk1>
        <a:srgbClr val="101820"/>
      </a:dk1>
      <a:lt1>
        <a:srgbClr val="101820"/>
      </a:lt1>
      <a:dk2>
        <a:srgbClr val="EDEBE9"/>
      </a:dk2>
      <a:lt2>
        <a:srgbClr val="FFFFFF"/>
      </a:lt2>
      <a:accent1>
        <a:srgbClr val="3CBFAE"/>
      </a:accent1>
      <a:accent2>
        <a:srgbClr val="C76D62"/>
      </a:accent2>
      <a:accent3>
        <a:srgbClr val="457A7C"/>
      </a:accent3>
      <a:accent4>
        <a:srgbClr val="D7D2CB"/>
      </a:accent4>
      <a:accent5>
        <a:srgbClr val="978794"/>
      </a:accent5>
      <a:accent6>
        <a:srgbClr val="C0B8B0"/>
      </a:accent6>
      <a:hlink>
        <a:srgbClr val="457A7C"/>
      </a:hlink>
      <a:folHlink>
        <a:srgbClr val="3CBFAE"/>
      </a:folHlink>
    </a:clrScheme>
    <a:fontScheme name="Office klassisk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IOF-template-7.13.Presentasjonsmal-NOR-v.1.1.0" id="{EF7B6924-C9F2-4648-B1CC-028E0D5F992E}" vid="{E7FEDBD8-4028-4E42-A3F2-D517EB342AED}"/>
    </a:ext>
  </a:extLst>
</a:theme>
</file>

<file path=ppt/theme/theme2.xml><?xml version="1.0" encoding="utf-8"?>
<a:theme xmlns:a="http://schemas.openxmlformats.org/drawingml/2006/main" name="HIOF-template-7.13.Presentasjonsmal-NOR-v.0.0.3">
  <a:themeElements>
    <a:clrScheme name="HIOF-palett">
      <a:dk1>
        <a:srgbClr val="101820"/>
      </a:dk1>
      <a:lt1>
        <a:srgbClr val="101820"/>
      </a:lt1>
      <a:dk2>
        <a:srgbClr val="EDEBE9"/>
      </a:dk2>
      <a:lt2>
        <a:srgbClr val="FFFFFF"/>
      </a:lt2>
      <a:accent1>
        <a:srgbClr val="3CBFAE"/>
      </a:accent1>
      <a:accent2>
        <a:srgbClr val="C76D62"/>
      </a:accent2>
      <a:accent3>
        <a:srgbClr val="457A7C"/>
      </a:accent3>
      <a:accent4>
        <a:srgbClr val="D7D2CB"/>
      </a:accent4>
      <a:accent5>
        <a:srgbClr val="978794"/>
      </a:accent5>
      <a:accent6>
        <a:srgbClr val="C0B8B0"/>
      </a:accent6>
      <a:hlink>
        <a:srgbClr val="457A7C"/>
      </a:hlink>
      <a:folHlink>
        <a:srgbClr val="3CBFAE"/>
      </a:folHlink>
    </a:clrScheme>
    <a:fontScheme name="Office klassisk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2280C243CBC58E49B7CC598ACBA6A367" ma:contentTypeVersion="13" ma:contentTypeDescription="Opprett et nytt dokument." ma:contentTypeScope="" ma:versionID="24b7bf72ed129f913f39f4201c620342">
  <xsd:schema xmlns:xsd="http://www.w3.org/2001/XMLSchema" xmlns:xs="http://www.w3.org/2001/XMLSchema" xmlns:p="http://schemas.microsoft.com/office/2006/metadata/properties" xmlns:ns3="285c1e96-b3a0-455a-8456-6d53e1121eac" xmlns:ns4="e7d34bfc-8196-4018-aeb5-2c1c95671f84" targetNamespace="http://schemas.microsoft.com/office/2006/metadata/properties" ma:root="true" ma:fieldsID="a8f4a9d3db01aa31dbc96b3ef408fbc4" ns3:_="" ns4:_="">
    <xsd:import namespace="285c1e96-b3a0-455a-8456-6d53e1121eac"/>
    <xsd:import namespace="e7d34bfc-8196-4018-aeb5-2c1c95671f84"/>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c1e96-b3a0-455a-8456-6d53e1121e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d34bfc-8196-4018-aeb5-2c1c95671f84"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element name="SharingHintHash" ma:index="14"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1B236AB-D0BF-4EAE-BE91-8CF505088C09}">
  <ds:schemaRefs>
    <ds:schemaRef ds:uri="http://schemas.microsoft.com/sharepoint/v3/contenttype/forms"/>
  </ds:schemaRefs>
</ds:datastoreItem>
</file>

<file path=customXml/itemProps2.xml><?xml version="1.0" encoding="utf-8"?>
<ds:datastoreItem xmlns:ds="http://schemas.openxmlformats.org/officeDocument/2006/customXml" ds:itemID="{F3990424-9E29-483F-8ADF-40807A31A69D}">
  <ds:schemaRefs>
    <ds:schemaRef ds:uri="http://purl.org/dc/dcmitype/"/>
    <ds:schemaRef ds:uri="http://www.w3.org/XML/1998/namespace"/>
    <ds:schemaRef ds:uri="http://purl.org/dc/elements/1.1/"/>
    <ds:schemaRef ds:uri="http://schemas.microsoft.com/office/2006/documentManagement/types"/>
    <ds:schemaRef ds:uri="http://schemas.microsoft.com/office/2006/metadata/properties"/>
    <ds:schemaRef ds:uri="http://purl.org/dc/terms/"/>
    <ds:schemaRef ds:uri="http://schemas.microsoft.com/office/infopath/2007/PartnerControls"/>
    <ds:schemaRef ds:uri="http://schemas.openxmlformats.org/package/2006/metadata/core-properties"/>
    <ds:schemaRef ds:uri="e7d34bfc-8196-4018-aeb5-2c1c95671f84"/>
    <ds:schemaRef ds:uri="285c1e96-b3a0-455a-8456-6d53e1121eac"/>
  </ds:schemaRefs>
</ds:datastoreItem>
</file>

<file path=customXml/itemProps3.xml><?xml version="1.0" encoding="utf-8"?>
<ds:datastoreItem xmlns:ds="http://schemas.openxmlformats.org/officeDocument/2006/customXml" ds:itemID="{323BB7BF-60F7-46E6-A440-DA23EB6EF109}">
  <ds:schemaRefs>
    <ds:schemaRef ds:uri="285c1e96-b3a0-455a-8456-6d53e1121eac"/>
    <ds:schemaRef ds:uri="e7d34bfc-8196-4018-aeb5-2c1c95671f8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e3221735-26b9-4eac-ad0f-4721757a50f8}" enabled="0" method="" siteId="{e3221735-26b9-4eac-ad0f-4721757a50f8}" removed="1"/>
</clbl:labelList>
</file>

<file path=docProps/app.xml><?xml version="1.0" encoding="utf-8"?>
<Properties xmlns="http://schemas.openxmlformats.org/officeDocument/2006/extended-properties" xmlns:vt="http://schemas.openxmlformats.org/officeDocument/2006/docPropsVTypes">
  <Template>HIOF-template-7.13.Presentasjonsmal-NOR-v.1.1.0</Template>
  <TotalTime>0</TotalTime>
  <Words>1962</Words>
  <Application>Microsoft Office PowerPoint</Application>
  <PresentationFormat>Skjermfremvisning (16:9)</PresentationFormat>
  <Paragraphs>294</Paragraphs>
  <Slides>22</Slides>
  <Notes>17</Notes>
  <HiddenSlides>0</HiddenSlides>
  <MMClips>0</MMClips>
  <ScaleCrop>false</ScaleCrop>
  <HeadingPairs>
    <vt:vector size="6" baseType="variant">
      <vt:variant>
        <vt:lpstr>Brukte skrifter</vt:lpstr>
      </vt:variant>
      <vt:variant>
        <vt:i4>4</vt:i4>
      </vt:variant>
      <vt:variant>
        <vt:lpstr>Tema</vt:lpstr>
      </vt:variant>
      <vt:variant>
        <vt:i4>2</vt:i4>
      </vt:variant>
      <vt:variant>
        <vt:lpstr>Lysbildetitler</vt:lpstr>
      </vt:variant>
      <vt:variant>
        <vt:i4>22</vt:i4>
      </vt:variant>
    </vt:vector>
  </HeadingPairs>
  <TitlesOfParts>
    <vt:vector size="28" baseType="lpstr">
      <vt:lpstr>Aptos</vt:lpstr>
      <vt:lpstr>Arial</vt:lpstr>
      <vt:lpstr>Calibri</vt:lpstr>
      <vt:lpstr>Source Sans Pro</vt:lpstr>
      <vt:lpstr>HIOF-template-7.13.Presentasjonsmal-NOR-v.0.0.2</vt:lpstr>
      <vt:lpstr>HIOF-template-7.13.Presentasjonsmal-NOR-v.0.0.3</vt:lpstr>
      <vt:lpstr>Skoleledermøte   LUSP – GLU 6.juni 2025</vt:lpstr>
      <vt:lpstr>Program</vt:lpstr>
      <vt:lpstr>Aktuelle saker</vt:lpstr>
      <vt:lpstr>To rammeplaner</vt:lpstr>
      <vt:lpstr>PowerPoint-presentasjon</vt:lpstr>
      <vt:lpstr>PowerPoint-presentasjon</vt:lpstr>
      <vt:lpstr>PowerPoint-presentasjon</vt:lpstr>
      <vt:lpstr>Samarbeidsprosjekter </vt:lpstr>
      <vt:lpstr>PowerPoint-presentasjon</vt:lpstr>
      <vt:lpstr>Hvorfor simulering som pedagogisk metode?</vt:lpstr>
      <vt:lpstr>Hvordan kan masteroppgaven gjøre studenten til en bedre lærer i grunnskolen? </vt:lpstr>
      <vt:lpstr>Entreprenørielle masteroppgaver </vt:lpstr>
      <vt:lpstr>r</vt:lpstr>
      <vt:lpstr>PowerPoint-presentasjon</vt:lpstr>
      <vt:lpstr>PowerPoint-presentasjon</vt:lpstr>
      <vt:lpstr>Aktuell forskning</vt:lpstr>
      <vt:lpstr>Diskusjonsoppgaver</vt:lpstr>
      <vt:lpstr>Praksisuker 2025-2026 </vt:lpstr>
      <vt:lpstr>Ny avtaleperiode 2026 - 2030 </vt:lpstr>
      <vt:lpstr>Viktige datoer neste studieår</vt:lpstr>
      <vt:lpstr>Spørsmål &amp; kommentarer?  Lin Elisabet Sandhaug Ramberg lin.e.ramberg@hiof.no Åsmund Solli asmund.solli@hiof.no  Veronica Knigge veronica.knigge@hiof.no </vt:lpstr>
      <vt:lpstr>Samarbeidsprosjekter i året som har gått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Skoleledermøte   LUSP – GLU 8.juni 2022</dc:title>
  <dc:subject/>
  <dc:creator>Lin Elisabet Sandhaug Ramberg</dc:creator>
  <cp:keywords/>
  <dc:description/>
  <cp:lastModifiedBy>Åsmund Solli</cp:lastModifiedBy>
  <cp:revision>2</cp:revision>
  <cp:lastPrinted>2024-06-06T13:08:51Z</cp:lastPrinted>
  <dcterms:created xsi:type="dcterms:W3CDTF">2022-06-06T19:25:48Z</dcterms:created>
  <dcterms:modified xsi:type="dcterms:W3CDTF">2025-06-24T11:35:09Z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0x0101002280C243CBC58E49B7CC598ACBA6A367</vt:lpwstr>
  </property>
</Properties>
</file>