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7" r:id="rId5"/>
    <p:sldMasterId id="2147483749" r:id="rId6"/>
  </p:sldMasterIdLst>
  <p:notesMasterIdLst>
    <p:notesMasterId r:id="rId19"/>
  </p:notesMasterIdLst>
  <p:handoutMasterIdLst>
    <p:handoutMasterId r:id="rId20"/>
  </p:handoutMasterIdLst>
  <p:sldIdLst>
    <p:sldId id="256" r:id="rId7"/>
    <p:sldId id="2145706610" r:id="rId8"/>
    <p:sldId id="2147308863" r:id="rId9"/>
    <p:sldId id="2147308896" r:id="rId10"/>
    <p:sldId id="2147308895" r:id="rId11"/>
    <p:sldId id="2147308862" r:id="rId12"/>
    <p:sldId id="2147308881" r:id="rId13"/>
    <p:sldId id="2147308897" r:id="rId14"/>
    <p:sldId id="2147308857" r:id="rId15"/>
    <p:sldId id="2147308879" r:id="rId16"/>
    <p:sldId id="2147308869" r:id="rId17"/>
    <p:sldId id="2147308878" r:id="rId18"/>
  </p:sldIdLst>
  <p:sldSz cx="12192000" cy="6858000"/>
  <p:notesSz cx="9929813" cy="6797675"/>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17"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39F986-A5EA-1437-CAEF-2A1D16A4FF00}" name="Walnum, Haakon" initials="WH" userId="S::Haakon.Walnum@statsbygg.no::0c8da654-cf7f-4ee1-bca4-02e8fc15c580" providerId="AD"/>
  <p188:author id="{7B77FCAC-1DCE-9A57-DD4F-F3DC7D54B53A}" name="Urd Schjetne" initials="US" userId="S::urd.schjetne@afry.com::159b4962-1b4b-4350-ae2d-72700e89b9b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AFB1"/>
    <a:srgbClr val="B0E6DF"/>
    <a:srgbClr val="E2D9CF"/>
    <a:srgbClr val="F3E5D0"/>
    <a:srgbClr val="F8E9C2"/>
    <a:srgbClr val="DAEEF3"/>
    <a:srgbClr val="99BEC2"/>
    <a:srgbClr val="EBF1DE"/>
    <a:srgbClr val="EEEBE6"/>
    <a:srgbClr val="34BE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14" autoAdjust="0"/>
    <p:restoredTop sz="95897"/>
  </p:normalViewPr>
  <p:slideViewPr>
    <p:cSldViewPr snapToGrid="0">
      <p:cViewPr varScale="1">
        <p:scale>
          <a:sx n="111" d="100"/>
          <a:sy n="111" d="100"/>
        </p:scale>
        <p:origin x="582" y="96"/>
      </p:cViewPr>
      <p:guideLst>
        <p:guide orient="horz" pos="2717"/>
        <p:guide pos="3840"/>
      </p:guideLst>
    </p:cSldViewPr>
  </p:slideViewPr>
  <p:notesTextViewPr>
    <p:cViewPr>
      <p:scale>
        <a:sx n="1" d="1"/>
        <a:sy n="1" d="1"/>
      </p:scale>
      <p:origin x="0" y="0"/>
    </p:cViewPr>
  </p:notesTextViewPr>
  <p:sorterViewPr>
    <p:cViewPr>
      <p:scale>
        <a:sx n="180" d="100"/>
        <a:sy n="180" d="100"/>
      </p:scale>
      <p:origin x="0" y="-4224"/>
    </p:cViewPr>
  </p:sorterViewPr>
  <p:notesViewPr>
    <p:cSldViewPr snapToGrid="0" showGuides="1">
      <p:cViewPr varScale="1">
        <p:scale>
          <a:sx n="112" d="100"/>
          <a:sy n="112" d="100"/>
        </p:scale>
        <p:origin x="294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BA2F9A-0473-4319-B610-D39B7A04ED72}"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nb-NO"/>
        </a:p>
      </dgm:t>
    </dgm:pt>
    <dgm:pt modelId="{CD514C54-F166-4347-8472-8B41819D9AB3}">
      <dgm:prSet phldrT="[Text]" custT="1"/>
      <dgm:spPr/>
      <dgm:t>
        <a:bodyPr/>
        <a:lstStyle/>
        <a:p>
          <a:r>
            <a:rPr lang="nb-NO" sz="1100" dirty="0">
              <a:solidFill>
                <a:schemeClr val="tx1"/>
              </a:solidFill>
            </a:rPr>
            <a:t>Faglig lokalisering</a:t>
          </a:r>
        </a:p>
      </dgm:t>
    </dgm:pt>
    <dgm:pt modelId="{34341FAB-52B4-4E0F-B32C-A532F4692E9A}" type="parTrans" cxnId="{9936BE23-2802-4169-AAE9-F8351BFC2D3B}">
      <dgm:prSet/>
      <dgm:spPr/>
      <dgm:t>
        <a:bodyPr/>
        <a:lstStyle/>
        <a:p>
          <a:endParaRPr lang="nb-NO"/>
        </a:p>
      </dgm:t>
    </dgm:pt>
    <dgm:pt modelId="{4D3DEAC6-02F4-4D7D-BBF1-1CFE1A944772}" type="sibTrans" cxnId="{9936BE23-2802-4169-AAE9-F8351BFC2D3B}">
      <dgm:prSet/>
      <dgm:spPr>
        <a:ln>
          <a:solidFill>
            <a:schemeClr val="tx1">
              <a:lumMod val="50000"/>
              <a:lumOff val="50000"/>
            </a:schemeClr>
          </a:solidFill>
        </a:ln>
      </dgm:spPr>
      <dgm:t>
        <a:bodyPr/>
        <a:lstStyle/>
        <a:p>
          <a:endParaRPr lang="nb-NO"/>
        </a:p>
      </dgm:t>
    </dgm:pt>
    <dgm:pt modelId="{363058F1-4B58-48CC-9D53-0743DC708556}">
      <dgm:prSet phldrT="[Text]" custT="1"/>
      <dgm:spPr/>
      <dgm:t>
        <a:bodyPr/>
        <a:lstStyle/>
        <a:p>
          <a:r>
            <a:rPr lang="nb-NO" sz="1100" dirty="0">
              <a:solidFill>
                <a:schemeClr val="tx1"/>
              </a:solidFill>
            </a:rPr>
            <a:t>Økosystem for læring</a:t>
          </a:r>
        </a:p>
      </dgm:t>
    </dgm:pt>
    <dgm:pt modelId="{A4A6D88D-BDCA-4D52-9A4D-406C2514B503}" type="parTrans" cxnId="{2FBAD264-D197-4DFF-8095-B07CBC9CE7A4}">
      <dgm:prSet/>
      <dgm:spPr/>
      <dgm:t>
        <a:bodyPr/>
        <a:lstStyle/>
        <a:p>
          <a:endParaRPr lang="nb-NO"/>
        </a:p>
      </dgm:t>
    </dgm:pt>
    <dgm:pt modelId="{E88CC158-A6C4-4006-8D91-E2F24C2CCC79}" type="sibTrans" cxnId="{2FBAD264-D197-4DFF-8095-B07CBC9CE7A4}">
      <dgm:prSet/>
      <dgm:spPr>
        <a:ln>
          <a:solidFill>
            <a:schemeClr val="tx1">
              <a:lumMod val="50000"/>
              <a:lumOff val="50000"/>
            </a:schemeClr>
          </a:solidFill>
        </a:ln>
      </dgm:spPr>
      <dgm:t>
        <a:bodyPr/>
        <a:lstStyle/>
        <a:p>
          <a:endParaRPr lang="nb-NO"/>
        </a:p>
      </dgm:t>
    </dgm:pt>
    <dgm:pt modelId="{3CD9CDBC-5557-4C29-8227-6A93DA51865B}">
      <dgm:prSet phldrT="[Text]" custT="1"/>
      <dgm:spPr/>
      <dgm:t>
        <a:bodyPr/>
        <a:lstStyle/>
        <a:p>
          <a:r>
            <a:rPr lang="nb-NO" sz="1100" dirty="0">
              <a:solidFill>
                <a:schemeClr val="tx1"/>
              </a:solidFill>
            </a:rPr>
            <a:t>Livet på campus</a:t>
          </a:r>
        </a:p>
      </dgm:t>
    </dgm:pt>
    <dgm:pt modelId="{9A654466-AD19-4002-957F-27EC02FAADC8}" type="parTrans" cxnId="{2D03AF8A-9D0D-4C18-9A8D-409FA82D26B3}">
      <dgm:prSet/>
      <dgm:spPr/>
      <dgm:t>
        <a:bodyPr/>
        <a:lstStyle/>
        <a:p>
          <a:endParaRPr lang="nb-NO"/>
        </a:p>
      </dgm:t>
    </dgm:pt>
    <dgm:pt modelId="{1C64A0F0-1475-4918-936D-6D140ECCBADF}" type="sibTrans" cxnId="{2D03AF8A-9D0D-4C18-9A8D-409FA82D26B3}">
      <dgm:prSet/>
      <dgm:spPr>
        <a:ln>
          <a:solidFill>
            <a:schemeClr val="tx1">
              <a:lumMod val="50000"/>
              <a:lumOff val="50000"/>
            </a:schemeClr>
          </a:solidFill>
        </a:ln>
      </dgm:spPr>
      <dgm:t>
        <a:bodyPr/>
        <a:lstStyle/>
        <a:p>
          <a:endParaRPr lang="nb-NO"/>
        </a:p>
      </dgm:t>
    </dgm:pt>
    <dgm:pt modelId="{33D5B698-5E7B-4755-93CB-E2A5020BFC19}">
      <dgm:prSet phldrT="[Text]" custT="1"/>
      <dgm:spPr/>
      <dgm:t>
        <a:bodyPr/>
        <a:lstStyle/>
        <a:p>
          <a:r>
            <a:rPr lang="nb-NO" sz="1100" dirty="0">
              <a:solidFill>
                <a:schemeClr val="tx1"/>
              </a:solidFill>
            </a:rPr>
            <a:t>Campus som utadvendt arena</a:t>
          </a:r>
        </a:p>
      </dgm:t>
    </dgm:pt>
    <dgm:pt modelId="{A9AAB9F0-96B3-478D-9BD1-81D7D81DF309}" type="parTrans" cxnId="{547F9023-3A0E-4ECE-8AB4-5728C91B38DF}">
      <dgm:prSet/>
      <dgm:spPr/>
      <dgm:t>
        <a:bodyPr/>
        <a:lstStyle/>
        <a:p>
          <a:endParaRPr lang="nb-NO"/>
        </a:p>
      </dgm:t>
    </dgm:pt>
    <dgm:pt modelId="{D1694CA8-EF6D-4FEF-B8E8-E8029587D325}" type="sibTrans" cxnId="{547F9023-3A0E-4ECE-8AB4-5728C91B38DF}">
      <dgm:prSet/>
      <dgm:spPr>
        <a:ln>
          <a:solidFill>
            <a:schemeClr val="tx1">
              <a:lumMod val="50000"/>
              <a:lumOff val="50000"/>
            </a:schemeClr>
          </a:solidFill>
        </a:ln>
      </dgm:spPr>
      <dgm:t>
        <a:bodyPr/>
        <a:lstStyle/>
        <a:p>
          <a:endParaRPr lang="nb-NO"/>
        </a:p>
      </dgm:t>
    </dgm:pt>
    <dgm:pt modelId="{0C3322B0-D53A-4B24-9BBC-96E03896019E}">
      <dgm:prSet phldrT="[Text]" custT="1"/>
      <dgm:spPr/>
      <dgm:t>
        <a:bodyPr/>
        <a:lstStyle/>
        <a:p>
          <a:r>
            <a:rPr lang="nb-NO" sz="1100" dirty="0">
              <a:solidFill>
                <a:schemeClr val="tx1"/>
              </a:solidFill>
            </a:rPr>
            <a:t>Utomhus</a:t>
          </a:r>
        </a:p>
      </dgm:t>
    </dgm:pt>
    <dgm:pt modelId="{3ECD4F99-AB15-42BB-B092-3D12A8D6E9C3}" type="parTrans" cxnId="{732C7284-47FF-41ED-B2AC-EA164B91D4FE}">
      <dgm:prSet/>
      <dgm:spPr/>
      <dgm:t>
        <a:bodyPr/>
        <a:lstStyle/>
        <a:p>
          <a:endParaRPr lang="nb-NO"/>
        </a:p>
      </dgm:t>
    </dgm:pt>
    <dgm:pt modelId="{06E2AF56-1F9F-4B50-8BC9-0CE9B94F00D2}" type="sibTrans" cxnId="{732C7284-47FF-41ED-B2AC-EA164B91D4FE}">
      <dgm:prSet/>
      <dgm:spPr>
        <a:ln>
          <a:solidFill>
            <a:schemeClr val="tx1">
              <a:lumMod val="50000"/>
              <a:lumOff val="50000"/>
            </a:schemeClr>
          </a:solidFill>
        </a:ln>
      </dgm:spPr>
      <dgm:t>
        <a:bodyPr/>
        <a:lstStyle/>
        <a:p>
          <a:endParaRPr lang="nb-NO"/>
        </a:p>
      </dgm:t>
    </dgm:pt>
    <dgm:pt modelId="{C70135E7-AAED-490A-9D58-53291566F58F}">
      <dgm:prSet phldrT="[Text]" custT="1"/>
      <dgm:spPr/>
      <dgm:t>
        <a:bodyPr/>
        <a:lstStyle/>
        <a:p>
          <a:r>
            <a:rPr lang="nb-NO" sz="1100" dirty="0">
              <a:solidFill>
                <a:schemeClr val="tx1"/>
              </a:solidFill>
            </a:rPr>
            <a:t>Spesialarealer</a:t>
          </a:r>
        </a:p>
      </dgm:t>
    </dgm:pt>
    <dgm:pt modelId="{D10BE2FC-BF97-469E-8199-7767006FB208}" type="parTrans" cxnId="{0ABD9BAB-2EAF-4BC3-A623-39E7EB7528C2}">
      <dgm:prSet/>
      <dgm:spPr/>
      <dgm:t>
        <a:bodyPr/>
        <a:lstStyle/>
        <a:p>
          <a:endParaRPr lang="nb-NO"/>
        </a:p>
      </dgm:t>
    </dgm:pt>
    <dgm:pt modelId="{F2538914-A053-4FC2-AB2B-D1BD768A4F54}" type="sibTrans" cxnId="{0ABD9BAB-2EAF-4BC3-A623-39E7EB7528C2}">
      <dgm:prSet/>
      <dgm:spPr>
        <a:ln>
          <a:solidFill>
            <a:schemeClr val="tx1">
              <a:lumMod val="50000"/>
              <a:lumOff val="50000"/>
            </a:schemeClr>
          </a:solidFill>
        </a:ln>
      </dgm:spPr>
      <dgm:t>
        <a:bodyPr/>
        <a:lstStyle/>
        <a:p>
          <a:endParaRPr lang="nb-NO"/>
        </a:p>
      </dgm:t>
    </dgm:pt>
    <dgm:pt modelId="{93A46975-F994-45EC-BC24-0F1A6AEBE6AC}">
      <dgm:prSet phldrT="[Text]" custT="1"/>
      <dgm:spPr/>
      <dgm:t>
        <a:bodyPr/>
        <a:lstStyle/>
        <a:p>
          <a:r>
            <a:rPr lang="nb-NO" sz="1100" dirty="0">
              <a:solidFill>
                <a:schemeClr val="tx1"/>
              </a:solidFill>
            </a:rPr>
            <a:t>Student-Ansatt grensesnitt</a:t>
          </a:r>
        </a:p>
      </dgm:t>
    </dgm:pt>
    <dgm:pt modelId="{54BAFC69-4CBC-4701-9E93-ECC8D4A94AE0}" type="parTrans" cxnId="{A8162126-8A26-4617-B362-68DA17E5E45F}">
      <dgm:prSet/>
      <dgm:spPr/>
      <dgm:t>
        <a:bodyPr/>
        <a:lstStyle/>
        <a:p>
          <a:endParaRPr lang="nb-NO"/>
        </a:p>
      </dgm:t>
    </dgm:pt>
    <dgm:pt modelId="{219846ED-448E-4B94-A807-941A0D8F62D5}" type="sibTrans" cxnId="{A8162126-8A26-4617-B362-68DA17E5E45F}">
      <dgm:prSet/>
      <dgm:spPr>
        <a:ln>
          <a:solidFill>
            <a:schemeClr val="tx1">
              <a:lumMod val="50000"/>
              <a:lumOff val="50000"/>
            </a:schemeClr>
          </a:solidFill>
        </a:ln>
      </dgm:spPr>
      <dgm:t>
        <a:bodyPr/>
        <a:lstStyle/>
        <a:p>
          <a:endParaRPr lang="nb-NO"/>
        </a:p>
      </dgm:t>
    </dgm:pt>
    <dgm:pt modelId="{430BB459-DBC4-4CE9-BC15-9B6A6CD15B30}">
      <dgm:prSet phldrT="[Text]" custT="1"/>
      <dgm:spPr/>
      <dgm:t>
        <a:bodyPr/>
        <a:lstStyle/>
        <a:p>
          <a:r>
            <a:rPr lang="nb-NO" sz="1100" dirty="0">
              <a:solidFill>
                <a:schemeClr val="tx1"/>
              </a:solidFill>
            </a:rPr>
            <a:t>Forsknings-</a:t>
          </a:r>
        </a:p>
        <a:p>
          <a:r>
            <a:rPr lang="nb-NO" sz="1100" dirty="0">
              <a:solidFill>
                <a:schemeClr val="tx1"/>
              </a:solidFill>
            </a:rPr>
            <a:t>infrastruktur</a:t>
          </a:r>
        </a:p>
      </dgm:t>
    </dgm:pt>
    <dgm:pt modelId="{A5B5A81D-B8F0-4346-9CBB-7D7E34A06975}" type="parTrans" cxnId="{356CABC8-58DB-4491-B2E2-D63AA6CDFF9D}">
      <dgm:prSet/>
      <dgm:spPr/>
      <dgm:t>
        <a:bodyPr/>
        <a:lstStyle/>
        <a:p>
          <a:endParaRPr lang="nb-NO"/>
        </a:p>
      </dgm:t>
    </dgm:pt>
    <dgm:pt modelId="{2ACEF865-E9FE-4901-97C4-A19F75FE7518}" type="sibTrans" cxnId="{356CABC8-58DB-4491-B2E2-D63AA6CDFF9D}">
      <dgm:prSet/>
      <dgm:spPr>
        <a:ln>
          <a:solidFill>
            <a:schemeClr val="tx1">
              <a:lumMod val="50000"/>
              <a:lumOff val="50000"/>
            </a:schemeClr>
          </a:solidFill>
        </a:ln>
      </dgm:spPr>
      <dgm:t>
        <a:bodyPr/>
        <a:lstStyle/>
        <a:p>
          <a:endParaRPr lang="nb-NO"/>
        </a:p>
      </dgm:t>
    </dgm:pt>
    <dgm:pt modelId="{6B3622FA-39DE-4311-B296-436E0A69D71B}">
      <dgm:prSet phldrT="[Text]" custT="1"/>
      <dgm:spPr/>
      <dgm:t>
        <a:bodyPr/>
        <a:lstStyle/>
        <a:p>
          <a:r>
            <a:rPr lang="nb-NO" sz="1100" dirty="0">
              <a:solidFill>
                <a:schemeClr val="tx1"/>
              </a:solidFill>
            </a:rPr>
            <a:t>Faglige knutepunkt og ansattarealer</a:t>
          </a:r>
        </a:p>
      </dgm:t>
    </dgm:pt>
    <dgm:pt modelId="{BA49D283-1FA6-437E-9CA9-8EB45B3BDDD7}" type="parTrans" cxnId="{92FE6BCA-080D-4B98-AD2E-811F5EEC0881}">
      <dgm:prSet/>
      <dgm:spPr/>
      <dgm:t>
        <a:bodyPr/>
        <a:lstStyle/>
        <a:p>
          <a:endParaRPr lang="nb-NO"/>
        </a:p>
      </dgm:t>
    </dgm:pt>
    <dgm:pt modelId="{B2173A9C-8B9A-4C09-B24D-33C9A1A89E2D}" type="sibTrans" cxnId="{92FE6BCA-080D-4B98-AD2E-811F5EEC0881}">
      <dgm:prSet/>
      <dgm:spPr>
        <a:ln>
          <a:solidFill>
            <a:schemeClr val="tx1">
              <a:lumMod val="50000"/>
              <a:lumOff val="50000"/>
            </a:schemeClr>
          </a:solidFill>
        </a:ln>
      </dgm:spPr>
      <dgm:t>
        <a:bodyPr/>
        <a:lstStyle/>
        <a:p>
          <a:endParaRPr lang="nb-NO"/>
        </a:p>
      </dgm:t>
    </dgm:pt>
    <dgm:pt modelId="{032AD999-BF40-449B-8A3F-DAD276466257}">
      <dgm:prSet phldrT="[Text]" custT="1"/>
      <dgm:spPr>
        <a:solidFill>
          <a:srgbClr val="E2D9CF"/>
        </a:solidFill>
        <a:ln>
          <a:solidFill>
            <a:schemeClr val="tx1"/>
          </a:solidFill>
        </a:ln>
      </dgm:spPr>
      <dgm:t>
        <a:bodyPr/>
        <a:lstStyle/>
        <a:p>
          <a:r>
            <a:rPr lang="nb-NO" sz="1100" dirty="0">
              <a:solidFill>
                <a:schemeClr val="tx1"/>
              </a:solidFill>
            </a:rPr>
            <a:t>MÅL</a:t>
          </a:r>
        </a:p>
      </dgm:t>
    </dgm:pt>
    <dgm:pt modelId="{66F03057-A55E-4D5E-B24C-5DAD7794D0B4}" type="parTrans" cxnId="{26916AFC-C054-475C-8B21-56F5A03415B1}">
      <dgm:prSet/>
      <dgm:spPr/>
      <dgm:t>
        <a:bodyPr/>
        <a:lstStyle/>
        <a:p>
          <a:endParaRPr lang="nb-NO"/>
        </a:p>
      </dgm:t>
    </dgm:pt>
    <dgm:pt modelId="{F07FE800-72B6-4126-AAE6-D9322638A233}" type="sibTrans" cxnId="{26916AFC-C054-475C-8B21-56F5A03415B1}">
      <dgm:prSet/>
      <dgm:spPr>
        <a:ln>
          <a:solidFill>
            <a:schemeClr val="tx1">
              <a:lumMod val="50000"/>
              <a:lumOff val="50000"/>
            </a:schemeClr>
          </a:solidFill>
        </a:ln>
      </dgm:spPr>
      <dgm:t>
        <a:bodyPr/>
        <a:lstStyle/>
        <a:p>
          <a:endParaRPr lang="nb-NO"/>
        </a:p>
      </dgm:t>
    </dgm:pt>
    <dgm:pt modelId="{C70FA76F-F071-4E6B-BC80-4B0F3FA05FEF}">
      <dgm:prSet phldrT="[Text]" custT="1"/>
      <dgm:spPr>
        <a:solidFill>
          <a:srgbClr val="E2D9CF"/>
        </a:solidFill>
        <a:ln>
          <a:solidFill>
            <a:schemeClr val="tx1"/>
          </a:solidFill>
        </a:ln>
      </dgm:spPr>
      <dgm:t>
        <a:bodyPr/>
        <a:lstStyle/>
        <a:p>
          <a:r>
            <a:rPr lang="nb-NO" sz="1100" dirty="0">
              <a:solidFill>
                <a:schemeClr val="tx1"/>
              </a:solidFill>
            </a:rPr>
            <a:t>AREALKONSEPT</a:t>
          </a:r>
        </a:p>
      </dgm:t>
    </dgm:pt>
    <dgm:pt modelId="{4A5C81BA-A109-49B6-86C4-BB875A053DDE}" type="parTrans" cxnId="{A2036BC0-F019-4662-9A65-28D7EBA92C90}">
      <dgm:prSet/>
      <dgm:spPr/>
      <dgm:t>
        <a:bodyPr/>
        <a:lstStyle/>
        <a:p>
          <a:endParaRPr lang="nb-NO"/>
        </a:p>
      </dgm:t>
    </dgm:pt>
    <dgm:pt modelId="{B7EC01DC-A22E-4D41-8503-CBC921B2ED02}" type="sibTrans" cxnId="{A2036BC0-F019-4662-9A65-28D7EBA92C90}">
      <dgm:prSet/>
      <dgm:spPr/>
      <dgm:t>
        <a:bodyPr/>
        <a:lstStyle/>
        <a:p>
          <a:endParaRPr lang="nb-NO"/>
        </a:p>
      </dgm:t>
    </dgm:pt>
    <dgm:pt modelId="{404A673F-2535-4615-ACE0-C8B35460B5C4}" type="pres">
      <dgm:prSet presAssocID="{20BA2F9A-0473-4319-B610-D39B7A04ED72}" presName="Name0" presStyleCnt="0">
        <dgm:presLayoutVars>
          <dgm:dir/>
          <dgm:resizeHandles val="exact"/>
        </dgm:presLayoutVars>
      </dgm:prSet>
      <dgm:spPr/>
    </dgm:pt>
    <dgm:pt modelId="{B0DB0134-D06B-4BFA-B14D-E9C97672E894}" type="pres">
      <dgm:prSet presAssocID="{032AD999-BF40-449B-8A3F-DAD276466257}" presName="node" presStyleLbl="node1" presStyleIdx="0" presStyleCnt="11">
        <dgm:presLayoutVars>
          <dgm:bulletEnabled val="1"/>
        </dgm:presLayoutVars>
      </dgm:prSet>
      <dgm:spPr/>
    </dgm:pt>
    <dgm:pt modelId="{5EA06671-47AE-4B55-81C6-91A7FB6FD5A0}" type="pres">
      <dgm:prSet presAssocID="{F07FE800-72B6-4126-AAE6-D9322638A233}" presName="sibTrans" presStyleLbl="sibTrans1D1" presStyleIdx="0" presStyleCnt="10"/>
      <dgm:spPr/>
    </dgm:pt>
    <dgm:pt modelId="{4B25B1EF-D20E-4D5E-8098-6D3C820EC027}" type="pres">
      <dgm:prSet presAssocID="{F07FE800-72B6-4126-AAE6-D9322638A233}" presName="connectorText" presStyleLbl="sibTrans1D1" presStyleIdx="0" presStyleCnt="10"/>
      <dgm:spPr/>
    </dgm:pt>
    <dgm:pt modelId="{D66E70DC-F5B6-4246-BC19-2EE01388E443}" type="pres">
      <dgm:prSet presAssocID="{CD514C54-F166-4347-8472-8B41819D9AB3}" presName="node" presStyleLbl="node1" presStyleIdx="1" presStyleCnt="11" custLinFactNeighborX="2012">
        <dgm:presLayoutVars>
          <dgm:bulletEnabled val="1"/>
        </dgm:presLayoutVars>
      </dgm:prSet>
      <dgm:spPr/>
    </dgm:pt>
    <dgm:pt modelId="{9035D235-48B9-4BD2-B055-EEA9A6222F5B}" type="pres">
      <dgm:prSet presAssocID="{4D3DEAC6-02F4-4D7D-BBF1-1CFE1A944772}" presName="sibTrans" presStyleLbl="sibTrans1D1" presStyleIdx="1" presStyleCnt="10"/>
      <dgm:spPr/>
    </dgm:pt>
    <dgm:pt modelId="{FB65EF2A-D636-4476-B6E8-506702610196}" type="pres">
      <dgm:prSet presAssocID="{4D3DEAC6-02F4-4D7D-BBF1-1CFE1A944772}" presName="connectorText" presStyleLbl="sibTrans1D1" presStyleIdx="1" presStyleCnt="10"/>
      <dgm:spPr/>
    </dgm:pt>
    <dgm:pt modelId="{3F4DB86A-CA8E-487A-ACEF-B508A7D2D1D8}" type="pres">
      <dgm:prSet presAssocID="{363058F1-4B58-48CC-9D53-0743DC708556}" presName="node" presStyleLbl="node1" presStyleIdx="2" presStyleCnt="11">
        <dgm:presLayoutVars>
          <dgm:bulletEnabled val="1"/>
        </dgm:presLayoutVars>
      </dgm:prSet>
      <dgm:spPr/>
    </dgm:pt>
    <dgm:pt modelId="{6CF29317-E87B-4EAC-97F9-25916E4B6479}" type="pres">
      <dgm:prSet presAssocID="{E88CC158-A6C4-4006-8D91-E2F24C2CCC79}" presName="sibTrans" presStyleLbl="sibTrans1D1" presStyleIdx="2" presStyleCnt="10"/>
      <dgm:spPr/>
    </dgm:pt>
    <dgm:pt modelId="{7C5FFAA1-C62D-474E-AF83-D02D07008E7F}" type="pres">
      <dgm:prSet presAssocID="{E88CC158-A6C4-4006-8D91-E2F24C2CCC79}" presName="connectorText" presStyleLbl="sibTrans1D1" presStyleIdx="2" presStyleCnt="10"/>
      <dgm:spPr/>
    </dgm:pt>
    <dgm:pt modelId="{831A1A69-B0DA-416A-853F-106282791996}" type="pres">
      <dgm:prSet presAssocID="{3CD9CDBC-5557-4C29-8227-6A93DA51865B}" presName="node" presStyleLbl="node1" presStyleIdx="3" presStyleCnt="11">
        <dgm:presLayoutVars>
          <dgm:bulletEnabled val="1"/>
        </dgm:presLayoutVars>
      </dgm:prSet>
      <dgm:spPr/>
    </dgm:pt>
    <dgm:pt modelId="{23D39D37-39F4-477B-9A8A-0686FA05D064}" type="pres">
      <dgm:prSet presAssocID="{1C64A0F0-1475-4918-936D-6D140ECCBADF}" presName="sibTrans" presStyleLbl="sibTrans1D1" presStyleIdx="3" presStyleCnt="10"/>
      <dgm:spPr/>
    </dgm:pt>
    <dgm:pt modelId="{C6B14181-1973-4341-B8F5-DBEDF35B5CD0}" type="pres">
      <dgm:prSet presAssocID="{1C64A0F0-1475-4918-936D-6D140ECCBADF}" presName="connectorText" presStyleLbl="sibTrans1D1" presStyleIdx="3" presStyleCnt="10"/>
      <dgm:spPr/>
    </dgm:pt>
    <dgm:pt modelId="{B2C5D692-91B8-4DA3-A1EE-A7EE116B682A}" type="pres">
      <dgm:prSet presAssocID="{33D5B698-5E7B-4755-93CB-E2A5020BFC19}" presName="node" presStyleLbl="node1" presStyleIdx="4" presStyleCnt="11">
        <dgm:presLayoutVars>
          <dgm:bulletEnabled val="1"/>
        </dgm:presLayoutVars>
      </dgm:prSet>
      <dgm:spPr/>
    </dgm:pt>
    <dgm:pt modelId="{96EF7A82-F289-4E55-91B2-087D8575E3E5}" type="pres">
      <dgm:prSet presAssocID="{D1694CA8-EF6D-4FEF-B8E8-E8029587D325}" presName="sibTrans" presStyleLbl="sibTrans1D1" presStyleIdx="4" presStyleCnt="10"/>
      <dgm:spPr/>
    </dgm:pt>
    <dgm:pt modelId="{E828719A-5023-437A-B7AA-874EB297D2CB}" type="pres">
      <dgm:prSet presAssocID="{D1694CA8-EF6D-4FEF-B8E8-E8029587D325}" presName="connectorText" presStyleLbl="sibTrans1D1" presStyleIdx="4" presStyleCnt="10"/>
      <dgm:spPr/>
    </dgm:pt>
    <dgm:pt modelId="{F4AFF88C-4B5E-467F-9EE2-6FA6A70C841C}" type="pres">
      <dgm:prSet presAssocID="{0C3322B0-D53A-4B24-9BBC-96E03896019E}" presName="node" presStyleLbl="node1" presStyleIdx="5" presStyleCnt="11">
        <dgm:presLayoutVars>
          <dgm:bulletEnabled val="1"/>
        </dgm:presLayoutVars>
      </dgm:prSet>
      <dgm:spPr/>
    </dgm:pt>
    <dgm:pt modelId="{7CF84AA6-74CF-4DD6-90CE-46D2B9C72F9C}" type="pres">
      <dgm:prSet presAssocID="{06E2AF56-1F9F-4B50-8BC9-0CE9B94F00D2}" presName="sibTrans" presStyleLbl="sibTrans1D1" presStyleIdx="5" presStyleCnt="10"/>
      <dgm:spPr/>
    </dgm:pt>
    <dgm:pt modelId="{04944E9F-6D47-492E-98E5-1B05E16C130D}" type="pres">
      <dgm:prSet presAssocID="{06E2AF56-1F9F-4B50-8BC9-0CE9B94F00D2}" presName="connectorText" presStyleLbl="sibTrans1D1" presStyleIdx="5" presStyleCnt="10"/>
      <dgm:spPr/>
    </dgm:pt>
    <dgm:pt modelId="{28551F67-D1DF-4871-92E4-2C140B4EA696}" type="pres">
      <dgm:prSet presAssocID="{C70135E7-AAED-490A-9D58-53291566F58F}" presName="node" presStyleLbl="node1" presStyleIdx="6" presStyleCnt="11" custLinFactNeighborX="2012">
        <dgm:presLayoutVars>
          <dgm:bulletEnabled val="1"/>
        </dgm:presLayoutVars>
      </dgm:prSet>
      <dgm:spPr/>
    </dgm:pt>
    <dgm:pt modelId="{67ECEFB2-D104-459E-A39E-8CDAFC9D20C0}" type="pres">
      <dgm:prSet presAssocID="{F2538914-A053-4FC2-AB2B-D1BD768A4F54}" presName="sibTrans" presStyleLbl="sibTrans1D1" presStyleIdx="6" presStyleCnt="10"/>
      <dgm:spPr/>
    </dgm:pt>
    <dgm:pt modelId="{7F33C980-356B-4591-8F8D-9C9E775EEDB3}" type="pres">
      <dgm:prSet presAssocID="{F2538914-A053-4FC2-AB2B-D1BD768A4F54}" presName="connectorText" presStyleLbl="sibTrans1D1" presStyleIdx="6" presStyleCnt="10"/>
      <dgm:spPr/>
    </dgm:pt>
    <dgm:pt modelId="{0C110C62-06D6-4A9B-8109-83DE56B54421}" type="pres">
      <dgm:prSet presAssocID="{93A46975-F994-45EC-BC24-0F1A6AEBE6AC}" presName="node" presStyleLbl="node1" presStyleIdx="7" presStyleCnt="11">
        <dgm:presLayoutVars>
          <dgm:bulletEnabled val="1"/>
        </dgm:presLayoutVars>
      </dgm:prSet>
      <dgm:spPr/>
    </dgm:pt>
    <dgm:pt modelId="{BA3B52BC-53B0-4E24-8219-67E5AFADE27C}" type="pres">
      <dgm:prSet presAssocID="{219846ED-448E-4B94-A807-941A0D8F62D5}" presName="sibTrans" presStyleLbl="sibTrans1D1" presStyleIdx="7" presStyleCnt="10"/>
      <dgm:spPr/>
    </dgm:pt>
    <dgm:pt modelId="{B01F21AD-2C5B-4B87-91D8-31F2E2778C0B}" type="pres">
      <dgm:prSet presAssocID="{219846ED-448E-4B94-A807-941A0D8F62D5}" presName="connectorText" presStyleLbl="sibTrans1D1" presStyleIdx="7" presStyleCnt="10"/>
      <dgm:spPr/>
    </dgm:pt>
    <dgm:pt modelId="{B755EDF9-AC4F-4E97-A2DB-9BF44CBE7315}" type="pres">
      <dgm:prSet presAssocID="{430BB459-DBC4-4CE9-BC15-9B6A6CD15B30}" presName="node" presStyleLbl="node1" presStyleIdx="8" presStyleCnt="11">
        <dgm:presLayoutVars>
          <dgm:bulletEnabled val="1"/>
        </dgm:presLayoutVars>
      </dgm:prSet>
      <dgm:spPr/>
    </dgm:pt>
    <dgm:pt modelId="{FE2DE13E-76E0-40B7-8AEC-5264B1CB3B65}" type="pres">
      <dgm:prSet presAssocID="{2ACEF865-E9FE-4901-97C4-A19F75FE7518}" presName="sibTrans" presStyleLbl="sibTrans1D1" presStyleIdx="8" presStyleCnt="10"/>
      <dgm:spPr/>
    </dgm:pt>
    <dgm:pt modelId="{3C6E0D72-4084-40C7-95AA-8A6535A83515}" type="pres">
      <dgm:prSet presAssocID="{2ACEF865-E9FE-4901-97C4-A19F75FE7518}" presName="connectorText" presStyleLbl="sibTrans1D1" presStyleIdx="8" presStyleCnt="10"/>
      <dgm:spPr/>
    </dgm:pt>
    <dgm:pt modelId="{0185874F-D2C0-4BEF-9BD0-F20B0B70657C}" type="pres">
      <dgm:prSet presAssocID="{6B3622FA-39DE-4311-B296-436E0A69D71B}" presName="node" presStyleLbl="node1" presStyleIdx="9" presStyleCnt="11" custLinFactNeighborX="2012">
        <dgm:presLayoutVars>
          <dgm:bulletEnabled val="1"/>
        </dgm:presLayoutVars>
      </dgm:prSet>
      <dgm:spPr/>
    </dgm:pt>
    <dgm:pt modelId="{D94EB467-A55A-4288-B6E5-FCDC9E25DF45}" type="pres">
      <dgm:prSet presAssocID="{B2173A9C-8B9A-4C09-B24D-33C9A1A89E2D}" presName="sibTrans" presStyleLbl="sibTrans1D1" presStyleIdx="9" presStyleCnt="10"/>
      <dgm:spPr/>
    </dgm:pt>
    <dgm:pt modelId="{3CD2E49D-96D7-4F70-8C6F-D4C3627C428F}" type="pres">
      <dgm:prSet presAssocID="{B2173A9C-8B9A-4C09-B24D-33C9A1A89E2D}" presName="connectorText" presStyleLbl="sibTrans1D1" presStyleIdx="9" presStyleCnt="10"/>
      <dgm:spPr/>
    </dgm:pt>
    <dgm:pt modelId="{54C2DE6F-D15D-4818-8D85-B1F538DD36D1}" type="pres">
      <dgm:prSet presAssocID="{C70FA76F-F071-4E6B-BC80-4B0F3FA05FEF}" presName="node" presStyleLbl="node1" presStyleIdx="10" presStyleCnt="11">
        <dgm:presLayoutVars>
          <dgm:bulletEnabled val="1"/>
        </dgm:presLayoutVars>
      </dgm:prSet>
      <dgm:spPr/>
    </dgm:pt>
  </dgm:ptLst>
  <dgm:cxnLst>
    <dgm:cxn modelId="{529D4700-29B4-43CD-A230-188878E849B5}" type="presOf" srcId="{E88CC158-A6C4-4006-8D91-E2F24C2CCC79}" destId="{7C5FFAA1-C62D-474E-AF83-D02D07008E7F}" srcOrd="1" destOrd="0" presId="urn:microsoft.com/office/officeart/2005/8/layout/bProcess3"/>
    <dgm:cxn modelId="{6C638F04-B616-4772-85D5-C60F1295E787}" type="presOf" srcId="{CD514C54-F166-4347-8472-8B41819D9AB3}" destId="{D66E70DC-F5B6-4246-BC19-2EE01388E443}" srcOrd="0" destOrd="0" presId="urn:microsoft.com/office/officeart/2005/8/layout/bProcess3"/>
    <dgm:cxn modelId="{FD8AF212-CDB5-454D-96F2-B232F5690F91}" type="presOf" srcId="{B2173A9C-8B9A-4C09-B24D-33C9A1A89E2D}" destId="{3CD2E49D-96D7-4F70-8C6F-D4C3627C428F}" srcOrd="1" destOrd="0" presId="urn:microsoft.com/office/officeart/2005/8/layout/bProcess3"/>
    <dgm:cxn modelId="{E1D41716-2C18-47DA-8C33-C5419751D20E}" type="presOf" srcId="{D1694CA8-EF6D-4FEF-B8E8-E8029587D325}" destId="{96EF7A82-F289-4E55-91B2-087D8575E3E5}" srcOrd="0" destOrd="0" presId="urn:microsoft.com/office/officeart/2005/8/layout/bProcess3"/>
    <dgm:cxn modelId="{D7C7DE16-70DC-48D9-B42F-76C3EBB27E37}" type="presOf" srcId="{363058F1-4B58-48CC-9D53-0743DC708556}" destId="{3F4DB86A-CA8E-487A-ACEF-B508A7D2D1D8}" srcOrd="0" destOrd="0" presId="urn:microsoft.com/office/officeart/2005/8/layout/bProcess3"/>
    <dgm:cxn modelId="{2DEF081E-3DA4-4DA6-9B4E-B1EC3D67C45A}" type="presOf" srcId="{E88CC158-A6C4-4006-8D91-E2F24C2CCC79}" destId="{6CF29317-E87B-4EAC-97F9-25916E4B6479}" srcOrd="0" destOrd="0" presId="urn:microsoft.com/office/officeart/2005/8/layout/bProcess3"/>
    <dgm:cxn modelId="{547F9023-3A0E-4ECE-8AB4-5728C91B38DF}" srcId="{20BA2F9A-0473-4319-B610-D39B7A04ED72}" destId="{33D5B698-5E7B-4755-93CB-E2A5020BFC19}" srcOrd="4" destOrd="0" parTransId="{A9AAB9F0-96B3-478D-9BD1-81D7D81DF309}" sibTransId="{D1694CA8-EF6D-4FEF-B8E8-E8029587D325}"/>
    <dgm:cxn modelId="{9936BE23-2802-4169-AAE9-F8351BFC2D3B}" srcId="{20BA2F9A-0473-4319-B610-D39B7A04ED72}" destId="{CD514C54-F166-4347-8472-8B41819D9AB3}" srcOrd="1" destOrd="0" parTransId="{34341FAB-52B4-4E0F-B32C-A532F4692E9A}" sibTransId="{4D3DEAC6-02F4-4D7D-BBF1-1CFE1A944772}"/>
    <dgm:cxn modelId="{A8162126-8A26-4617-B362-68DA17E5E45F}" srcId="{20BA2F9A-0473-4319-B610-D39B7A04ED72}" destId="{93A46975-F994-45EC-BC24-0F1A6AEBE6AC}" srcOrd="7" destOrd="0" parTransId="{54BAFC69-4CBC-4701-9E93-ECC8D4A94AE0}" sibTransId="{219846ED-448E-4B94-A807-941A0D8F62D5}"/>
    <dgm:cxn modelId="{87A0A62C-467A-4114-8652-CE9008A037F1}" type="presOf" srcId="{B2173A9C-8B9A-4C09-B24D-33C9A1A89E2D}" destId="{D94EB467-A55A-4288-B6E5-FCDC9E25DF45}" srcOrd="0" destOrd="0" presId="urn:microsoft.com/office/officeart/2005/8/layout/bProcess3"/>
    <dgm:cxn modelId="{B0FBAC30-FC3D-4ADE-9253-7B1818EC9253}" type="presOf" srcId="{4D3DEAC6-02F4-4D7D-BBF1-1CFE1A944772}" destId="{9035D235-48B9-4BD2-B055-EEA9A6222F5B}" srcOrd="0" destOrd="0" presId="urn:microsoft.com/office/officeart/2005/8/layout/bProcess3"/>
    <dgm:cxn modelId="{CB325032-1728-42AE-9FE3-5C4C1928B8E0}" type="presOf" srcId="{2ACEF865-E9FE-4901-97C4-A19F75FE7518}" destId="{3C6E0D72-4084-40C7-95AA-8A6535A83515}" srcOrd="1" destOrd="0" presId="urn:microsoft.com/office/officeart/2005/8/layout/bProcess3"/>
    <dgm:cxn modelId="{E34E1E5D-9E34-41F0-997A-828841774312}" type="presOf" srcId="{F07FE800-72B6-4126-AAE6-D9322638A233}" destId="{5EA06671-47AE-4B55-81C6-91A7FB6FD5A0}" srcOrd="0" destOrd="0" presId="urn:microsoft.com/office/officeart/2005/8/layout/bProcess3"/>
    <dgm:cxn modelId="{D9E6AE5D-B218-46B7-A700-8FD368B7CDEA}" type="presOf" srcId="{06E2AF56-1F9F-4B50-8BC9-0CE9B94F00D2}" destId="{04944E9F-6D47-492E-98E5-1B05E16C130D}" srcOrd="1" destOrd="0" presId="urn:microsoft.com/office/officeart/2005/8/layout/bProcess3"/>
    <dgm:cxn modelId="{23518264-3E55-44C3-9FF5-9EE038D88D89}" type="presOf" srcId="{219846ED-448E-4B94-A807-941A0D8F62D5}" destId="{B01F21AD-2C5B-4B87-91D8-31F2E2778C0B}" srcOrd="1" destOrd="0" presId="urn:microsoft.com/office/officeart/2005/8/layout/bProcess3"/>
    <dgm:cxn modelId="{2FBAD264-D197-4DFF-8095-B07CBC9CE7A4}" srcId="{20BA2F9A-0473-4319-B610-D39B7A04ED72}" destId="{363058F1-4B58-48CC-9D53-0743DC708556}" srcOrd="2" destOrd="0" parTransId="{A4A6D88D-BDCA-4D52-9A4D-406C2514B503}" sibTransId="{E88CC158-A6C4-4006-8D91-E2F24C2CCC79}"/>
    <dgm:cxn modelId="{345CA048-09A8-4B39-A9FB-A0A611C1152F}" type="presOf" srcId="{1C64A0F0-1475-4918-936D-6D140ECCBADF}" destId="{23D39D37-39F4-477B-9A8A-0686FA05D064}" srcOrd="0" destOrd="0" presId="urn:microsoft.com/office/officeart/2005/8/layout/bProcess3"/>
    <dgm:cxn modelId="{2C19286B-3909-4E7E-A74E-C8979003856B}" type="presOf" srcId="{430BB459-DBC4-4CE9-BC15-9B6A6CD15B30}" destId="{B755EDF9-AC4F-4E97-A2DB-9BF44CBE7315}" srcOrd="0" destOrd="0" presId="urn:microsoft.com/office/officeart/2005/8/layout/bProcess3"/>
    <dgm:cxn modelId="{6496314B-4727-4699-8473-7EF8A4FC5094}" type="presOf" srcId="{1C64A0F0-1475-4918-936D-6D140ECCBADF}" destId="{C6B14181-1973-4341-B8F5-DBEDF35B5CD0}" srcOrd="1" destOrd="0" presId="urn:microsoft.com/office/officeart/2005/8/layout/bProcess3"/>
    <dgm:cxn modelId="{9AE6AC54-521D-4F19-97B4-9E89A64238AA}" type="presOf" srcId="{C70FA76F-F071-4E6B-BC80-4B0F3FA05FEF}" destId="{54C2DE6F-D15D-4818-8D85-B1F538DD36D1}" srcOrd="0" destOrd="0" presId="urn:microsoft.com/office/officeart/2005/8/layout/bProcess3"/>
    <dgm:cxn modelId="{64B0B556-0151-4F7F-80D2-0A0982E84E6A}" type="presOf" srcId="{D1694CA8-EF6D-4FEF-B8E8-E8029587D325}" destId="{E828719A-5023-437A-B7AA-874EB297D2CB}" srcOrd="1" destOrd="0" presId="urn:microsoft.com/office/officeart/2005/8/layout/bProcess3"/>
    <dgm:cxn modelId="{3AB88D57-3444-4692-8C6C-407A5C35C830}" type="presOf" srcId="{06E2AF56-1F9F-4B50-8BC9-0CE9B94F00D2}" destId="{7CF84AA6-74CF-4DD6-90CE-46D2B9C72F9C}" srcOrd="0" destOrd="0" presId="urn:microsoft.com/office/officeart/2005/8/layout/bProcess3"/>
    <dgm:cxn modelId="{4B104678-024B-4DB8-B01F-B1B821D34BC1}" type="presOf" srcId="{6B3622FA-39DE-4311-B296-436E0A69D71B}" destId="{0185874F-D2C0-4BEF-9BD0-F20B0B70657C}" srcOrd="0" destOrd="0" presId="urn:microsoft.com/office/officeart/2005/8/layout/bProcess3"/>
    <dgm:cxn modelId="{7E3B7179-3447-480C-8888-1993D3563D75}" type="presOf" srcId="{032AD999-BF40-449B-8A3F-DAD276466257}" destId="{B0DB0134-D06B-4BFA-B14D-E9C97672E894}" srcOrd="0" destOrd="0" presId="urn:microsoft.com/office/officeart/2005/8/layout/bProcess3"/>
    <dgm:cxn modelId="{CBA0D679-41BD-4250-B968-0803F63F837E}" type="presOf" srcId="{F07FE800-72B6-4126-AAE6-D9322638A233}" destId="{4B25B1EF-D20E-4D5E-8098-6D3C820EC027}" srcOrd="1" destOrd="0" presId="urn:microsoft.com/office/officeart/2005/8/layout/bProcess3"/>
    <dgm:cxn modelId="{732C7284-47FF-41ED-B2AC-EA164B91D4FE}" srcId="{20BA2F9A-0473-4319-B610-D39B7A04ED72}" destId="{0C3322B0-D53A-4B24-9BBC-96E03896019E}" srcOrd="5" destOrd="0" parTransId="{3ECD4F99-AB15-42BB-B092-3D12A8D6E9C3}" sibTransId="{06E2AF56-1F9F-4B50-8BC9-0CE9B94F00D2}"/>
    <dgm:cxn modelId="{2D03AF8A-9D0D-4C18-9A8D-409FA82D26B3}" srcId="{20BA2F9A-0473-4319-B610-D39B7A04ED72}" destId="{3CD9CDBC-5557-4C29-8227-6A93DA51865B}" srcOrd="3" destOrd="0" parTransId="{9A654466-AD19-4002-957F-27EC02FAADC8}" sibTransId="{1C64A0F0-1475-4918-936D-6D140ECCBADF}"/>
    <dgm:cxn modelId="{181D7F9A-A394-4FC2-A442-CCBCECD61A28}" type="presOf" srcId="{93A46975-F994-45EC-BC24-0F1A6AEBE6AC}" destId="{0C110C62-06D6-4A9B-8109-83DE56B54421}" srcOrd="0" destOrd="0" presId="urn:microsoft.com/office/officeart/2005/8/layout/bProcess3"/>
    <dgm:cxn modelId="{5F6E099C-129B-4487-AF22-09C502E3A886}" type="presOf" srcId="{219846ED-448E-4B94-A807-941A0D8F62D5}" destId="{BA3B52BC-53B0-4E24-8219-67E5AFADE27C}" srcOrd="0" destOrd="0" presId="urn:microsoft.com/office/officeart/2005/8/layout/bProcess3"/>
    <dgm:cxn modelId="{7302DF9E-B16E-4BE8-B452-126B111366F2}" type="presOf" srcId="{20BA2F9A-0473-4319-B610-D39B7A04ED72}" destId="{404A673F-2535-4615-ACE0-C8B35460B5C4}" srcOrd="0" destOrd="0" presId="urn:microsoft.com/office/officeart/2005/8/layout/bProcess3"/>
    <dgm:cxn modelId="{F518E7A0-3EE2-4D17-B184-7384AFE04202}" type="presOf" srcId="{0C3322B0-D53A-4B24-9BBC-96E03896019E}" destId="{F4AFF88C-4B5E-467F-9EE2-6FA6A70C841C}" srcOrd="0" destOrd="0" presId="urn:microsoft.com/office/officeart/2005/8/layout/bProcess3"/>
    <dgm:cxn modelId="{7B4EA8A5-88B8-475F-9E2A-43CF36D0DD5E}" type="presOf" srcId="{F2538914-A053-4FC2-AB2B-D1BD768A4F54}" destId="{7F33C980-356B-4591-8F8D-9C9E775EEDB3}" srcOrd="1" destOrd="0" presId="urn:microsoft.com/office/officeart/2005/8/layout/bProcess3"/>
    <dgm:cxn modelId="{0ABD9BAB-2EAF-4BC3-A623-39E7EB7528C2}" srcId="{20BA2F9A-0473-4319-B610-D39B7A04ED72}" destId="{C70135E7-AAED-490A-9D58-53291566F58F}" srcOrd="6" destOrd="0" parTransId="{D10BE2FC-BF97-469E-8199-7767006FB208}" sibTransId="{F2538914-A053-4FC2-AB2B-D1BD768A4F54}"/>
    <dgm:cxn modelId="{FA74B1AF-2197-4233-8004-F3716B0B5634}" type="presOf" srcId="{3CD9CDBC-5557-4C29-8227-6A93DA51865B}" destId="{831A1A69-B0DA-416A-853F-106282791996}" srcOrd="0" destOrd="0" presId="urn:microsoft.com/office/officeart/2005/8/layout/bProcess3"/>
    <dgm:cxn modelId="{AA7708BF-4AAB-4159-8C2E-F62EF8DD80D2}" type="presOf" srcId="{33D5B698-5E7B-4755-93CB-E2A5020BFC19}" destId="{B2C5D692-91B8-4DA3-A1EE-A7EE116B682A}" srcOrd="0" destOrd="0" presId="urn:microsoft.com/office/officeart/2005/8/layout/bProcess3"/>
    <dgm:cxn modelId="{A2036BC0-F019-4662-9A65-28D7EBA92C90}" srcId="{20BA2F9A-0473-4319-B610-D39B7A04ED72}" destId="{C70FA76F-F071-4E6B-BC80-4B0F3FA05FEF}" srcOrd="10" destOrd="0" parTransId="{4A5C81BA-A109-49B6-86C4-BB875A053DDE}" sibTransId="{B7EC01DC-A22E-4D41-8503-CBC921B2ED02}"/>
    <dgm:cxn modelId="{356CABC8-58DB-4491-B2E2-D63AA6CDFF9D}" srcId="{20BA2F9A-0473-4319-B610-D39B7A04ED72}" destId="{430BB459-DBC4-4CE9-BC15-9B6A6CD15B30}" srcOrd="8" destOrd="0" parTransId="{A5B5A81D-B8F0-4346-9CBB-7D7E34A06975}" sibTransId="{2ACEF865-E9FE-4901-97C4-A19F75FE7518}"/>
    <dgm:cxn modelId="{92FE6BCA-080D-4B98-AD2E-811F5EEC0881}" srcId="{20BA2F9A-0473-4319-B610-D39B7A04ED72}" destId="{6B3622FA-39DE-4311-B296-436E0A69D71B}" srcOrd="9" destOrd="0" parTransId="{BA49D283-1FA6-437E-9CA9-8EB45B3BDDD7}" sibTransId="{B2173A9C-8B9A-4C09-B24D-33C9A1A89E2D}"/>
    <dgm:cxn modelId="{943BF0D3-EE8D-4DAA-8626-C44036C0D7EE}" type="presOf" srcId="{F2538914-A053-4FC2-AB2B-D1BD768A4F54}" destId="{67ECEFB2-D104-459E-A39E-8CDAFC9D20C0}" srcOrd="0" destOrd="0" presId="urn:microsoft.com/office/officeart/2005/8/layout/bProcess3"/>
    <dgm:cxn modelId="{52A4F0D7-3CC0-4DD6-BD80-4F18F53D498B}" type="presOf" srcId="{4D3DEAC6-02F4-4D7D-BBF1-1CFE1A944772}" destId="{FB65EF2A-D636-4476-B6E8-506702610196}" srcOrd="1" destOrd="0" presId="urn:microsoft.com/office/officeart/2005/8/layout/bProcess3"/>
    <dgm:cxn modelId="{09AFC9E7-919C-46BA-9103-599C3B9EABD5}" type="presOf" srcId="{2ACEF865-E9FE-4901-97C4-A19F75FE7518}" destId="{FE2DE13E-76E0-40B7-8AEC-5264B1CB3B65}" srcOrd="0" destOrd="0" presId="urn:microsoft.com/office/officeart/2005/8/layout/bProcess3"/>
    <dgm:cxn modelId="{E08808E9-1641-4484-8213-5AD766C23A69}" type="presOf" srcId="{C70135E7-AAED-490A-9D58-53291566F58F}" destId="{28551F67-D1DF-4871-92E4-2C140B4EA696}" srcOrd="0" destOrd="0" presId="urn:microsoft.com/office/officeart/2005/8/layout/bProcess3"/>
    <dgm:cxn modelId="{26916AFC-C054-475C-8B21-56F5A03415B1}" srcId="{20BA2F9A-0473-4319-B610-D39B7A04ED72}" destId="{032AD999-BF40-449B-8A3F-DAD276466257}" srcOrd="0" destOrd="0" parTransId="{66F03057-A55E-4D5E-B24C-5DAD7794D0B4}" sibTransId="{F07FE800-72B6-4126-AAE6-D9322638A233}"/>
    <dgm:cxn modelId="{2AF40C96-CD27-48CB-8014-5D7462C6692C}" type="presParOf" srcId="{404A673F-2535-4615-ACE0-C8B35460B5C4}" destId="{B0DB0134-D06B-4BFA-B14D-E9C97672E894}" srcOrd="0" destOrd="0" presId="urn:microsoft.com/office/officeart/2005/8/layout/bProcess3"/>
    <dgm:cxn modelId="{FBA38188-3464-43FB-8A46-20850598F159}" type="presParOf" srcId="{404A673F-2535-4615-ACE0-C8B35460B5C4}" destId="{5EA06671-47AE-4B55-81C6-91A7FB6FD5A0}" srcOrd="1" destOrd="0" presId="urn:microsoft.com/office/officeart/2005/8/layout/bProcess3"/>
    <dgm:cxn modelId="{E55AAD44-B0F0-4D86-ABB1-1337EEEBBE0E}" type="presParOf" srcId="{5EA06671-47AE-4B55-81C6-91A7FB6FD5A0}" destId="{4B25B1EF-D20E-4D5E-8098-6D3C820EC027}" srcOrd="0" destOrd="0" presId="urn:microsoft.com/office/officeart/2005/8/layout/bProcess3"/>
    <dgm:cxn modelId="{958658FA-E177-4A97-849C-C4429CE56742}" type="presParOf" srcId="{404A673F-2535-4615-ACE0-C8B35460B5C4}" destId="{D66E70DC-F5B6-4246-BC19-2EE01388E443}" srcOrd="2" destOrd="0" presId="urn:microsoft.com/office/officeart/2005/8/layout/bProcess3"/>
    <dgm:cxn modelId="{96728F62-14DB-4F4D-8ACC-0B500AC7CA91}" type="presParOf" srcId="{404A673F-2535-4615-ACE0-C8B35460B5C4}" destId="{9035D235-48B9-4BD2-B055-EEA9A6222F5B}" srcOrd="3" destOrd="0" presId="urn:microsoft.com/office/officeart/2005/8/layout/bProcess3"/>
    <dgm:cxn modelId="{4FC85F04-410D-4D37-9A7C-8CC374A27C1F}" type="presParOf" srcId="{9035D235-48B9-4BD2-B055-EEA9A6222F5B}" destId="{FB65EF2A-D636-4476-B6E8-506702610196}" srcOrd="0" destOrd="0" presId="urn:microsoft.com/office/officeart/2005/8/layout/bProcess3"/>
    <dgm:cxn modelId="{F01DDD07-F95C-4925-8F4F-7DFB598E88BE}" type="presParOf" srcId="{404A673F-2535-4615-ACE0-C8B35460B5C4}" destId="{3F4DB86A-CA8E-487A-ACEF-B508A7D2D1D8}" srcOrd="4" destOrd="0" presId="urn:microsoft.com/office/officeart/2005/8/layout/bProcess3"/>
    <dgm:cxn modelId="{AE9A8445-973B-49FF-A53B-4DD55A45BDB1}" type="presParOf" srcId="{404A673F-2535-4615-ACE0-C8B35460B5C4}" destId="{6CF29317-E87B-4EAC-97F9-25916E4B6479}" srcOrd="5" destOrd="0" presId="urn:microsoft.com/office/officeart/2005/8/layout/bProcess3"/>
    <dgm:cxn modelId="{A88EE5C9-C127-4755-8E5A-68BC921B454B}" type="presParOf" srcId="{6CF29317-E87B-4EAC-97F9-25916E4B6479}" destId="{7C5FFAA1-C62D-474E-AF83-D02D07008E7F}" srcOrd="0" destOrd="0" presId="urn:microsoft.com/office/officeart/2005/8/layout/bProcess3"/>
    <dgm:cxn modelId="{838C25A7-B045-4C08-98FD-3CB429003B1E}" type="presParOf" srcId="{404A673F-2535-4615-ACE0-C8B35460B5C4}" destId="{831A1A69-B0DA-416A-853F-106282791996}" srcOrd="6" destOrd="0" presId="urn:microsoft.com/office/officeart/2005/8/layout/bProcess3"/>
    <dgm:cxn modelId="{727B48E5-3D9D-4018-BFDF-B37814DE9352}" type="presParOf" srcId="{404A673F-2535-4615-ACE0-C8B35460B5C4}" destId="{23D39D37-39F4-477B-9A8A-0686FA05D064}" srcOrd="7" destOrd="0" presId="urn:microsoft.com/office/officeart/2005/8/layout/bProcess3"/>
    <dgm:cxn modelId="{0ACEB0A2-1DFE-4E2C-8C77-1B5DE6C9ABDF}" type="presParOf" srcId="{23D39D37-39F4-477B-9A8A-0686FA05D064}" destId="{C6B14181-1973-4341-B8F5-DBEDF35B5CD0}" srcOrd="0" destOrd="0" presId="urn:microsoft.com/office/officeart/2005/8/layout/bProcess3"/>
    <dgm:cxn modelId="{71905945-08B7-4794-A374-BD81C4FA6F52}" type="presParOf" srcId="{404A673F-2535-4615-ACE0-C8B35460B5C4}" destId="{B2C5D692-91B8-4DA3-A1EE-A7EE116B682A}" srcOrd="8" destOrd="0" presId="urn:microsoft.com/office/officeart/2005/8/layout/bProcess3"/>
    <dgm:cxn modelId="{E4A56DDE-8F9C-42DE-A67E-66B6CF0135BD}" type="presParOf" srcId="{404A673F-2535-4615-ACE0-C8B35460B5C4}" destId="{96EF7A82-F289-4E55-91B2-087D8575E3E5}" srcOrd="9" destOrd="0" presId="urn:microsoft.com/office/officeart/2005/8/layout/bProcess3"/>
    <dgm:cxn modelId="{5AC3A982-8F95-4A60-9FB7-1CDB736E9055}" type="presParOf" srcId="{96EF7A82-F289-4E55-91B2-087D8575E3E5}" destId="{E828719A-5023-437A-B7AA-874EB297D2CB}" srcOrd="0" destOrd="0" presId="urn:microsoft.com/office/officeart/2005/8/layout/bProcess3"/>
    <dgm:cxn modelId="{821E6A09-E7C8-48C3-8F57-792730F4E085}" type="presParOf" srcId="{404A673F-2535-4615-ACE0-C8B35460B5C4}" destId="{F4AFF88C-4B5E-467F-9EE2-6FA6A70C841C}" srcOrd="10" destOrd="0" presId="urn:microsoft.com/office/officeart/2005/8/layout/bProcess3"/>
    <dgm:cxn modelId="{40CC516A-EA74-4DF0-AE4E-52E287DD72E6}" type="presParOf" srcId="{404A673F-2535-4615-ACE0-C8B35460B5C4}" destId="{7CF84AA6-74CF-4DD6-90CE-46D2B9C72F9C}" srcOrd="11" destOrd="0" presId="urn:microsoft.com/office/officeart/2005/8/layout/bProcess3"/>
    <dgm:cxn modelId="{EB4FB90D-BE06-4088-B863-DEA189B53F34}" type="presParOf" srcId="{7CF84AA6-74CF-4DD6-90CE-46D2B9C72F9C}" destId="{04944E9F-6D47-492E-98E5-1B05E16C130D}" srcOrd="0" destOrd="0" presId="urn:microsoft.com/office/officeart/2005/8/layout/bProcess3"/>
    <dgm:cxn modelId="{44113BA4-9BF4-40AA-9FCF-4B887EE9EDC2}" type="presParOf" srcId="{404A673F-2535-4615-ACE0-C8B35460B5C4}" destId="{28551F67-D1DF-4871-92E4-2C140B4EA696}" srcOrd="12" destOrd="0" presId="urn:microsoft.com/office/officeart/2005/8/layout/bProcess3"/>
    <dgm:cxn modelId="{A6F3E864-0E2C-43A1-9C28-D9EAF844F97F}" type="presParOf" srcId="{404A673F-2535-4615-ACE0-C8B35460B5C4}" destId="{67ECEFB2-D104-459E-A39E-8CDAFC9D20C0}" srcOrd="13" destOrd="0" presId="urn:microsoft.com/office/officeart/2005/8/layout/bProcess3"/>
    <dgm:cxn modelId="{6B28A747-7C23-4C53-9846-F85101B2A987}" type="presParOf" srcId="{67ECEFB2-D104-459E-A39E-8CDAFC9D20C0}" destId="{7F33C980-356B-4591-8F8D-9C9E775EEDB3}" srcOrd="0" destOrd="0" presId="urn:microsoft.com/office/officeart/2005/8/layout/bProcess3"/>
    <dgm:cxn modelId="{BD4A1AA4-0BEF-4B41-8D14-EAFED33D482F}" type="presParOf" srcId="{404A673F-2535-4615-ACE0-C8B35460B5C4}" destId="{0C110C62-06D6-4A9B-8109-83DE56B54421}" srcOrd="14" destOrd="0" presId="urn:microsoft.com/office/officeart/2005/8/layout/bProcess3"/>
    <dgm:cxn modelId="{DB0457BB-EA4A-45FC-82A1-45C2DD0B11F3}" type="presParOf" srcId="{404A673F-2535-4615-ACE0-C8B35460B5C4}" destId="{BA3B52BC-53B0-4E24-8219-67E5AFADE27C}" srcOrd="15" destOrd="0" presId="urn:microsoft.com/office/officeart/2005/8/layout/bProcess3"/>
    <dgm:cxn modelId="{20CC3D27-846E-4077-B87E-402FAE2955D3}" type="presParOf" srcId="{BA3B52BC-53B0-4E24-8219-67E5AFADE27C}" destId="{B01F21AD-2C5B-4B87-91D8-31F2E2778C0B}" srcOrd="0" destOrd="0" presId="urn:microsoft.com/office/officeart/2005/8/layout/bProcess3"/>
    <dgm:cxn modelId="{F377C799-C450-428E-A1FB-D211ED7E01A7}" type="presParOf" srcId="{404A673F-2535-4615-ACE0-C8B35460B5C4}" destId="{B755EDF9-AC4F-4E97-A2DB-9BF44CBE7315}" srcOrd="16" destOrd="0" presId="urn:microsoft.com/office/officeart/2005/8/layout/bProcess3"/>
    <dgm:cxn modelId="{7EECC7BA-A742-47AC-851B-5979BD58298C}" type="presParOf" srcId="{404A673F-2535-4615-ACE0-C8B35460B5C4}" destId="{FE2DE13E-76E0-40B7-8AEC-5264B1CB3B65}" srcOrd="17" destOrd="0" presId="urn:microsoft.com/office/officeart/2005/8/layout/bProcess3"/>
    <dgm:cxn modelId="{8AE8BD08-4796-4FA8-A81D-513B6BB2C7B2}" type="presParOf" srcId="{FE2DE13E-76E0-40B7-8AEC-5264B1CB3B65}" destId="{3C6E0D72-4084-40C7-95AA-8A6535A83515}" srcOrd="0" destOrd="0" presId="urn:microsoft.com/office/officeart/2005/8/layout/bProcess3"/>
    <dgm:cxn modelId="{341E7496-B1A9-4AC4-B23E-631EFAAD2864}" type="presParOf" srcId="{404A673F-2535-4615-ACE0-C8B35460B5C4}" destId="{0185874F-D2C0-4BEF-9BD0-F20B0B70657C}" srcOrd="18" destOrd="0" presId="urn:microsoft.com/office/officeart/2005/8/layout/bProcess3"/>
    <dgm:cxn modelId="{B051A12E-8191-4F8B-8069-AD84F39ACF1B}" type="presParOf" srcId="{404A673F-2535-4615-ACE0-C8B35460B5C4}" destId="{D94EB467-A55A-4288-B6E5-FCDC9E25DF45}" srcOrd="19" destOrd="0" presId="urn:microsoft.com/office/officeart/2005/8/layout/bProcess3"/>
    <dgm:cxn modelId="{863288B3-CBFF-4445-B296-F62B71305736}" type="presParOf" srcId="{D94EB467-A55A-4288-B6E5-FCDC9E25DF45}" destId="{3CD2E49D-96D7-4F70-8C6F-D4C3627C428F}" srcOrd="0" destOrd="0" presId="urn:microsoft.com/office/officeart/2005/8/layout/bProcess3"/>
    <dgm:cxn modelId="{2362F22A-D89E-4F39-A5F1-D892B37C59F7}" type="presParOf" srcId="{404A673F-2535-4615-ACE0-C8B35460B5C4}" destId="{54C2DE6F-D15D-4818-8D85-B1F538DD36D1}" srcOrd="2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A06671-47AE-4B55-81C6-91A7FB6FD5A0}">
      <dsp:nvSpPr>
        <dsp:cNvPr id="0" name=""/>
        <dsp:cNvSpPr/>
      </dsp:nvSpPr>
      <dsp:spPr>
        <a:xfrm>
          <a:off x="1392325" y="593340"/>
          <a:ext cx="317773" cy="91440"/>
        </a:xfrm>
        <a:custGeom>
          <a:avLst/>
          <a:gdLst/>
          <a:ahLst/>
          <a:cxnLst/>
          <a:rect l="0" t="0" r="0" b="0"/>
          <a:pathLst>
            <a:path>
              <a:moveTo>
                <a:pt x="0" y="45720"/>
              </a:moveTo>
              <a:lnTo>
                <a:pt x="317773" y="45720"/>
              </a:lnTo>
            </a:path>
          </a:pathLst>
        </a:custGeom>
        <a:noFill/>
        <a:ln w="9525" cap="flat" cmpd="sng" algn="ctr">
          <a:solidFill>
            <a:schemeClr val="tx1">
              <a:lumMod val="50000"/>
              <a:lumOff val="5000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1542502" y="637458"/>
        <a:ext cx="17418" cy="3203"/>
      </dsp:txXfrm>
    </dsp:sp>
    <dsp:sp modelId="{B0DB0134-D06B-4BFA-B14D-E9C97672E894}">
      <dsp:nvSpPr>
        <dsp:cNvPr id="0" name=""/>
        <dsp:cNvSpPr/>
      </dsp:nvSpPr>
      <dsp:spPr>
        <a:xfrm>
          <a:off x="1300" y="221212"/>
          <a:ext cx="1392825" cy="835695"/>
        </a:xfrm>
        <a:prstGeom prst="rect">
          <a:avLst/>
        </a:prstGeom>
        <a:solidFill>
          <a:srgbClr val="E2D9CF"/>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nb-NO" sz="1100" kern="1200" dirty="0">
              <a:solidFill>
                <a:schemeClr val="tx1"/>
              </a:solidFill>
            </a:rPr>
            <a:t>MÅL</a:t>
          </a:r>
        </a:p>
      </dsp:txBody>
      <dsp:txXfrm>
        <a:off x="1300" y="221212"/>
        <a:ext cx="1392825" cy="835695"/>
      </dsp:txXfrm>
    </dsp:sp>
    <dsp:sp modelId="{9035D235-48B9-4BD2-B055-EEA9A6222F5B}">
      <dsp:nvSpPr>
        <dsp:cNvPr id="0" name=""/>
        <dsp:cNvSpPr/>
      </dsp:nvSpPr>
      <dsp:spPr>
        <a:xfrm>
          <a:off x="3133524" y="593340"/>
          <a:ext cx="261726" cy="91440"/>
        </a:xfrm>
        <a:custGeom>
          <a:avLst/>
          <a:gdLst/>
          <a:ahLst/>
          <a:cxnLst/>
          <a:rect l="0" t="0" r="0" b="0"/>
          <a:pathLst>
            <a:path>
              <a:moveTo>
                <a:pt x="0" y="45720"/>
              </a:moveTo>
              <a:lnTo>
                <a:pt x="261726" y="45720"/>
              </a:lnTo>
            </a:path>
          </a:pathLst>
        </a:custGeom>
        <a:noFill/>
        <a:ln w="9525" cap="flat" cmpd="sng" algn="ctr">
          <a:solidFill>
            <a:schemeClr val="tx1">
              <a:lumMod val="50000"/>
              <a:lumOff val="5000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3257079" y="637458"/>
        <a:ext cx="14616" cy="3203"/>
      </dsp:txXfrm>
    </dsp:sp>
    <dsp:sp modelId="{D66E70DC-F5B6-4246-BC19-2EE01388E443}">
      <dsp:nvSpPr>
        <dsp:cNvPr id="0" name=""/>
        <dsp:cNvSpPr/>
      </dsp:nvSpPr>
      <dsp:spPr>
        <a:xfrm>
          <a:off x="1742498" y="221212"/>
          <a:ext cx="1392825" cy="8356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nb-NO" sz="1100" kern="1200" dirty="0">
              <a:solidFill>
                <a:schemeClr val="tx1"/>
              </a:solidFill>
            </a:rPr>
            <a:t>Faglig lokalisering</a:t>
          </a:r>
        </a:p>
      </dsp:txBody>
      <dsp:txXfrm>
        <a:off x="1742498" y="221212"/>
        <a:ext cx="1392825" cy="835695"/>
      </dsp:txXfrm>
    </dsp:sp>
    <dsp:sp modelId="{6CF29317-E87B-4EAC-97F9-25916E4B6479}">
      <dsp:nvSpPr>
        <dsp:cNvPr id="0" name=""/>
        <dsp:cNvSpPr/>
      </dsp:nvSpPr>
      <dsp:spPr>
        <a:xfrm>
          <a:off x="4818675" y="593340"/>
          <a:ext cx="289749" cy="91440"/>
        </a:xfrm>
        <a:custGeom>
          <a:avLst/>
          <a:gdLst/>
          <a:ahLst/>
          <a:cxnLst/>
          <a:rect l="0" t="0" r="0" b="0"/>
          <a:pathLst>
            <a:path>
              <a:moveTo>
                <a:pt x="0" y="45720"/>
              </a:moveTo>
              <a:lnTo>
                <a:pt x="289749" y="45720"/>
              </a:lnTo>
            </a:path>
          </a:pathLst>
        </a:custGeom>
        <a:noFill/>
        <a:ln w="9525" cap="flat" cmpd="sng" algn="ctr">
          <a:solidFill>
            <a:schemeClr val="tx1">
              <a:lumMod val="50000"/>
              <a:lumOff val="5000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4955541" y="637458"/>
        <a:ext cx="16017" cy="3203"/>
      </dsp:txXfrm>
    </dsp:sp>
    <dsp:sp modelId="{3F4DB86A-CA8E-487A-ACEF-B508A7D2D1D8}">
      <dsp:nvSpPr>
        <dsp:cNvPr id="0" name=""/>
        <dsp:cNvSpPr/>
      </dsp:nvSpPr>
      <dsp:spPr>
        <a:xfrm>
          <a:off x="3427650" y="221212"/>
          <a:ext cx="1392825" cy="8356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nb-NO" sz="1100" kern="1200" dirty="0">
              <a:solidFill>
                <a:schemeClr val="tx1"/>
              </a:solidFill>
            </a:rPr>
            <a:t>Økosystem for læring</a:t>
          </a:r>
        </a:p>
      </dsp:txBody>
      <dsp:txXfrm>
        <a:off x="3427650" y="221212"/>
        <a:ext cx="1392825" cy="835695"/>
      </dsp:txXfrm>
    </dsp:sp>
    <dsp:sp modelId="{23D39D37-39F4-477B-9A8A-0686FA05D064}">
      <dsp:nvSpPr>
        <dsp:cNvPr id="0" name=""/>
        <dsp:cNvSpPr/>
      </dsp:nvSpPr>
      <dsp:spPr>
        <a:xfrm>
          <a:off x="697712" y="1055107"/>
          <a:ext cx="5139525" cy="289749"/>
        </a:xfrm>
        <a:custGeom>
          <a:avLst/>
          <a:gdLst/>
          <a:ahLst/>
          <a:cxnLst/>
          <a:rect l="0" t="0" r="0" b="0"/>
          <a:pathLst>
            <a:path>
              <a:moveTo>
                <a:pt x="5139525" y="0"/>
              </a:moveTo>
              <a:lnTo>
                <a:pt x="5139525" y="161974"/>
              </a:lnTo>
              <a:lnTo>
                <a:pt x="0" y="161974"/>
              </a:lnTo>
              <a:lnTo>
                <a:pt x="0" y="289749"/>
              </a:lnTo>
            </a:path>
          </a:pathLst>
        </a:custGeom>
        <a:noFill/>
        <a:ln w="9525" cap="flat" cmpd="sng" algn="ctr">
          <a:solidFill>
            <a:schemeClr val="tx1">
              <a:lumMod val="50000"/>
              <a:lumOff val="5000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3138738" y="1198380"/>
        <a:ext cx="257474" cy="3203"/>
      </dsp:txXfrm>
    </dsp:sp>
    <dsp:sp modelId="{831A1A69-B0DA-416A-853F-106282791996}">
      <dsp:nvSpPr>
        <dsp:cNvPr id="0" name=""/>
        <dsp:cNvSpPr/>
      </dsp:nvSpPr>
      <dsp:spPr>
        <a:xfrm>
          <a:off x="5140825" y="221212"/>
          <a:ext cx="1392825" cy="8356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nb-NO" sz="1100" kern="1200" dirty="0">
              <a:solidFill>
                <a:schemeClr val="tx1"/>
              </a:solidFill>
            </a:rPr>
            <a:t>Livet på campus</a:t>
          </a:r>
        </a:p>
      </dsp:txBody>
      <dsp:txXfrm>
        <a:off x="5140825" y="221212"/>
        <a:ext cx="1392825" cy="835695"/>
      </dsp:txXfrm>
    </dsp:sp>
    <dsp:sp modelId="{96EF7A82-F289-4E55-91B2-087D8575E3E5}">
      <dsp:nvSpPr>
        <dsp:cNvPr id="0" name=""/>
        <dsp:cNvSpPr/>
      </dsp:nvSpPr>
      <dsp:spPr>
        <a:xfrm>
          <a:off x="1392325" y="1749385"/>
          <a:ext cx="289749" cy="91440"/>
        </a:xfrm>
        <a:custGeom>
          <a:avLst/>
          <a:gdLst/>
          <a:ahLst/>
          <a:cxnLst/>
          <a:rect l="0" t="0" r="0" b="0"/>
          <a:pathLst>
            <a:path>
              <a:moveTo>
                <a:pt x="0" y="45720"/>
              </a:moveTo>
              <a:lnTo>
                <a:pt x="289749" y="45720"/>
              </a:lnTo>
            </a:path>
          </a:pathLst>
        </a:custGeom>
        <a:noFill/>
        <a:ln w="9525" cap="flat" cmpd="sng" algn="ctr">
          <a:solidFill>
            <a:schemeClr val="tx1">
              <a:lumMod val="50000"/>
              <a:lumOff val="5000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1529191" y="1793503"/>
        <a:ext cx="16017" cy="3203"/>
      </dsp:txXfrm>
    </dsp:sp>
    <dsp:sp modelId="{B2C5D692-91B8-4DA3-A1EE-A7EE116B682A}">
      <dsp:nvSpPr>
        <dsp:cNvPr id="0" name=""/>
        <dsp:cNvSpPr/>
      </dsp:nvSpPr>
      <dsp:spPr>
        <a:xfrm>
          <a:off x="1300" y="1377257"/>
          <a:ext cx="1392825" cy="8356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nb-NO" sz="1100" kern="1200" dirty="0">
              <a:solidFill>
                <a:schemeClr val="tx1"/>
              </a:solidFill>
            </a:rPr>
            <a:t>Campus som utadvendt arena</a:t>
          </a:r>
        </a:p>
      </dsp:txBody>
      <dsp:txXfrm>
        <a:off x="1300" y="1377257"/>
        <a:ext cx="1392825" cy="835695"/>
      </dsp:txXfrm>
    </dsp:sp>
    <dsp:sp modelId="{7CF84AA6-74CF-4DD6-90CE-46D2B9C72F9C}">
      <dsp:nvSpPr>
        <dsp:cNvPr id="0" name=""/>
        <dsp:cNvSpPr/>
      </dsp:nvSpPr>
      <dsp:spPr>
        <a:xfrm>
          <a:off x="3105500" y="1749385"/>
          <a:ext cx="317773" cy="91440"/>
        </a:xfrm>
        <a:custGeom>
          <a:avLst/>
          <a:gdLst/>
          <a:ahLst/>
          <a:cxnLst/>
          <a:rect l="0" t="0" r="0" b="0"/>
          <a:pathLst>
            <a:path>
              <a:moveTo>
                <a:pt x="0" y="45720"/>
              </a:moveTo>
              <a:lnTo>
                <a:pt x="317773" y="45720"/>
              </a:lnTo>
            </a:path>
          </a:pathLst>
        </a:custGeom>
        <a:noFill/>
        <a:ln w="9525" cap="flat" cmpd="sng" algn="ctr">
          <a:solidFill>
            <a:schemeClr val="tx1">
              <a:lumMod val="50000"/>
              <a:lumOff val="5000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3255677" y="1793503"/>
        <a:ext cx="17418" cy="3203"/>
      </dsp:txXfrm>
    </dsp:sp>
    <dsp:sp modelId="{F4AFF88C-4B5E-467F-9EE2-6FA6A70C841C}">
      <dsp:nvSpPr>
        <dsp:cNvPr id="0" name=""/>
        <dsp:cNvSpPr/>
      </dsp:nvSpPr>
      <dsp:spPr>
        <a:xfrm>
          <a:off x="1714475" y="1377257"/>
          <a:ext cx="1392825" cy="8356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nb-NO" sz="1100" kern="1200" dirty="0">
              <a:solidFill>
                <a:schemeClr val="tx1"/>
              </a:solidFill>
            </a:rPr>
            <a:t>Utomhus</a:t>
          </a:r>
        </a:p>
      </dsp:txBody>
      <dsp:txXfrm>
        <a:off x="1714475" y="1377257"/>
        <a:ext cx="1392825" cy="835695"/>
      </dsp:txXfrm>
    </dsp:sp>
    <dsp:sp modelId="{67ECEFB2-D104-459E-A39E-8CDAFC9D20C0}">
      <dsp:nvSpPr>
        <dsp:cNvPr id="0" name=""/>
        <dsp:cNvSpPr/>
      </dsp:nvSpPr>
      <dsp:spPr>
        <a:xfrm>
          <a:off x="4846699" y="1749385"/>
          <a:ext cx="261726" cy="91440"/>
        </a:xfrm>
        <a:custGeom>
          <a:avLst/>
          <a:gdLst/>
          <a:ahLst/>
          <a:cxnLst/>
          <a:rect l="0" t="0" r="0" b="0"/>
          <a:pathLst>
            <a:path>
              <a:moveTo>
                <a:pt x="0" y="45720"/>
              </a:moveTo>
              <a:lnTo>
                <a:pt x="261726" y="45720"/>
              </a:lnTo>
            </a:path>
          </a:pathLst>
        </a:custGeom>
        <a:noFill/>
        <a:ln w="9525" cap="flat" cmpd="sng" algn="ctr">
          <a:solidFill>
            <a:schemeClr val="tx1">
              <a:lumMod val="50000"/>
              <a:lumOff val="5000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4970254" y="1793503"/>
        <a:ext cx="14616" cy="3203"/>
      </dsp:txXfrm>
    </dsp:sp>
    <dsp:sp modelId="{28551F67-D1DF-4871-92E4-2C140B4EA696}">
      <dsp:nvSpPr>
        <dsp:cNvPr id="0" name=""/>
        <dsp:cNvSpPr/>
      </dsp:nvSpPr>
      <dsp:spPr>
        <a:xfrm>
          <a:off x="3455674" y="1377257"/>
          <a:ext cx="1392825" cy="8356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nb-NO" sz="1100" kern="1200" dirty="0">
              <a:solidFill>
                <a:schemeClr val="tx1"/>
              </a:solidFill>
            </a:rPr>
            <a:t>Spesialarealer</a:t>
          </a:r>
        </a:p>
      </dsp:txBody>
      <dsp:txXfrm>
        <a:off x="3455674" y="1377257"/>
        <a:ext cx="1392825" cy="835695"/>
      </dsp:txXfrm>
    </dsp:sp>
    <dsp:sp modelId="{BA3B52BC-53B0-4E24-8219-67E5AFADE27C}">
      <dsp:nvSpPr>
        <dsp:cNvPr id="0" name=""/>
        <dsp:cNvSpPr/>
      </dsp:nvSpPr>
      <dsp:spPr>
        <a:xfrm>
          <a:off x="697712" y="2211152"/>
          <a:ext cx="5139525" cy="289749"/>
        </a:xfrm>
        <a:custGeom>
          <a:avLst/>
          <a:gdLst/>
          <a:ahLst/>
          <a:cxnLst/>
          <a:rect l="0" t="0" r="0" b="0"/>
          <a:pathLst>
            <a:path>
              <a:moveTo>
                <a:pt x="5139525" y="0"/>
              </a:moveTo>
              <a:lnTo>
                <a:pt x="5139525" y="161974"/>
              </a:lnTo>
              <a:lnTo>
                <a:pt x="0" y="161974"/>
              </a:lnTo>
              <a:lnTo>
                <a:pt x="0" y="289749"/>
              </a:lnTo>
            </a:path>
          </a:pathLst>
        </a:custGeom>
        <a:noFill/>
        <a:ln w="9525" cap="flat" cmpd="sng" algn="ctr">
          <a:solidFill>
            <a:schemeClr val="tx1">
              <a:lumMod val="50000"/>
              <a:lumOff val="5000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3138738" y="2354425"/>
        <a:ext cx="257474" cy="3203"/>
      </dsp:txXfrm>
    </dsp:sp>
    <dsp:sp modelId="{0C110C62-06D6-4A9B-8109-83DE56B54421}">
      <dsp:nvSpPr>
        <dsp:cNvPr id="0" name=""/>
        <dsp:cNvSpPr/>
      </dsp:nvSpPr>
      <dsp:spPr>
        <a:xfrm>
          <a:off x="5140825" y="1377257"/>
          <a:ext cx="1392825" cy="8356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nb-NO" sz="1100" kern="1200" dirty="0">
              <a:solidFill>
                <a:schemeClr val="tx1"/>
              </a:solidFill>
            </a:rPr>
            <a:t>Student-Ansatt grensesnitt</a:t>
          </a:r>
        </a:p>
      </dsp:txBody>
      <dsp:txXfrm>
        <a:off x="5140825" y="1377257"/>
        <a:ext cx="1392825" cy="835695"/>
      </dsp:txXfrm>
    </dsp:sp>
    <dsp:sp modelId="{FE2DE13E-76E0-40B7-8AEC-5264B1CB3B65}">
      <dsp:nvSpPr>
        <dsp:cNvPr id="0" name=""/>
        <dsp:cNvSpPr/>
      </dsp:nvSpPr>
      <dsp:spPr>
        <a:xfrm>
          <a:off x="1392325" y="2905429"/>
          <a:ext cx="317773" cy="91440"/>
        </a:xfrm>
        <a:custGeom>
          <a:avLst/>
          <a:gdLst/>
          <a:ahLst/>
          <a:cxnLst/>
          <a:rect l="0" t="0" r="0" b="0"/>
          <a:pathLst>
            <a:path>
              <a:moveTo>
                <a:pt x="0" y="45720"/>
              </a:moveTo>
              <a:lnTo>
                <a:pt x="317773" y="45720"/>
              </a:lnTo>
            </a:path>
          </a:pathLst>
        </a:custGeom>
        <a:noFill/>
        <a:ln w="9525" cap="flat" cmpd="sng" algn="ctr">
          <a:solidFill>
            <a:schemeClr val="tx1">
              <a:lumMod val="50000"/>
              <a:lumOff val="5000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1542502" y="2949548"/>
        <a:ext cx="17418" cy="3203"/>
      </dsp:txXfrm>
    </dsp:sp>
    <dsp:sp modelId="{B755EDF9-AC4F-4E97-A2DB-9BF44CBE7315}">
      <dsp:nvSpPr>
        <dsp:cNvPr id="0" name=""/>
        <dsp:cNvSpPr/>
      </dsp:nvSpPr>
      <dsp:spPr>
        <a:xfrm>
          <a:off x="1300" y="2533302"/>
          <a:ext cx="1392825" cy="8356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nb-NO" sz="1100" kern="1200" dirty="0">
              <a:solidFill>
                <a:schemeClr val="tx1"/>
              </a:solidFill>
            </a:rPr>
            <a:t>Forsknings-</a:t>
          </a:r>
        </a:p>
        <a:p>
          <a:pPr marL="0" lvl="0" indent="0" algn="ctr" defTabSz="488950">
            <a:lnSpc>
              <a:spcPct val="90000"/>
            </a:lnSpc>
            <a:spcBef>
              <a:spcPct val="0"/>
            </a:spcBef>
            <a:spcAft>
              <a:spcPct val="35000"/>
            </a:spcAft>
            <a:buNone/>
          </a:pPr>
          <a:r>
            <a:rPr lang="nb-NO" sz="1100" kern="1200" dirty="0">
              <a:solidFill>
                <a:schemeClr val="tx1"/>
              </a:solidFill>
            </a:rPr>
            <a:t>infrastruktur</a:t>
          </a:r>
        </a:p>
      </dsp:txBody>
      <dsp:txXfrm>
        <a:off x="1300" y="2533302"/>
        <a:ext cx="1392825" cy="835695"/>
      </dsp:txXfrm>
    </dsp:sp>
    <dsp:sp modelId="{D94EB467-A55A-4288-B6E5-FCDC9E25DF45}">
      <dsp:nvSpPr>
        <dsp:cNvPr id="0" name=""/>
        <dsp:cNvSpPr/>
      </dsp:nvSpPr>
      <dsp:spPr>
        <a:xfrm>
          <a:off x="3133524" y="2905429"/>
          <a:ext cx="261726" cy="91440"/>
        </a:xfrm>
        <a:custGeom>
          <a:avLst/>
          <a:gdLst/>
          <a:ahLst/>
          <a:cxnLst/>
          <a:rect l="0" t="0" r="0" b="0"/>
          <a:pathLst>
            <a:path>
              <a:moveTo>
                <a:pt x="0" y="45720"/>
              </a:moveTo>
              <a:lnTo>
                <a:pt x="261726" y="45720"/>
              </a:lnTo>
            </a:path>
          </a:pathLst>
        </a:custGeom>
        <a:noFill/>
        <a:ln w="9525" cap="flat" cmpd="sng" algn="ctr">
          <a:solidFill>
            <a:schemeClr val="tx1">
              <a:lumMod val="50000"/>
              <a:lumOff val="5000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3257079" y="2949548"/>
        <a:ext cx="14616" cy="3203"/>
      </dsp:txXfrm>
    </dsp:sp>
    <dsp:sp modelId="{0185874F-D2C0-4BEF-9BD0-F20B0B70657C}">
      <dsp:nvSpPr>
        <dsp:cNvPr id="0" name=""/>
        <dsp:cNvSpPr/>
      </dsp:nvSpPr>
      <dsp:spPr>
        <a:xfrm>
          <a:off x="1742498" y="2533302"/>
          <a:ext cx="1392825" cy="8356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nb-NO" sz="1100" kern="1200" dirty="0">
              <a:solidFill>
                <a:schemeClr val="tx1"/>
              </a:solidFill>
            </a:rPr>
            <a:t>Faglige knutepunkt og ansattarealer</a:t>
          </a:r>
        </a:p>
      </dsp:txBody>
      <dsp:txXfrm>
        <a:off x="1742498" y="2533302"/>
        <a:ext cx="1392825" cy="835695"/>
      </dsp:txXfrm>
    </dsp:sp>
    <dsp:sp modelId="{54C2DE6F-D15D-4818-8D85-B1F538DD36D1}">
      <dsp:nvSpPr>
        <dsp:cNvPr id="0" name=""/>
        <dsp:cNvSpPr/>
      </dsp:nvSpPr>
      <dsp:spPr>
        <a:xfrm>
          <a:off x="3427650" y="2533302"/>
          <a:ext cx="1392825" cy="835695"/>
        </a:xfrm>
        <a:prstGeom prst="rect">
          <a:avLst/>
        </a:prstGeom>
        <a:solidFill>
          <a:srgbClr val="E2D9CF"/>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nb-NO" sz="1100" kern="1200" dirty="0">
              <a:solidFill>
                <a:schemeClr val="tx1"/>
              </a:solidFill>
            </a:rPr>
            <a:t>AREALKONSEPT</a:t>
          </a:r>
        </a:p>
      </dsp:txBody>
      <dsp:txXfrm>
        <a:off x="3427650" y="2533302"/>
        <a:ext cx="1392825" cy="835695"/>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CB67E4A-5177-4C80-92B4-51BD5593B04B}"/>
              </a:ext>
            </a:extLst>
          </p:cNvPr>
          <p:cNvSpPr>
            <a:spLocks noGrp="1"/>
          </p:cNvSpPr>
          <p:nvPr>
            <p:ph type="hdr" sz="quarter"/>
          </p:nvPr>
        </p:nvSpPr>
        <p:spPr>
          <a:xfrm>
            <a:off x="1" y="0"/>
            <a:ext cx="4302919" cy="341064"/>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BFFF9C8-B4CA-457D-AE9B-2D30E612B3F1}"/>
              </a:ext>
            </a:extLst>
          </p:cNvPr>
          <p:cNvSpPr>
            <a:spLocks noGrp="1"/>
          </p:cNvSpPr>
          <p:nvPr>
            <p:ph type="dt" sz="quarter" idx="1"/>
          </p:nvPr>
        </p:nvSpPr>
        <p:spPr>
          <a:xfrm>
            <a:off x="5624599" y="0"/>
            <a:ext cx="4302919" cy="341064"/>
          </a:xfrm>
          <a:prstGeom prst="rect">
            <a:avLst/>
          </a:prstGeom>
        </p:spPr>
        <p:txBody>
          <a:bodyPr vert="horz" lIns="91440" tIns="45720" rIns="91440" bIns="45720" rtlCol="0"/>
          <a:lstStyle>
            <a:lvl1pPr algn="r">
              <a:defRPr sz="1200"/>
            </a:lvl1pPr>
          </a:lstStyle>
          <a:p>
            <a:fld id="{C9116228-B7CF-47CF-A4AD-D4BB307F0AFE}" type="datetimeFigureOut">
              <a:rPr lang="en-GB" smtClean="0"/>
              <a:t>29/01/2026</a:t>
            </a:fld>
            <a:endParaRPr lang="en-GB"/>
          </a:p>
        </p:txBody>
      </p:sp>
      <p:sp>
        <p:nvSpPr>
          <p:cNvPr id="4" name="Footer Placeholder 3">
            <a:extLst>
              <a:ext uri="{FF2B5EF4-FFF2-40B4-BE49-F238E27FC236}">
                <a16:creationId xmlns:a16="http://schemas.microsoft.com/office/drawing/2014/main" id="{AB6B9E0E-BBD1-44C0-8EAA-4085861F6849}"/>
              </a:ext>
            </a:extLst>
          </p:cNvPr>
          <p:cNvSpPr>
            <a:spLocks noGrp="1"/>
          </p:cNvSpPr>
          <p:nvPr>
            <p:ph type="ftr" sz="quarter" idx="2"/>
          </p:nvPr>
        </p:nvSpPr>
        <p:spPr>
          <a:xfrm>
            <a:off x="1" y="6456613"/>
            <a:ext cx="4302919" cy="34106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937FE9B-8273-4C75-8F5A-4C40F4B79CA8}"/>
              </a:ext>
            </a:extLst>
          </p:cNvPr>
          <p:cNvSpPr>
            <a:spLocks noGrp="1"/>
          </p:cNvSpPr>
          <p:nvPr>
            <p:ph type="sldNum" sz="quarter" idx="3"/>
          </p:nvPr>
        </p:nvSpPr>
        <p:spPr>
          <a:xfrm>
            <a:off x="5624599" y="6456613"/>
            <a:ext cx="4302919" cy="341064"/>
          </a:xfrm>
          <a:prstGeom prst="rect">
            <a:avLst/>
          </a:prstGeom>
        </p:spPr>
        <p:txBody>
          <a:bodyPr vert="horz" lIns="91440" tIns="45720" rIns="91440" bIns="45720" rtlCol="0" anchor="b"/>
          <a:lstStyle>
            <a:lvl1pPr algn="r">
              <a:defRPr sz="1200"/>
            </a:lvl1pPr>
          </a:lstStyle>
          <a:p>
            <a:fld id="{68B6E434-8160-4CED-AB39-C7225611EB51}" type="slidenum">
              <a:rPr lang="en-GB" smtClean="0"/>
              <a:t>‹#›</a:t>
            </a:fld>
            <a:endParaRPr lang="en-GB"/>
          </a:p>
        </p:txBody>
      </p:sp>
    </p:spTree>
    <p:extLst>
      <p:ext uri="{BB962C8B-B14F-4D97-AF65-F5344CB8AC3E}">
        <p14:creationId xmlns:p14="http://schemas.microsoft.com/office/powerpoint/2010/main" val="447327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2919" cy="341064"/>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5624599" y="0"/>
            <a:ext cx="4302919" cy="341064"/>
          </a:xfrm>
          <a:prstGeom prst="rect">
            <a:avLst/>
          </a:prstGeom>
        </p:spPr>
        <p:txBody>
          <a:bodyPr vert="horz" lIns="91440" tIns="45720" rIns="91440" bIns="45720" rtlCol="0"/>
          <a:lstStyle>
            <a:lvl1pPr algn="r">
              <a:defRPr sz="1200"/>
            </a:lvl1pPr>
          </a:lstStyle>
          <a:p>
            <a:fld id="{29142CCA-F011-46CA-B4AE-D8CB4AFC968E}" type="datetimeFigureOut">
              <a:rPr lang="en-GB" smtClean="0"/>
              <a:t>29/01/2026</a:t>
            </a:fld>
            <a:endParaRPr lang="en-GB" dirty="0"/>
          </a:p>
        </p:txBody>
      </p:sp>
      <p:sp>
        <p:nvSpPr>
          <p:cNvPr id="4" name="Slide Image Placeholder 3"/>
          <p:cNvSpPr>
            <a:spLocks noGrp="1" noRot="1" noChangeAspect="1"/>
          </p:cNvSpPr>
          <p:nvPr>
            <p:ph type="sldImg" idx="2"/>
          </p:nvPr>
        </p:nvSpPr>
        <p:spPr>
          <a:xfrm>
            <a:off x="2925763" y="849313"/>
            <a:ext cx="4078287" cy="229393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992982" y="3271381"/>
            <a:ext cx="7943850" cy="267658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6456613"/>
            <a:ext cx="4302919" cy="341064"/>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5624599" y="6456613"/>
            <a:ext cx="4302919" cy="341064"/>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848F1-AB0B-4E24-BDFC-2535BF103F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60386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 Id="rId5" Type="http://schemas.openxmlformats.org/officeDocument/2006/relationships/image" Target="../media/image30.svg"/><Relationship Id="rId4" Type="http://schemas.openxmlformats.org/officeDocument/2006/relationships/image" Target="../media/image29.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2.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 Id="rId5" Type="http://schemas.openxmlformats.org/officeDocument/2006/relationships/image" Target="../media/image30.svg"/><Relationship Id="rId4" Type="http://schemas.openxmlformats.org/officeDocument/2006/relationships/image" Target="../media/image29.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Master" Target="../slideMasters/slideMaster2.xml"/><Relationship Id="rId5" Type="http://schemas.openxmlformats.org/officeDocument/2006/relationships/image" Target="../media/image38.svg"/><Relationship Id="rId4" Type="http://schemas.openxmlformats.org/officeDocument/2006/relationships/image" Target="../media/image37.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Master" Target="../slideMasters/slideMaster2.xml"/><Relationship Id="rId1" Type="http://schemas.openxmlformats.org/officeDocument/2006/relationships/tags" Target="../tags/tag2.xml"/><Relationship Id="rId4" Type="http://schemas.openxmlformats.org/officeDocument/2006/relationships/image" Target="../media/image34.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slide – Campus Ås">
    <p:bg>
      <p:bgPr>
        <a:solidFill>
          <a:schemeClr val="bg1"/>
        </a:solidFill>
        <a:effectLst/>
      </p:bgPr>
    </p:bg>
    <p:spTree>
      <p:nvGrpSpPr>
        <p:cNvPr id="1" name=""/>
        <p:cNvGrpSpPr/>
        <p:nvPr/>
      </p:nvGrpSpPr>
      <p:grpSpPr>
        <a:xfrm>
          <a:off x="0" y="0"/>
          <a:ext cx="0" cy="0"/>
          <a:chOff x="0" y="0"/>
          <a:chExt cx="0" cy="0"/>
        </a:xfrm>
      </p:grpSpPr>
      <p:sp>
        <p:nvSpPr>
          <p:cNvPr id="12" name="TextBox 11"/>
          <p:cNvSpPr txBox="1"/>
          <p:nvPr userDrawn="1"/>
        </p:nvSpPr>
        <p:spPr>
          <a:xfrm>
            <a:off x="-12700" y="-312237"/>
            <a:ext cx="5531355" cy="256545"/>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067" b="1" i="0" u="none" strike="noStrike" kern="0" cap="none" spc="0" normalizeH="0" baseline="0" noProof="1">
                <a:ln>
                  <a:noFill/>
                </a:ln>
                <a:solidFill>
                  <a:sysClr val="windowText" lastClr="000000"/>
                </a:solidFill>
                <a:effectLst/>
                <a:uLnTx/>
                <a:uFillTx/>
              </a:rPr>
              <a:t>Forsideslideslide – Campus Halden</a:t>
            </a:r>
            <a:endParaRPr kumimoji="0" lang="nb-NO" sz="1067" b="0" i="1" u="none" strike="noStrike" kern="0" cap="none" spc="0" normalizeH="0" baseline="0" noProof="1">
              <a:ln>
                <a:noFill/>
              </a:ln>
              <a:solidFill>
                <a:sysClr val="windowText" lastClr="000000"/>
              </a:solidFill>
              <a:effectLst/>
              <a:uLnTx/>
              <a:uFillTx/>
              <a:latin typeface="Franklin Gothic Medium"/>
            </a:endParaRPr>
          </a:p>
        </p:txBody>
      </p:sp>
      <p:pic>
        <p:nvPicPr>
          <p:cNvPr id="5" name="Bilde 4" descr="Et bilde som inneholder innendørs, skitten&#10;&#10;Automatisk generert beskrivelse">
            <a:extLst>
              <a:ext uri="{FF2B5EF4-FFF2-40B4-BE49-F238E27FC236}">
                <a16:creationId xmlns:a16="http://schemas.microsoft.com/office/drawing/2014/main" id="{2EB29E08-6184-A1B1-7993-305DDCB0E0B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902" t="5851" r="8290" b="10054"/>
          <a:stretch/>
        </p:blipFill>
        <p:spPr>
          <a:xfrm>
            <a:off x="-1" y="-1"/>
            <a:ext cx="12192001" cy="8456628"/>
          </a:xfrm>
          <a:prstGeom prst="rect">
            <a:avLst/>
          </a:prstGeom>
        </p:spPr>
      </p:pic>
      <p:sp>
        <p:nvSpPr>
          <p:cNvPr id="7" name="Rektangel 3">
            <a:extLst>
              <a:ext uri="{FF2B5EF4-FFF2-40B4-BE49-F238E27FC236}">
                <a16:creationId xmlns:a16="http://schemas.microsoft.com/office/drawing/2014/main" id="{B9D5C5D1-8D2D-5B6F-5A4D-30CEBFAA0082}"/>
              </a:ext>
            </a:extLst>
          </p:cNvPr>
          <p:cNvSpPr/>
          <p:nvPr userDrawn="1"/>
        </p:nvSpPr>
        <p:spPr>
          <a:xfrm>
            <a:off x="672948" y="927101"/>
            <a:ext cx="6971016" cy="3857945"/>
          </a:xfrm>
          <a:custGeom>
            <a:avLst/>
            <a:gdLst>
              <a:gd name="connsiteX0" fmla="*/ 0 w 3588027"/>
              <a:gd name="connsiteY0" fmla="*/ 0 h 606784"/>
              <a:gd name="connsiteX1" fmla="*/ 3588027 w 3588027"/>
              <a:gd name="connsiteY1" fmla="*/ 0 h 606784"/>
              <a:gd name="connsiteX2" fmla="*/ 3588027 w 3588027"/>
              <a:gd name="connsiteY2" fmla="*/ 606784 h 606784"/>
              <a:gd name="connsiteX3" fmla="*/ 0 w 3588027"/>
              <a:gd name="connsiteY3" fmla="*/ 606784 h 606784"/>
              <a:gd name="connsiteX4" fmla="*/ 0 w 3588027"/>
              <a:gd name="connsiteY4" fmla="*/ 0 h 606784"/>
              <a:gd name="connsiteX0" fmla="*/ 0 w 3588027"/>
              <a:gd name="connsiteY0" fmla="*/ 0 h 695684"/>
              <a:gd name="connsiteX1" fmla="*/ 3588027 w 3588027"/>
              <a:gd name="connsiteY1" fmla="*/ 0 h 695684"/>
              <a:gd name="connsiteX2" fmla="*/ 3588027 w 3588027"/>
              <a:gd name="connsiteY2" fmla="*/ 606784 h 695684"/>
              <a:gd name="connsiteX3" fmla="*/ 0 w 3588027"/>
              <a:gd name="connsiteY3" fmla="*/ 695684 h 695684"/>
              <a:gd name="connsiteX4" fmla="*/ 0 w 3588027"/>
              <a:gd name="connsiteY4" fmla="*/ 0 h 695684"/>
              <a:gd name="connsiteX0" fmla="*/ 0 w 3588027"/>
              <a:gd name="connsiteY0" fmla="*/ 0 h 3280134"/>
              <a:gd name="connsiteX1" fmla="*/ 3588027 w 3588027"/>
              <a:gd name="connsiteY1" fmla="*/ 0 h 3280134"/>
              <a:gd name="connsiteX2" fmla="*/ 3588027 w 3588027"/>
              <a:gd name="connsiteY2" fmla="*/ 3280134 h 3280134"/>
              <a:gd name="connsiteX3" fmla="*/ 0 w 3588027"/>
              <a:gd name="connsiteY3" fmla="*/ 695684 h 3280134"/>
              <a:gd name="connsiteX4" fmla="*/ 0 w 3588027"/>
              <a:gd name="connsiteY4" fmla="*/ 0 h 3280134"/>
              <a:gd name="connsiteX0" fmla="*/ 0 w 3588027"/>
              <a:gd name="connsiteY0" fmla="*/ 0 h 3280134"/>
              <a:gd name="connsiteX1" fmla="*/ 3588027 w 3588027"/>
              <a:gd name="connsiteY1" fmla="*/ 0 h 3280134"/>
              <a:gd name="connsiteX2" fmla="*/ 3588027 w 3588027"/>
              <a:gd name="connsiteY2" fmla="*/ 3280134 h 3280134"/>
              <a:gd name="connsiteX3" fmla="*/ 2978428 w 3588027"/>
              <a:gd name="connsiteY3" fmla="*/ 2843392 h 3280134"/>
              <a:gd name="connsiteX4" fmla="*/ 0 w 3588027"/>
              <a:gd name="connsiteY4" fmla="*/ 695684 h 3280134"/>
              <a:gd name="connsiteX5" fmla="*/ 0 w 3588027"/>
              <a:gd name="connsiteY5"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1638022 w 5226049"/>
              <a:gd name="connsiteY4" fmla="*/ 695684 h 3280134"/>
              <a:gd name="connsiteX5" fmla="*/ 1638022 w 5226049"/>
              <a:gd name="connsiteY5" fmla="*/ 0 h 3280134"/>
              <a:gd name="connsiteX0" fmla="*/ 1703707 w 5291734"/>
              <a:gd name="connsiteY0" fmla="*/ 0 h 3280134"/>
              <a:gd name="connsiteX1" fmla="*/ 5291734 w 5291734"/>
              <a:gd name="connsiteY1" fmla="*/ 0 h 3280134"/>
              <a:gd name="connsiteX2" fmla="*/ 5291734 w 5291734"/>
              <a:gd name="connsiteY2" fmla="*/ 3280134 h 3280134"/>
              <a:gd name="connsiteX3" fmla="*/ 65685 w 5291734"/>
              <a:gd name="connsiteY3" fmla="*/ 3278367 h 3280134"/>
              <a:gd name="connsiteX4" fmla="*/ 65685 w 5291734"/>
              <a:gd name="connsiteY4" fmla="*/ 693917 h 3280134"/>
              <a:gd name="connsiteX5" fmla="*/ 1703707 w 5291734"/>
              <a:gd name="connsiteY5" fmla="*/ 695684 h 3280134"/>
              <a:gd name="connsiteX6" fmla="*/ 1703707 w 5291734"/>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8022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29747 w 5226049"/>
              <a:gd name="connsiteY5" fmla="*/ 709821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695685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22360"/>
              <a:gd name="connsiteY0" fmla="*/ 0 h 3289558"/>
              <a:gd name="connsiteX1" fmla="*/ 5221912 w 5222360"/>
              <a:gd name="connsiteY1" fmla="*/ 0 h 3289558"/>
              <a:gd name="connsiteX2" fmla="*/ 5217774 w 5222360"/>
              <a:gd name="connsiteY2" fmla="*/ 3289558 h 3289558"/>
              <a:gd name="connsiteX3" fmla="*/ 0 w 5222360"/>
              <a:gd name="connsiteY3" fmla="*/ 3287791 h 3289558"/>
              <a:gd name="connsiteX4" fmla="*/ 0 w 5222360"/>
              <a:gd name="connsiteY4" fmla="*/ 703341 h 3289558"/>
              <a:gd name="connsiteX5" fmla="*/ 1633885 w 5222360"/>
              <a:gd name="connsiteY5" fmla="*/ 705108 h 3289558"/>
              <a:gd name="connsiteX6" fmla="*/ 1629747 w 5222360"/>
              <a:gd name="connsiteY6" fmla="*/ 0 h 3289558"/>
              <a:gd name="connsiteX0" fmla="*/ 1629747 w 5217774"/>
              <a:gd name="connsiteY0" fmla="*/ 0 h 3289558"/>
              <a:gd name="connsiteX1" fmla="*/ 5209499 w 5217774"/>
              <a:gd name="connsiteY1" fmla="*/ 4711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8445"/>
              <a:gd name="connsiteY0" fmla="*/ 0 h 3289558"/>
              <a:gd name="connsiteX1" fmla="*/ 5217774 w 5218445"/>
              <a:gd name="connsiteY1" fmla="*/ 4711 h 3289558"/>
              <a:gd name="connsiteX2" fmla="*/ 5217774 w 5218445"/>
              <a:gd name="connsiteY2" fmla="*/ 3289558 h 3289558"/>
              <a:gd name="connsiteX3" fmla="*/ 0 w 5218445"/>
              <a:gd name="connsiteY3" fmla="*/ 3287791 h 3289558"/>
              <a:gd name="connsiteX4" fmla="*/ 0 w 5218445"/>
              <a:gd name="connsiteY4" fmla="*/ 703341 h 3289558"/>
              <a:gd name="connsiteX5" fmla="*/ 1633885 w 5218445"/>
              <a:gd name="connsiteY5" fmla="*/ 705108 h 3289558"/>
              <a:gd name="connsiteX6" fmla="*/ 1629747 w 5218445"/>
              <a:gd name="connsiteY6" fmla="*/ 0 h 3289558"/>
              <a:gd name="connsiteX0" fmla="*/ 1629747 w 5221911"/>
              <a:gd name="connsiteY0" fmla="*/ 0 h 3289558"/>
              <a:gd name="connsiteX1" fmla="*/ 5217774 w 5221911"/>
              <a:gd name="connsiteY1" fmla="*/ 4711 h 3289558"/>
              <a:gd name="connsiteX2" fmla="*/ 5221911 w 5221911"/>
              <a:gd name="connsiteY2" fmla="*/ 3289558 h 3289558"/>
              <a:gd name="connsiteX3" fmla="*/ 0 w 5221911"/>
              <a:gd name="connsiteY3" fmla="*/ 3287791 h 3289558"/>
              <a:gd name="connsiteX4" fmla="*/ 0 w 5221911"/>
              <a:gd name="connsiteY4" fmla="*/ 703341 h 3289558"/>
              <a:gd name="connsiteX5" fmla="*/ 1633885 w 5221911"/>
              <a:gd name="connsiteY5" fmla="*/ 705108 h 3289558"/>
              <a:gd name="connsiteX6" fmla="*/ 1629747 w 5221911"/>
              <a:gd name="connsiteY6" fmla="*/ 0 h 3289558"/>
              <a:gd name="connsiteX0" fmla="*/ 1629747 w 5218445"/>
              <a:gd name="connsiteY0" fmla="*/ 0 h 3287791"/>
              <a:gd name="connsiteX1" fmla="*/ 5217774 w 5218445"/>
              <a:gd name="connsiteY1" fmla="*/ 4711 h 3287791"/>
              <a:gd name="connsiteX2" fmla="*/ 5217774 w 5218445"/>
              <a:gd name="connsiteY2" fmla="*/ 3284847 h 3287791"/>
              <a:gd name="connsiteX3" fmla="*/ 0 w 5218445"/>
              <a:gd name="connsiteY3" fmla="*/ 3287791 h 3287791"/>
              <a:gd name="connsiteX4" fmla="*/ 0 w 5218445"/>
              <a:gd name="connsiteY4" fmla="*/ 703341 h 3287791"/>
              <a:gd name="connsiteX5" fmla="*/ 1633885 w 5218445"/>
              <a:gd name="connsiteY5" fmla="*/ 705108 h 3287791"/>
              <a:gd name="connsiteX6" fmla="*/ 1629747 w 5218445"/>
              <a:gd name="connsiteY6" fmla="*/ 0 h 3287791"/>
              <a:gd name="connsiteX0" fmla="*/ 1629747 w 5218999"/>
              <a:gd name="connsiteY0" fmla="*/ 0 h 3287791"/>
              <a:gd name="connsiteX1" fmla="*/ 5217774 w 5218999"/>
              <a:gd name="connsiteY1" fmla="*/ 4711 h 3287791"/>
              <a:gd name="connsiteX2" fmla="*/ 5217774 w 5218999"/>
              <a:gd name="connsiteY2" fmla="*/ 3284847 h 3287791"/>
              <a:gd name="connsiteX3" fmla="*/ 0 w 5218999"/>
              <a:gd name="connsiteY3" fmla="*/ 3287791 h 3287791"/>
              <a:gd name="connsiteX4" fmla="*/ 0 w 5218999"/>
              <a:gd name="connsiteY4" fmla="*/ 703341 h 3287791"/>
              <a:gd name="connsiteX5" fmla="*/ 1633885 w 5218999"/>
              <a:gd name="connsiteY5" fmla="*/ 705108 h 3287791"/>
              <a:gd name="connsiteX6" fmla="*/ 1629747 w 5218999"/>
              <a:gd name="connsiteY6" fmla="*/ 0 h 3287791"/>
              <a:gd name="connsiteX0" fmla="*/ 1629747 w 5218999"/>
              <a:gd name="connsiteY0" fmla="*/ 4712 h 3292503"/>
              <a:gd name="connsiteX1" fmla="*/ 5217774 w 5218999"/>
              <a:gd name="connsiteY1" fmla="*/ 0 h 3292503"/>
              <a:gd name="connsiteX2" fmla="*/ 5217774 w 5218999"/>
              <a:gd name="connsiteY2" fmla="*/ 3289559 h 3292503"/>
              <a:gd name="connsiteX3" fmla="*/ 0 w 5218999"/>
              <a:gd name="connsiteY3" fmla="*/ 3292503 h 3292503"/>
              <a:gd name="connsiteX4" fmla="*/ 0 w 5218999"/>
              <a:gd name="connsiteY4" fmla="*/ 708053 h 3292503"/>
              <a:gd name="connsiteX5" fmla="*/ 1633885 w 5218999"/>
              <a:gd name="connsiteY5" fmla="*/ 709820 h 3292503"/>
              <a:gd name="connsiteX6" fmla="*/ 1629747 w 5218999"/>
              <a:gd name="connsiteY6" fmla="*/ 4712 h 3292503"/>
              <a:gd name="connsiteX0" fmla="*/ 1629747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4712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30187"/>
              <a:gd name="connsiteY0" fmla="*/ 4712 h 3292503"/>
              <a:gd name="connsiteX1" fmla="*/ 5230187 w 5230187"/>
              <a:gd name="connsiteY1" fmla="*/ 0 h 3292503"/>
              <a:gd name="connsiteX2" fmla="*/ 5217774 w 5230187"/>
              <a:gd name="connsiteY2" fmla="*/ 3289559 h 3292503"/>
              <a:gd name="connsiteX3" fmla="*/ 0 w 5230187"/>
              <a:gd name="connsiteY3" fmla="*/ 3292503 h 3292503"/>
              <a:gd name="connsiteX4" fmla="*/ 0 w 5230187"/>
              <a:gd name="connsiteY4" fmla="*/ 708053 h 3292503"/>
              <a:gd name="connsiteX5" fmla="*/ 1633885 w 5230187"/>
              <a:gd name="connsiteY5" fmla="*/ 709820 h 3292503"/>
              <a:gd name="connsiteX6" fmla="*/ 1625609 w 5230187"/>
              <a:gd name="connsiteY6" fmla="*/ 4712 h 3292503"/>
              <a:gd name="connsiteX0" fmla="*/ 1625609 w 5226049"/>
              <a:gd name="connsiteY0" fmla="*/ 0 h 3287791"/>
              <a:gd name="connsiteX1" fmla="*/ 5226049 w 5226049"/>
              <a:gd name="connsiteY1" fmla="*/ 9424 h 3287791"/>
              <a:gd name="connsiteX2" fmla="*/ 5217774 w 5226049"/>
              <a:gd name="connsiteY2" fmla="*/ 3284847 h 3287791"/>
              <a:gd name="connsiteX3" fmla="*/ 0 w 5226049"/>
              <a:gd name="connsiteY3" fmla="*/ 3287791 h 3287791"/>
              <a:gd name="connsiteX4" fmla="*/ 0 w 5226049"/>
              <a:gd name="connsiteY4" fmla="*/ 703341 h 3287791"/>
              <a:gd name="connsiteX5" fmla="*/ 1633885 w 5226049"/>
              <a:gd name="connsiteY5" fmla="*/ 705108 h 3287791"/>
              <a:gd name="connsiteX6" fmla="*/ 1625609 w 5226049"/>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33884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33884 w 5221912"/>
              <a:gd name="connsiteY6" fmla="*/ 0 h 3287791"/>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00397 h 3283080"/>
              <a:gd name="connsiteX6" fmla="*/ 1629747 w 5221912"/>
              <a:gd name="connsiteY6" fmla="*/ 1 h 3283080"/>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79943 h 3283080"/>
              <a:gd name="connsiteX6" fmla="*/ 1629747 w 522191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8262" h="3283080">
                <a:moveTo>
                  <a:pt x="1636097" y="1"/>
                </a:moveTo>
                <a:lnTo>
                  <a:pt x="5228262" y="0"/>
                </a:lnTo>
                <a:cubicBezTo>
                  <a:pt x="5226193" y="1640068"/>
                  <a:pt x="5228262" y="2183616"/>
                  <a:pt x="5224124" y="3280136"/>
                </a:cubicBezTo>
                <a:lnTo>
                  <a:pt x="6350" y="3283080"/>
                </a:lnTo>
                <a:cubicBezTo>
                  <a:pt x="4233" y="2448112"/>
                  <a:pt x="2117" y="1613144"/>
                  <a:pt x="0" y="778176"/>
                </a:cubicBezTo>
                <a:lnTo>
                  <a:pt x="1640235" y="779943"/>
                </a:lnTo>
                <a:cubicBezTo>
                  <a:pt x="1638166" y="389972"/>
                  <a:pt x="1638856" y="235037"/>
                  <a:pt x="1636097" y="1"/>
                </a:cubicBezTo>
                <a:close/>
              </a:path>
            </a:pathLst>
          </a:custGeom>
          <a:solidFill>
            <a:schemeClr val="bg1">
              <a:alpha val="80000"/>
            </a:schemeClr>
          </a:solidFill>
          <a:ln w="76200" cmpd="sng">
            <a:noFill/>
            <a:prstDash val="solid"/>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8" name="Subtitle 2">
            <a:extLst>
              <a:ext uri="{FF2B5EF4-FFF2-40B4-BE49-F238E27FC236}">
                <a16:creationId xmlns:a16="http://schemas.microsoft.com/office/drawing/2014/main" id="{6BCDBF7A-6F79-AD72-2C13-C3D216736A24}"/>
              </a:ext>
            </a:extLst>
          </p:cNvPr>
          <p:cNvSpPr>
            <a:spLocks noGrp="1"/>
          </p:cNvSpPr>
          <p:nvPr>
            <p:ph type="subTitle" idx="1" hasCustomPrompt="1"/>
          </p:nvPr>
        </p:nvSpPr>
        <p:spPr>
          <a:xfrm>
            <a:off x="1346035" y="4046567"/>
            <a:ext cx="6094115" cy="648287"/>
          </a:xfrm>
        </p:spPr>
        <p:txBody>
          <a:bodyPr bIns="0" anchor="t">
            <a:normAutofit/>
          </a:bodyPr>
          <a:lstStyle>
            <a:lvl1pPr marL="0" indent="0" algn="l">
              <a:buNone/>
              <a:defRPr sz="20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dirty="0"/>
              <a:t>Sted, dato</a:t>
            </a:r>
            <a:r>
              <a:rPr lang="nb-NO"/>
              <a:t>, foredragsholder</a:t>
            </a:r>
            <a:endParaRPr lang="nb-NO" dirty="0"/>
          </a:p>
        </p:txBody>
      </p:sp>
      <p:sp>
        <p:nvSpPr>
          <p:cNvPr id="10" name="Title 1">
            <a:extLst>
              <a:ext uri="{FF2B5EF4-FFF2-40B4-BE49-F238E27FC236}">
                <a16:creationId xmlns:a16="http://schemas.microsoft.com/office/drawing/2014/main" id="{3541279D-14DB-B62A-D735-4B17DA19AFC9}"/>
              </a:ext>
            </a:extLst>
          </p:cNvPr>
          <p:cNvSpPr>
            <a:spLocks noGrp="1"/>
          </p:cNvSpPr>
          <p:nvPr>
            <p:ph type="ctrTitle" hasCustomPrompt="1"/>
          </p:nvPr>
        </p:nvSpPr>
        <p:spPr>
          <a:xfrm>
            <a:off x="1346034" y="1989667"/>
            <a:ext cx="6076777" cy="1881044"/>
          </a:xfrm>
        </p:spPr>
        <p:txBody>
          <a:bodyPr anchor="b">
            <a:normAutofit/>
          </a:bodyPr>
          <a:lstStyle>
            <a:lvl1pPr>
              <a:defRPr sz="3067" cap="none">
                <a:latin typeface="+mj-lt"/>
              </a:defRPr>
            </a:lvl1pPr>
          </a:lstStyle>
          <a:p>
            <a:r>
              <a:rPr lang="nb-NO" dirty="0"/>
              <a:t>Presentasjonstittel maks tre linjer</a:t>
            </a:r>
          </a:p>
        </p:txBody>
      </p:sp>
      <p:pic>
        <p:nvPicPr>
          <p:cNvPr id="11" name="Bilde 10">
            <a:extLst>
              <a:ext uri="{FF2B5EF4-FFF2-40B4-BE49-F238E27FC236}">
                <a16:creationId xmlns:a16="http://schemas.microsoft.com/office/drawing/2014/main" id="{7B55B0F3-76FA-5E03-5F3A-1F2B15A37737}"/>
              </a:ext>
            </a:extLst>
          </p:cNvPr>
          <p:cNvPicPr>
            <a:picLocks noChangeAspect="1"/>
          </p:cNvPicPr>
          <p:nvPr userDrawn="1"/>
        </p:nvPicPr>
        <p:blipFill>
          <a:blip r:embed="rId3">
            <a:alphaModFix/>
          </a:blip>
          <a:stretch>
            <a:fillRect/>
          </a:stretch>
        </p:blipFill>
        <p:spPr>
          <a:xfrm>
            <a:off x="673101" y="927100"/>
            <a:ext cx="2190751" cy="922867"/>
          </a:xfrm>
          <a:prstGeom prst="rect">
            <a:avLst/>
          </a:prstGeom>
        </p:spPr>
      </p:pic>
    </p:spTree>
    <p:extLst>
      <p:ext uri="{BB962C8B-B14F-4D97-AF65-F5344CB8AC3E}">
        <p14:creationId xmlns:p14="http://schemas.microsoft.com/office/powerpoint/2010/main" val="243830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slide – Campus Ås">
    <p:bg>
      <p:bgPr>
        <a:solidFill>
          <a:schemeClr val="bg1"/>
        </a:solidFill>
        <a:effectLst/>
      </p:bgPr>
    </p:bg>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E6924CEF-0755-5F44-9A62-57910FC87AE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4" name="Rektangel 3">
            <a:extLst>
              <a:ext uri="{FF2B5EF4-FFF2-40B4-BE49-F238E27FC236}">
                <a16:creationId xmlns:a16="http://schemas.microsoft.com/office/drawing/2014/main" id="{8105C693-4EEF-A645-AE2C-B356D980D955}"/>
              </a:ext>
            </a:extLst>
          </p:cNvPr>
          <p:cNvSpPr/>
          <p:nvPr userDrawn="1"/>
        </p:nvSpPr>
        <p:spPr>
          <a:xfrm>
            <a:off x="672948" y="927101"/>
            <a:ext cx="6971016" cy="3857945"/>
          </a:xfrm>
          <a:custGeom>
            <a:avLst/>
            <a:gdLst>
              <a:gd name="connsiteX0" fmla="*/ 0 w 3588027"/>
              <a:gd name="connsiteY0" fmla="*/ 0 h 606784"/>
              <a:gd name="connsiteX1" fmla="*/ 3588027 w 3588027"/>
              <a:gd name="connsiteY1" fmla="*/ 0 h 606784"/>
              <a:gd name="connsiteX2" fmla="*/ 3588027 w 3588027"/>
              <a:gd name="connsiteY2" fmla="*/ 606784 h 606784"/>
              <a:gd name="connsiteX3" fmla="*/ 0 w 3588027"/>
              <a:gd name="connsiteY3" fmla="*/ 606784 h 606784"/>
              <a:gd name="connsiteX4" fmla="*/ 0 w 3588027"/>
              <a:gd name="connsiteY4" fmla="*/ 0 h 606784"/>
              <a:gd name="connsiteX0" fmla="*/ 0 w 3588027"/>
              <a:gd name="connsiteY0" fmla="*/ 0 h 695684"/>
              <a:gd name="connsiteX1" fmla="*/ 3588027 w 3588027"/>
              <a:gd name="connsiteY1" fmla="*/ 0 h 695684"/>
              <a:gd name="connsiteX2" fmla="*/ 3588027 w 3588027"/>
              <a:gd name="connsiteY2" fmla="*/ 606784 h 695684"/>
              <a:gd name="connsiteX3" fmla="*/ 0 w 3588027"/>
              <a:gd name="connsiteY3" fmla="*/ 695684 h 695684"/>
              <a:gd name="connsiteX4" fmla="*/ 0 w 3588027"/>
              <a:gd name="connsiteY4" fmla="*/ 0 h 695684"/>
              <a:gd name="connsiteX0" fmla="*/ 0 w 3588027"/>
              <a:gd name="connsiteY0" fmla="*/ 0 h 3280134"/>
              <a:gd name="connsiteX1" fmla="*/ 3588027 w 3588027"/>
              <a:gd name="connsiteY1" fmla="*/ 0 h 3280134"/>
              <a:gd name="connsiteX2" fmla="*/ 3588027 w 3588027"/>
              <a:gd name="connsiteY2" fmla="*/ 3280134 h 3280134"/>
              <a:gd name="connsiteX3" fmla="*/ 0 w 3588027"/>
              <a:gd name="connsiteY3" fmla="*/ 695684 h 3280134"/>
              <a:gd name="connsiteX4" fmla="*/ 0 w 3588027"/>
              <a:gd name="connsiteY4" fmla="*/ 0 h 3280134"/>
              <a:gd name="connsiteX0" fmla="*/ 0 w 3588027"/>
              <a:gd name="connsiteY0" fmla="*/ 0 h 3280134"/>
              <a:gd name="connsiteX1" fmla="*/ 3588027 w 3588027"/>
              <a:gd name="connsiteY1" fmla="*/ 0 h 3280134"/>
              <a:gd name="connsiteX2" fmla="*/ 3588027 w 3588027"/>
              <a:gd name="connsiteY2" fmla="*/ 3280134 h 3280134"/>
              <a:gd name="connsiteX3" fmla="*/ 2978428 w 3588027"/>
              <a:gd name="connsiteY3" fmla="*/ 2843392 h 3280134"/>
              <a:gd name="connsiteX4" fmla="*/ 0 w 3588027"/>
              <a:gd name="connsiteY4" fmla="*/ 695684 h 3280134"/>
              <a:gd name="connsiteX5" fmla="*/ 0 w 3588027"/>
              <a:gd name="connsiteY5"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1638022 w 5226049"/>
              <a:gd name="connsiteY4" fmla="*/ 695684 h 3280134"/>
              <a:gd name="connsiteX5" fmla="*/ 1638022 w 5226049"/>
              <a:gd name="connsiteY5" fmla="*/ 0 h 3280134"/>
              <a:gd name="connsiteX0" fmla="*/ 1703707 w 5291734"/>
              <a:gd name="connsiteY0" fmla="*/ 0 h 3280134"/>
              <a:gd name="connsiteX1" fmla="*/ 5291734 w 5291734"/>
              <a:gd name="connsiteY1" fmla="*/ 0 h 3280134"/>
              <a:gd name="connsiteX2" fmla="*/ 5291734 w 5291734"/>
              <a:gd name="connsiteY2" fmla="*/ 3280134 h 3280134"/>
              <a:gd name="connsiteX3" fmla="*/ 65685 w 5291734"/>
              <a:gd name="connsiteY3" fmla="*/ 3278367 h 3280134"/>
              <a:gd name="connsiteX4" fmla="*/ 65685 w 5291734"/>
              <a:gd name="connsiteY4" fmla="*/ 693917 h 3280134"/>
              <a:gd name="connsiteX5" fmla="*/ 1703707 w 5291734"/>
              <a:gd name="connsiteY5" fmla="*/ 695684 h 3280134"/>
              <a:gd name="connsiteX6" fmla="*/ 1703707 w 5291734"/>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8022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29747 w 5226049"/>
              <a:gd name="connsiteY5" fmla="*/ 709821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695685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22360"/>
              <a:gd name="connsiteY0" fmla="*/ 0 h 3289558"/>
              <a:gd name="connsiteX1" fmla="*/ 5221912 w 5222360"/>
              <a:gd name="connsiteY1" fmla="*/ 0 h 3289558"/>
              <a:gd name="connsiteX2" fmla="*/ 5217774 w 5222360"/>
              <a:gd name="connsiteY2" fmla="*/ 3289558 h 3289558"/>
              <a:gd name="connsiteX3" fmla="*/ 0 w 5222360"/>
              <a:gd name="connsiteY3" fmla="*/ 3287791 h 3289558"/>
              <a:gd name="connsiteX4" fmla="*/ 0 w 5222360"/>
              <a:gd name="connsiteY4" fmla="*/ 703341 h 3289558"/>
              <a:gd name="connsiteX5" fmla="*/ 1633885 w 5222360"/>
              <a:gd name="connsiteY5" fmla="*/ 705108 h 3289558"/>
              <a:gd name="connsiteX6" fmla="*/ 1629747 w 5222360"/>
              <a:gd name="connsiteY6" fmla="*/ 0 h 3289558"/>
              <a:gd name="connsiteX0" fmla="*/ 1629747 w 5217774"/>
              <a:gd name="connsiteY0" fmla="*/ 0 h 3289558"/>
              <a:gd name="connsiteX1" fmla="*/ 5209499 w 5217774"/>
              <a:gd name="connsiteY1" fmla="*/ 4711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8445"/>
              <a:gd name="connsiteY0" fmla="*/ 0 h 3289558"/>
              <a:gd name="connsiteX1" fmla="*/ 5217774 w 5218445"/>
              <a:gd name="connsiteY1" fmla="*/ 4711 h 3289558"/>
              <a:gd name="connsiteX2" fmla="*/ 5217774 w 5218445"/>
              <a:gd name="connsiteY2" fmla="*/ 3289558 h 3289558"/>
              <a:gd name="connsiteX3" fmla="*/ 0 w 5218445"/>
              <a:gd name="connsiteY3" fmla="*/ 3287791 h 3289558"/>
              <a:gd name="connsiteX4" fmla="*/ 0 w 5218445"/>
              <a:gd name="connsiteY4" fmla="*/ 703341 h 3289558"/>
              <a:gd name="connsiteX5" fmla="*/ 1633885 w 5218445"/>
              <a:gd name="connsiteY5" fmla="*/ 705108 h 3289558"/>
              <a:gd name="connsiteX6" fmla="*/ 1629747 w 5218445"/>
              <a:gd name="connsiteY6" fmla="*/ 0 h 3289558"/>
              <a:gd name="connsiteX0" fmla="*/ 1629747 w 5221911"/>
              <a:gd name="connsiteY0" fmla="*/ 0 h 3289558"/>
              <a:gd name="connsiteX1" fmla="*/ 5217774 w 5221911"/>
              <a:gd name="connsiteY1" fmla="*/ 4711 h 3289558"/>
              <a:gd name="connsiteX2" fmla="*/ 5221911 w 5221911"/>
              <a:gd name="connsiteY2" fmla="*/ 3289558 h 3289558"/>
              <a:gd name="connsiteX3" fmla="*/ 0 w 5221911"/>
              <a:gd name="connsiteY3" fmla="*/ 3287791 h 3289558"/>
              <a:gd name="connsiteX4" fmla="*/ 0 w 5221911"/>
              <a:gd name="connsiteY4" fmla="*/ 703341 h 3289558"/>
              <a:gd name="connsiteX5" fmla="*/ 1633885 w 5221911"/>
              <a:gd name="connsiteY5" fmla="*/ 705108 h 3289558"/>
              <a:gd name="connsiteX6" fmla="*/ 1629747 w 5221911"/>
              <a:gd name="connsiteY6" fmla="*/ 0 h 3289558"/>
              <a:gd name="connsiteX0" fmla="*/ 1629747 w 5218445"/>
              <a:gd name="connsiteY0" fmla="*/ 0 h 3287791"/>
              <a:gd name="connsiteX1" fmla="*/ 5217774 w 5218445"/>
              <a:gd name="connsiteY1" fmla="*/ 4711 h 3287791"/>
              <a:gd name="connsiteX2" fmla="*/ 5217774 w 5218445"/>
              <a:gd name="connsiteY2" fmla="*/ 3284847 h 3287791"/>
              <a:gd name="connsiteX3" fmla="*/ 0 w 5218445"/>
              <a:gd name="connsiteY3" fmla="*/ 3287791 h 3287791"/>
              <a:gd name="connsiteX4" fmla="*/ 0 w 5218445"/>
              <a:gd name="connsiteY4" fmla="*/ 703341 h 3287791"/>
              <a:gd name="connsiteX5" fmla="*/ 1633885 w 5218445"/>
              <a:gd name="connsiteY5" fmla="*/ 705108 h 3287791"/>
              <a:gd name="connsiteX6" fmla="*/ 1629747 w 5218445"/>
              <a:gd name="connsiteY6" fmla="*/ 0 h 3287791"/>
              <a:gd name="connsiteX0" fmla="*/ 1629747 w 5218999"/>
              <a:gd name="connsiteY0" fmla="*/ 0 h 3287791"/>
              <a:gd name="connsiteX1" fmla="*/ 5217774 w 5218999"/>
              <a:gd name="connsiteY1" fmla="*/ 4711 h 3287791"/>
              <a:gd name="connsiteX2" fmla="*/ 5217774 w 5218999"/>
              <a:gd name="connsiteY2" fmla="*/ 3284847 h 3287791"/>
              <a:gd name="connsiteX3" fmla="*/ 0 w 5218999"/>
              <a:gd name="connsiteY3" fmla="*/ 3287791 h 3287791"/>
              <a:gd name="connsiteX4" fmla="*/ 0 w 5218999"/>
              <a:gd name="connsiteY4" fmla="*/ 703341 h 3287791"/>
              <a:gd name="connsiteX5" fmla="*/ 1633885 w 5218999"/>
              <a:gd name="connsiteY5" fmla="*/ 705108 h 3287791"/>
              <a:gd name="connsiteX6" fmla="*/ 1629747 w 5218999"/>
              <a:gd name="connsiteY6" fmla="*/ 0 h 3287791"/>
              <a:gd name="connsiteX0" fmla="*/ 1629747 w 5218999"/>
              <a:gd name="connsiteY0" fmla="*/ 4712 h 3292503"/>
              <a:gd name="connsiteX1" fmla="*/ 5217774 w 5218999"/>
              <a:gd name="connsiteY1" fmla="*/ 0 h 3292503"/>
              <a:gd name="connsiteX2" fmla="*/ 5217774 w 5218999"/>
              <a:gd name="connsiteY2" fmla="*/ 3289559 h 3292503"/>
              <a:gd name="connsiteX3" fmla="*/ 0 w 5218999"/>
              <a:gd name="connsiteY3" fmla="*/ 3292503 h 3292503"/>
              <a:gd name="connsiteX4" fmla="*/ 0 w 5218999"/>
              <a:gd name="connsiteY4" fmla="*/ 708053 h 3292503"/>
              <a:gd name="connsiteX5" fmla="*/ 1633885 w 5218999"/>
              <a:gd name="connsiteY5" fmla="*/ 709820 h 3292503"/>
              <a:gd name="connsiteX6" fmla="*/ 1629747 w 5218999"/>
              <a:gd name="connsiteY6" fmla="*/ 4712 h 3292503"/>
              <a:gd name="connsiteX0" fmla="*/ 1629747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4712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30187"/>
              <a:gd name="connsiteY0" fmla="*/ 4712 h 3292503"/>
              <a:gd name="connsiteX1" fmla="*/ 5230187 w 5230187"/>
              <a:gd name="connsiteY1" fmla="*/ 0 h 3292503"/>
              <a:gd name="connsiteX2" fmla="*/ 5217774 w 5230187"/>
              <a:gd name="connsiteY2" fmla="*/ 3289559 h 3292503"/>
              <a:gd name="connsiteX3" fmla="*/ 0 w 5230187"/>
              <a:gd name="connsiteY3" fmla="*/ 3292503 h 3292503"/>
              <a:gd name="connsiteX4" fmla="*/ 0 w 5230187"/>
              <a:gd name="connsiteY4" fmla="*/ 708053 h 3292503"/>
              <a:gd name="connsiteX5" fmla="*/ 1633885 w 5230187"/>
              <a:gd name="connsiteY5" fmla="*/ 709820 h 3292503"/>
              <a:gd name="connsiteX6" fmla="*/ 1625609 w 5230187"/>
              <a:gd name="connsiteY6" fmla="*/ 4712 h 3292503"/>
              <a:gd name="connsiteX0" fmla="*/ 1625609 w 5226049"/>
              <a:gd name="connsiteY0" fmla="*/ 0 h 3287791"/>
              <a:gd name="connsiteX1" fmla="*/ 5226049 w 5226049"/>
              <a:gd name="connsiteY1" fmla="*/ 9424 h 3287791"/>
              <a:gd name="connsiteX2" fmla="*/ 5217774 w 5226049"/>
              <a:gd name="connsiteY2" fmla="*/ 3284847 h 3287791"/>
              <a:gd name="connsiteX3" fmla="*/ 0 w 5226049"/>
              <a:gd name="connsiteY3" fmla="*/ 3287791 h 3287791"/>
              <a:gd name="connsiteX4" fmla="*/ 0 w 5226049"/>
              <a:gd name="connsiteY4" fmla="*/ 703341 h 3287791"/>
              <a:gd name="connsiteX5" fmla="*/ 1633885 w 5226049"/>
              <a:gd name="connsiteY5" fmla="*/ 705108 h 3287791"/>
              <a:gd name="connsiteX6" fmla="*/ 1625609 w 5226049"/>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33884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33884 w 5221912"/>
              <a:gd name="connsiteY6" fmla="*/ 0 h 3287791"/>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00397 h 3283080"/>
              <a:gd name="connsiteX6" fmla="*/ 1629747 w 5221912"/>
              <a:gd name="connsiteY6" fmla="*/ 1 h 3283080"/>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79943 h 3283080"/>
              <a:gd name="connsiteX6" fmla="*/ 1629747 w 522191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8262" h="3283080">
                <a:moveTo>
                  <a:pt x="1636097" y="1"/>
                </a:moveTo>
                <a:lnTo>
                  <a:pt x="5228262" y="0"/>
                </a:lnTo>
                <a:cubicBezTo>
                  <a:pt x="5226193" y="1640068"/>
                  <a:pt x="5228262" y="2183616"/>
                  <a:pt x="5224124" y="3280136"/>
                </a:cubicBezTo>
                <a:lnTo>
                  <a:pt x="6350" y="3283080"/>
                </a:lnTo>
                <a:cubicBezTo>
                  <a:pt x="4233" y="2448112"/>
                  <a:pt x="2117" y="1613144"/>
                  <a:pt x="0" y="778176"/>
                </a:cubicBezTo>
                <a:lnTo>
                  <a:pt x="1640235" y="779943"/>
                </a:lnTo>
                <a:cubicBezTo>
                  <a:pt x="1638166" y="389972"/>
                  <a:pt x="1638856" y="235037"/>
                  <a:pt x="1636097" y="1"/>
                </a:cubicBezTo>
                <a:close/>
              </a:path>
            </a:pathLst>
          </a:custGeom>
          <a:solidFill>
            <a:schemeClr val="bg1">
              <a:alpha val="80000"/>
            </a:schemeClr>
          </a:solidFill>
          <a:ln w="76200" cmpd="sng">
            <a:noFill/>
            <a:prstDash val="solid"/>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3" name="Subtitle 2"/>
          <p:cNvSpPr>
            <a:spLocks noGrp="1"/>
          </p:cNvSpPr>
          <p:nvPr>
            <p:ph type="subTitle" idx="1" hasCustomPrompt="1"/>
          </p:nvPr>
        </p:nvSpPr>
        <p:spPr>
          <a:xfrm>
            <a:off x="1346035" y="4046567"/>
            <a:ext cx="6094115" cy="648287"/>
          </a:xfrm>
        </p:spPr>
        <p:txBody>
          <a:bodyPr bIns="0" anchor="t">
            <a:normAutofit/>
          </a:bodyPr>
          <a:lstStyle>
            <a:lvl1pPr marL="0" indent="0" algn="l">
              <a:buNone/>
              <a:defRPr sz="20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dirty="0"/>
              <a:t>Sted, dato</a:t>
            </a:r>
            <a:r>
              <a:rPr lang="nb-NO"/>
              <a:t>, foredragsholder</a:t>
            </a:r>
            <a:endParaRPr lang="nb-NO" dirty="0"/>
          </a:p>
        </p:txBody>
      </p:sp>
      <p:sp>
        <p:nvSpPr>
          <p:cNvPr id="12" name="TextBox 11"/>
          <p:cNvSpPr txBox="1"/>
          <p:nvPr userDrawn="1"/>
        </p:nvSpPr>
        <p:spPr>
          <a:xfrm>
            <a:off x="-12700" y="-312237"/>
            <a:ext cx="5531355" cy="256545"/>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067" b="1" i="0" u="none" strike="noStrike" kern="0" cap="none" spc="0" normalizeH="0" baseline="0" noProof="1">
                <a:ln>
                  <a:noFill/>
                </a:ln>
                <a:solidFill>
                  <a:sysClr val="windowText" lastClr="000000"/>
                </a:solidFill>
                <a:effectLst/>
                <a:uLnTx/>
                <a:uFillTx/>
              </a:rPr>
              <a:t>Forsideslideslide – Campus Ås</a:t>
            </a:r>
            <a:endParaRPr kumimoji="0" lang="nb-NO" sz="1067" b="0" i="1" u="none" strike="noStrike" kern="0" cap="none" spc="0" normalizeH="0" baseline="0" noProof="1">
              <a:ln>
                <a:noFill/>
              </a:ln>
              <a:solidFill>
                <a:sysClr val="windowText" lastClr="000000"/>
              </a:solidFill>
              <a:effectLst/>
              <a:uLnTx/>
              <a:uFillTx/>
              <a:latin typeface="Franklin Gothic Medium"/>
            </a:endParaRPr>
          </a:p>
        </p:txBody>
      </p:sp>
      <p:sp>
        <p:nvSpPr>
          <p:cNvPr id="2" name="Title 1"/>
          <p:cNvSpPr>
            <a:spLocks noGrp="1"/>
          </p:cNvSpPr>
          <p:nvPr>
            <p:ph type="ctrTitle" hasCustomPrompt="1"/>
          </p:nvPr>
        </p:nvSpPr>
        <p:spPr>
          <a:xfrm>
            <a:off x="1346034" y="1989667"/>
            <a:ext cx="6076777" cy="1881044"/>
          </a:xfrm>
        </p:spPr>
        <p:txBody>
          <a:bodyPr anchor="b">
            <a:normAutofit/>
          </a:bodyPr>
          <a:lstStyle>
            <a:lvl1pPr>
              <a:defRPr sz="3067" cap="none">
                <a:latin typeface="+mj-lt"/>
              </a:defRPr>
            </a:lvl1pPr>
          </a:lstStyle>
          <a:p>
            <a:r>
              <a:rPr lang="nb-NO" dirty="0"/>
              <a:t>Presentasjonstittel maks tre linjer</a:t>
            </a:r>
          </a:p>
        </p:txBody>
      </p:sp>
      <p:pic>
        <p:nvPicPr>
          <p:cNvPr id="9" name="Bilde 8">
            <a:extLst>
              <a:ext uri="{FF2B5EF4-FFF2-40B4-BE49-F238E27FC236}">
                <a16:creationId xmlns:a16="http://schemas.microsoft.com/office/drawing/2014/main" id="{5E952DEF-3376-1A4B-B848-E6A119A56F67}"/>
              </a:ext>
            </a:extLst>
          </p:cNvPr>
          <p:cNvPicPr>
            <a:picLocks noChangeAspect="1"/>
          </p:cNvPicPr>
          <p:nvPr userDrawn="1"/>
        </p:nvPicPr>
        <p:blipFill>
          <a:blip r:embed="rId3">
            <a:alphaModFix/>
          </a:blip>
          <a:stretch>
            <a:fillRect/>
          </a:stretch>
        </p:blipFill>
        <p:spPr>
          <a:xfrm>
            <a:off x="673101" y="927100"/>
            <a:ext cx="2190751" cy="922867"/>
          </a:xfrm>
          <a:prstGeom prst="rect">
            <a:avLst/>
          </a:prstGeom>
        </p:spPr>
      </p:pic>
    </p:spTree>
    <p:extLst>
      <p:ext uri="{BB962C8B-B14F-4D97-AF65-F5344CB8AC3E}">
        <p14:creationId xmlns:p14="http://schemas.microsoft.com/office/powerpoint/2010/main" val="1754018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slide – OsloMet">
    <p:bg>
      <p:bgPr>
        <a:solidFill>
          <a:schemeClr val="bg1"/>
        </a:solidFill>
        <a:effectLst/>
      </p:bgPr>
    </p:bg>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D8FA421-EBF9-564B-9598-3343474CFFA7}"/>
              </a:ext>
            </a:extLst>
          </p:cNvPr>
          <p:cNvPicPr>
            <a:picLocks noChangeAspect="1"/>
          </p:cNvPicPr>
          <p:nvPr userDrawn="1"/>
        </p:nvPicPr>
        <p:blipFill>
          <a:blip r:embed="rId2"/>
          <a:stretch>
            <a:fillRect/>
          </a:stretch>
        </p:blipFill>
        <p:spPr>
          <a:xfrm>
            <a:off x="-1" y="0"/>
            <a:ext cx="12209265" cy="6858000"/>
          </a:xfrm>
          <a:prstGeom prst="rect">
            <a:avLst/>
          </a:prstGeom>
        </p:spPr>
      </p:pic>
      <p:sp>
        <p:nvSpPr>
          <p:cNvPr id="8" name="Rektangel 3">
            <a:extLst>
              <a:ext uri="{FF2B5EF4-FFF2-40B4-BE49-F238E27FC236}">
                <a16:creationId xmlns:a16="http://schemas.microsoft.com/office/drawing/2014/main" id="{CE5542E8-2E40-F24D-A2DC-EBA40E01B719}"/>
              </a:ext>
            </a:extLst>
          </p:cNvPr>
          <p:cNvSpPr/>
          <p:nvPr userDrawn="1"/>
        </p:nvSpPr>
        <p:spPr>
          <a:xfrm>
            <a:off x="672948" y="927101"/>
            <a:ext cx="6971016" cy="3857945"/>
          </a:xfrm>
          <a:custGeom>
            <a:avLst/>
            <a:gdLst>
              <a:gd name="connsiteX0" fmla="*/ 0 w 3588027"/>
              <a:gd name="connsiteY0" fmla="*/ 0 h 606784"/>
              <a:gd name="connsiteX1" fmla="*/ 3588027 w 3588027"/>
              <a:gd name="connsiteY1" fmla="*/ 0 h 606784"/>
              <a:gd name="connsiteX2" fmla="*/ 3588027 w 3588027"/>
              <a:gd name="connsiteY2" fmla="*/ 606784 h 606784"/>
              <a:gd name="connsiteX3" fmla="*/ 0 w 3588027"/>
              <a:gd name="connsiteY3" fmla="*/ 606784 h 606784"/>
              <a:gd name="connsiteX4" fmla="*/ 0 w 3588027"/>
              <a:gd name="connsiteY4" fmla="*/ 0 h 606784"/>
              <a:gd name="connsiteX0" fmla="*/ 0 w 3588027"/>
              <a:gd name="connsiteY0" fmla="*/ 0 h 695684"/>
              <a:gd name="connsiteX1" fmla="*/ 3588027 w 3588027"/>
              <a:gd name="connsiteY1" fmla="*/ 0 h 695684"/>
              <a:gd name="connsiteX2" fmla="*/ 3588027 w 3588027"/>
              <a:gd name="connsiteY2" fmla="*/ 606784 h 695684"/>
              <a:gd name="connsiteX3" fmla="*/ 0 w 3588027"/>
              <a:gd name="connsiteY3" fmla="*/ 695684 h 695684"/>
              <a:gd name="connsiteX4" fmla="*/ 0 w 3588027"/>
              <a:gd name="connsiteY4" fmla="*/ 0 h 695684"/>
              <a:gd name="connsiteX0" fmla="*/ 0 w 3588027"/>
              <a:gd name="connsiteY0" fmla="*/ 0 h 3280134"/>
              <a:gd name="connsiteX1" fmla="*/ 3588027 w 3588027"/>
              <a:gd name="connsiteY1" fmla="*/ 0 h 3280134"/>
              <a:gd name="connsiteX2" fmla="*/ 3588027 w 3588027"/>
              <a:gd name="connsiteY2" fmla="*/ 3280134 h 3280134"/>
              <a:gd name="connsiteX3" fmla="*/ 0 w 3588027"/>
              <a:gd name="connsiteY3" fmla="*/ 695684 h 3280134"/>
              <a:gd name="connsiteX4" fmla="*/ 0 w 3588027"/>
              <a:gd name="connsiteY4" fmla="*/ 0 h 3280134"/>
              <a:gd name="connsiteX0" fmla="*/ 0 w 3588027"/>
              <a:gd name="connsiteY0" fmla="*/ 0 h 3280134"/>
              <a:gd name="connsiteX1" fmla="*/ 3588027 w 3588027"/>
              <a:gd name="connsiteY1" fmla="*/ 0 h 3280134"/>
              <a:gd name="connsiteX2" fmla="*/ 3588027 w 3588027"/>
              <a:gd name="connsiteY2" fmla="*/ 3280134 h 3280134"/>
              <a:gd name="connsiteX3" fmla="*/ 2978428 w 3588027"/>
              <a:gd name="connsiteY3" fmla="*/ 2843392 h 3280134"/>
              <a:gd name="connsiteX4" fmla="*/ 0 w 3588027"/>
              <a:gd name="connsiteY4" fmla="*/ 695684 h 3280134"/>
              <a:gd name="connsiteX5" fmla="*/ 0 w 3588027"/>
              <a:gd name="connsiteY5"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1638022 w 5226049"/>
              <a:gd name="connsiteY4" fmla="*/ 695684 h 3280134"/>
              <a:gd name="connsiteX5" fmla="*/ 1638022 w 5226049"/>
              <a:gd name="connsiteY5" fmla="*/ 0 h 3280134"/>
              <a:gd name="connsiteX0" fmla="*/ 1703707 w 5291734"/>
              <a:gd name="connsiteY0" fmla="*/ 0 h 3280134"/>
              <a:gd name="connsiteX1" fmla="*/ 5291734 w 5291734"/>
              <a:gd name="connsiteY1" fmla="*/ 0 h 3280134"/>
              <a:gd name="connsiteX2" fmla="*/ 5291734 w 5291734"/>
              <a:gd name="connsiteY2" fmla="*/ 3280134 h 3280134"/>
              <a:gd name="connsiteX3" fmla="*/ 65685 w 5291734"/>
              <a:gd name="connsiteY3" fmla="*/ 3278367 h 3280134"/>
              <a:gd name="connsiteX4" fmla="*/ 65685 w 5291734"/>
              <a:gd name="connsiteY4" fmla="*/ 693917 h 3280134"/>
              <a:gd name="connsiteX5" fmla="*/ 1703707 w 5291734"/>
              <a:gd name="connsiteY5" fmla="*/ 695684 h 3280134"/>
              <a:gd name="connsiteX6" fmla="*/ 1703707 w 5291734"/>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8022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29747 w 5226049"/>
              <a:gd name="connsiteY5" fmla="*/ 709821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695685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22360"/>
              <a:gd name="connsiteY0" fmla="*/ 0 h 3289558"/>
              <a:gd name="connsiteX1" fmla="*/ 5221912 w 5222360"/>
              <a:gd name="connsiteY1" fmla="*/ 0 h 3289558"/>
              <a:gd name="connsiteX2" fmla="*/ 5217774 w 5222360"/>
              <a:gd name="connsiteY2" fmla="*/ 3289558 h 3289558"/>
              <a:gd name="connsiteX3" fmla="*/ 0 w 5222360"/>
              <a:gd name="connsiteY3" fmla="*/ 3287791 h 3289558"/>
              <a:gd name="connsiteX4" fmla="*/ 0 w 5222360"/>
              <a:gd name="connsiteY4" fmla="*/ 703341 h 3289558"/>
              <a:gd name="connsiteX5" fmla="*/ 1633885 w 5222360"/>
              <a:gd name="connsiteY5" fmla="*/ 705108 h 3289558"/>
              <a:gd name="connsiteX6" fmla="*/ 1629747 w 5222360"/>
              <a:gd name="connsiteY6" fmla="*/ 0 h 3289558"/>
              <a:gd name="connsiteX0" fmla="*/ 1629747 w 5217774"/>
              <a:gd name="connsiteY0" fmla="*/ 0 h 3289558"/>
              <a:gd name="connsiteX1" fmla="*/ 5209499 w 5217774"/>
              <a:gd name="connsiteY1" fmla="*/ 4711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8445"/>
              <a:gd name="connsiteY0" fmla="*/ 0 h 3289558"/>
              <a:gd name="connsiteX1" fmla="*/ 5217774 w 5218445"/>
              <a:gd name="connsiteY1" fmla="*/ 4711 h 3289558"/>
              <a:gd name="connsiteX2" fmla="*/ 5217774 w 5218445"/>
              <a:gd name="connsiteY2" fmla="*/ 3289558 h 3289558"/>
              <a:gd name="connsiteX3" fmla="*/ 0 w 5218445"/>
              <a:gd name="connsiteY3" fmla="*/ 3287791 h 3289558"/>
              <a:gd name="connsiteX4" fmla="*/ 0 w 5218445"/>
              <a:gd name="connsiteY4" fmla="*/ 703341 h 3289558"/>
              <a:gd name="connsiteX5" fmla="*/ 1633885 w 5218445"/>
              <a:gd name="connsiteY5" fmla="*/ 705108 h 3289558"/>
              <a:gd name="connsiteX6" fmla="*/ 1629747 w 5218445"/>
              <a:gd name="connsiteY6" fmla="*/ 0 h 3289558"/>
              <a:gd name="connsiteX0" fmla="*/ 1629747 w 5221911"/>
              <a:gd name="connsiteY0" fmla="*/ 0 h 3289558"/>
              <a:gd name="connsiteX1" fmla="*/ 5217774 w 5221911"/>
              <a:gd name="connsiteY1" fmla="*/ 4711 h 3289558"/>
              <a:gd name="connsiteX2" fmla="*/ 5221911 w 5221911"/>
              <a:gd name="connsiteY2" fmla="*/ 3289558 h 3289558"/>
              <a:gd name="connsiteX3" fmla="*/ 0 w 5221911"/>
              <a:gd name="connsiteY3" fmla="*/ 3287791 h 3289558"/>
              <a:gd name="connsiteX4" fmla="*/ 0 w 5221911"/>
              <a:gd name="connsiteY4" fmla="*/ 703341 h 3289558"/>
              <a:gd name="connsiteX5" fmla="*/ 1633885 w 5221911"/>
              <a:gd name="connsiteY5" fmla="*/ 705108 h 3289558"/>
              <a:gd name="connsiteX6" fmla="*/ 1629747 w 5221911"/>
              <a:gd name="connsiteY6" fmla="*/ 0 h 3289558"/>
              <a:gd name="connsiteX0" fmla="*/ 1629747 w 5218445"/>
              <a:gd name="connsiteY0" fmla="*/ 0 h 3287791"/>
              <a:gd name="connsiteX1" fmla="*/ 5217774 w 5218445"/>
              <a:gd name="connsiteY1" fmla="*/ 4711 h 3287791"/>
              <a:gd name="connsiteX2" fmla="*/ 5217774 w 5218445"/>
              <a:gd name="connsiteY2" fmla="*/ 3284847 h 3287791"/>
              <a:gd name="connsiteX3" fmla="*/ 0 w 5218445"/>
              <a:gd name="connsiteY3" fmla="*/ 3287791 h 3287791"/>
              <a:gd name="connsiteX4" fmla="*/ 0 w 5218445"/>
              <a:gd name="connsiteY4" fmla="*/ 703341 h 3287791"/>
              <a:gd name="connsiteX5" fmla="*/ 1633885 w 5218445"/>
              <a:gd name="connsiteY5" fmla="*/ 705108 h 3287791"/>
              <a:gd name="connsiteX6" fmla="*/ 1629747 w 5218445"/>
              <a:gd name="connsiteY6" fmla="*/ 0 h 3287791"/>
              <a:gd name="connsiteX0" fmla="*/ 1629747 w 5218999"/>
              <a:gd name="connsiteY0" fmla="*/ 0 h 3287791"/>
              <a:gd name="connsiteX1" fmla="*/ 5217774 w 5218999"/>
              <a:gd name="connsiteY1" fmla="*/ 4711 h 3287791"/>
              <a:gd name="connsiteX2" fmla="*/ 5217774 w 5218999"/>
              <a:gd name="connsiteY2" fmla="*/ 3284847 h 3287791"/>
              <a:gd name="connsiteX3" fmla="*/ 0 w 5218999"/>
              <a:gd name="connsiteY3" fmla="*/ 3287791 h 3287791"/>
              <a:gd name="connsiteX4" fmla="*/ 0 w 5218999"/>
              <a:gd name="connsiteY4" fmla="*/ 703341 h 3287791"/>
              <a:gd name="connsiteX5" fmla="*/ 1633885 w 5218999"/>
              <a:gd name="connsiteY5" fmla="*/ 705108 h 3287791"/>
              <a:gd name="connsiteX6" fmla="*/ 1629747 w 5218999"/>
              <a:gd name="connsiteY6" fmla="*/ 0 h 3287791"/>
              <a:gd name="connsiteX0" fmla="*/ 1629747 w 5218999"/>
              <a:gd name="connsiteY0" fmla="*/ 4712 h 3292503"/>
              <a:gd name="connsiteX1" fmla="*/ 5217774 w 5218999"/>
              <a:gd name="connsiteY1" fmla="*/ 0 h 3292503"/>
              <a:gd name="connsiteX2" fmla="*/ 5217774 w 5218999"/>
              <a:gd name="connsiteY2" fmla="*/ 3289559 h 3292503"/>
              <a:gd name="connsiteX3" fmla="*/ 0 w 5218999"/>
              <a:gd name="connsiteY3" fmla="*/ 3292503 h 3292503"/>
              <a:gd name="connsiteX4" fmla="*/ 0 w 5218999"/>
              <a:gd name="connsiteY4" fmla="*/ 708053 h 3292503"/>
              <a:gd name="connsiteX5" fmla="*/ 1633885 w 5218999"/>
              <a:gd name="connsiteY5" fmla="*/ 709820 h 3292503"/>
              <a:gd name="connsiteX6" fmla="*/ 1629747 w 5218999"/>
              <a:gd name="connsiteY6" fmla="*/ 4712 h 3292503"/>
              <a:gd name="connsiteX0" fmla="*/ 1629747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4712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30187"/>
              <a:gd name="connsiteY0" fmla="*/ 4712 h 3292503"/>
              <a:gd name="connsiteX1" fmla="*/ 5230187 w 5230187"/>
              <a:gd name="connsiteY1" fmla="*/ 0 h 3292503"/>
              <a:gd name="connsiteX2" fmla="*/ 5217774 w 5230187"/>
              <a:gd name="connsiteY2" fmla="*/ 3289559 h 3292503"/>
              <a:gd name="connsiteX3" fmla="*/ 0 w 5230187"/>
              <a:gd name="connsiteY3" fmla="*/ 3292503 h 3292503"/>
              <a:gd name="connsiteX4" fmla="*/ 0 w 5230187"/>
              <a:gd name="connsiteY4" fmla="*/ 708053 h 3292503"/>
              <a:gd name="connsiteX5" fmla="*/ 1633885 w 5230187"/>
              <a:gd name="connsiteY5" fmla="*/ 709820 h 3292503"/>
              <a:gd name="connsiteX6" fmla="*/ 1625609 w 5230187"/>
              <a:gd name="connsiteY6" fmla="*/ 4712 h 3292503"/>
              <a:gd name="connsiteX0" fmla="*/ 1625609 w 5226049"/>
              <a:gd name="connsiteY0" fmla="*/ 0 h 3287791"/>
              <a:gd name="connsiteX1" fmla="*/ 5226049 w 5226049"/>
              <a:gd name="connsiteY1" fmla="*/ 9424 h 3287791"/>
              <a:gd name="connsiteX2" fmla="*/ 5217774 w 5226049"/>
              <a:gd name="connsiteY2" fmla="*/ 3284847 h 3287791"/>
              <a:gd name="connsiteX3" fmla="*/ 0 w 5226049"/>
              <a:gd name="connsiteY3" fmla="*/ 3287791 h 3287791"/>
              <a:gd name="connsiteX4" fmla="*/ 0 w 5226049"/>
              <a:gd name="connsiteY4" fmla="*/ 703341 h 3287791"/>
              <a:gd name="connsiteX5" fmla="*/ 1633885 w 5226049"/>
              <a:gd name="connsiteY5" fmla="*/ 705108 h 3287791"/>
              <a:gd name="connsiteX6" fmla="*/ 1625609 w 5226049"/>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33884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33884 w 5221912"/>
              <a:gd name="connsiteY6" fmla="*/ 0 h 3287791"/>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00397 h 3283080"/>
              <a:gd name="connsiteX6" fmla="*/ 1629747 w 5221912"/>
              <a:gd name="connsiteY6" fmla="*/ 1 h 3283080"/>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79943 h 3283080"/>
              <a:gd name="connsiteX6" fmla="*/ 1629747 w 522191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8262" h="3283080">
                <a:moveTo>
                  <a:pt x="1636097" y="1"/>
                </a:moveTo>
                <a:lnTo>
                  <a:pt x="5228262" y="0"/>
                </a:lnTo>
                <a:cubicBezTo>
                  <a:pt x="5226193" y="1640068"/>
                  <a:pt x="5228262" y="2183616"/>
                  <a:pt x="5224124" y="3280136"/>
                </a:cubicBezTo>
                <a:lnTo>
                  <a:pt x="6350" y="3283080"/>
                </a:lnTo>
                <a:cubicBezTo>
                  <a:pt x="4233" y="2448112"/>
                  <a:pt x="2117" y="1613144"/>
                  <a:pt x="0" y="778176"/>
                </a:cubicBezTo>
                <a:lnTo>
                  <a:pt x="1640235" y="779943"/>
                </a:lnTo>
                <a:cubicBezTo>
                  <a:pt x="1638166" y="389972"/>
                  <a:pt x="1638856" y="235037"/>
                  <a:pt x="1636097" y="1"/>
                </a:cubicBezTo>
                <a:close/>
              </a:path>
            </a:pathLst>
          </a:custGeom>
          <a:solidFill>
            <a:schemeClr val="bg1">
              <a:alpha val="80000"/>
            </a:schemeClr>
          </a:solidFill>
          <a:ln w="76200" cmpd="sng">
            <a:noFill/>
            <a:prstDash val="solid"/>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pic>
        <p:nvPicPr>
          <p:cNvPr id="9" name="Bilde 8">
            <a:extLst>
              <a:ext uri="{FF2B5EF4-FFF2-40B4-BE49-F238E27FC236}">
                <a16:creationId xmlns:a16="http://schemas.microsoft.com/office/drawing/2014/main" id="{7BB4F1C2-4E5B-0748-82AB-1CF026FD4AF0}"/>
              </a:ext>
            </a:extLst>
          </p:cNvPr>
          <p:cNvPicPr>
            <a:picLocks noChangeAspect="1"/>
          </p:cNvPicPr>
          <p:nvPr userDrawn="1"/>
        </p:nvPicPr>
        <p:blipFill>
          <a:blip r:embed="rId3">
            <a:alphaModFix/>
          </a:blip>
          <a:stretch>
            <a:fillRect/>
          </a:stretch>
        </p:blipFill>
        <p:spPr>
          <a:xfrm>
            <a:off x="673101" y="927100"/>
            <a:ext cx="2190751" cy="922867"/>
          </a:xfrm>
          <a:prstGeom prst="rect">
            <a:avLst/>
          </a:prstGeom>
        </p:spPr>
      </p:pic>
      <p:sp>
        <p:nvSpPr>
          <p:cNvPr id="3" name="Subtitle 2"/>
          <p:cNvSpPr>
            <a:spLocks noGrp="1"/>
          </p:cNvSpPr>
          <p:nvPr>
            <p:ph type="subTitle" idx="1" hasCustomPrompt="1"/>
          </p:nvPr>
        </p:nvSpPr>
        <p:spPr>
          <a:xfrm>
            <a:off x="1346035" y="4046567"/>
            <a:ext cx="6094115" cy="648287"/>
          </a:xfrm>
        </p:spPr>
        <p:txBody>
          <a:bodyPr bIns="0" anchor="t">
            <a:normAutofit/>
          </a:bodyPr>
          <a:lstStyle>
            <a:lvl1pPr marL="0" indent="0" algn="l">
              <a:buNone/>
              <a:defRPr sz="20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dirty="0"/>
              <a:t>Sted, dato</a:t>
            </a:r>
            <a:r>
              <a:rPr lang="nb-NO"/>
              <a:t>, foredragsholder</a:t>
            </a:r>
            <a:endParaRPr lang="nb-NO" dirty="0"/>
          </a:p>
        </p:txBody>
      </p:sp>
      <p:sp>
        <p:nvSpPr>
          <p:cNvPr id="12" name="TextBox 11"/>
          <p:cNvSpPr txBox="1"/>
          <p:nvPr userDrawn="1"/>
        </p:nvSpPr>
        <p:spPr>
          <a:xfrm>
            <a:off x="-12700" y="-312237"/>
            <a:ext cx="5531355" cy="256545"/>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067" b="1" i="0" u="none" strike="noStrike" kern="0" cap="none" spc="0" normalizeH="0" baseline="0" noProof="1">
                <a:ln>
                  <a:noFill/>
                </a:ln>
                <a:solidFill>
                  <a:sysClr val="windowText" lastClr="000000"/>
                </a:solidFill>
                <a:effectLst/>
                <a:uLnTx/>
                <a:uFillTx/>
              </a:rPr>
              <a:t>Forsideslideslide – OsloMet</a:t>
            </a:r>
            <a:endParaRPr kumimoji="0" lang="nb-NO" sz="1067" b="0" i="1" u="none" strike="noStrike" kern="0" cap="none" spc="0" normalizeH="0" baseline="0" noProof="1">
              <a:ln>
                <a:noFill/>
              </a:ln>
              <a:solidFill>
                <a:sysClr val="windowText" lastClr="000000"/>
              </a:solidFill>
              <a:effectLst/>
              <a:uLnTx/>
              <a:uFillTx/>
              <a:latin typeface="Franklin Gothic Medium"/>
            </a:endParaRPr>
          </a:p>
        </p:txBody>
      </p:sp>
      <p:sp>
        <p:nvSpPr>
          <p:cNvPr id="13" name="Title 1">
            <a:extLst>
              <a:ext uri="{FF2B5EF4-FFF2-40B4-BE49-F238E27FC236}">
                <a16:creationId xmlns:a16="http://schemas.microsoft.com/office/drawing/2014/main" id="{71EE9D25-44C3-0A43-BEDA-73F026DBE512}"/>
              </a:ext>
            </a:extLst>
          </p:cNvPr>
          <p:cNvSpPr>
            <a:spLocks noGrp="1"/>
          </p:cNvSpPr>
          <p:nvPr>
            <p:ph type="ctrTitle" hasCustomPrompt="1"/>
          </p:nvPr>
        </p:nvSpPr>
        <p:spPr>
          <a:xfrm>
            <a:off x="1346034" y="1989666"/>
            <a:ext cx="6076777" cy="1881047"/>
          </a:xfrm>
        </p:spPr>
        <p:txBody>
          <a:bodyPr anchor="b">
            <a:normAutofit/>
          </a:bodyPr>
          <a:lstStyle>
            <a:lvl1pPr>
              <a:defRPr sz="3067" cap="none">
                <a:latin typeface="+mj-lt"/>
              </a:defRPr>
            </a:lvl1pPr>
          </a:lstStyle>
          <a:p>
            <a:r>
              <a:rPr lang="nb-NO" noProof="0" dirty="0"/>
              <a:t>Presentasjonstittel maks tre linjer</a:t>
            </a:r>
          </a:p>
        </p:txBody>
      </p:sp>
    </p:spTree>
    <p:extLst>
      <p:ext uri="{BB962C8B-B14F-4D97-AF65-F5344CB8AC3E}">
        <p14:creationId xmlns:p14="http://schemas.microsoft.com/office/powerpoint/2010/main" val="31866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slide – NHH 1">
    <p:bg>
      <p:bgPr>
        <a:solidFill>
          <a:schemeClr val="bg1"/>
        </a:solidFill>
        <a:effectLst/>
      </p:bgPr>
    </p:bg>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0BE37878-7342-6140-A6BF-B29180ECA06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2191999" cy="6858000"/>
          </a:xfrm>
          <a:prstGeom prst="rect">
            <a:avLst/>
          </a:prstGeom>
        </p:spPr>
      </p:pic>
      <p:sp>
        <p:nvSpPr>
          <p:cNvPr id="10" name="Rektangel 3">
            <a:extLst>
              <a:ext uri="{FF2B5EF4-FFF2-40B4-BE49-F238E27FC236}">
                <a16:creationId xmlns:a16="http://schemas.microsoft.com/office/drawing/2014/main" id="{E0DCEA6D-E22D-C14F-8AD8-D155183027C9}"/>
              </a:ext>
            </a:extLst>
          </p:cNvPr>
          <p:cNvSpPr/>
          <p:nvPr userDrawn="1"/>
        </p:nvSpPr>
        <p:spPr>
          <a:xfrm>
            <a:off x="672948" y="927101"/>
            <a:ext cx="6971016" cy="3857945"/>
          </a:xfrm>
          <a:custGeom>
            <a:avLst/>
            <a:gdLst>
              <a:gd name="connsiteX0" fmla="*/ 0 w 3588027"/>
              <a:gd name="connsiteY0" fmla="*/ 0 h 606784"/>
              <a:gd name="connsiteX1" fmla="*/ 3588027 w 3588027"/>
              <a:gd name="connsiteY1" fmla="*/ 0 h 606784"/>
              <a:gd name="connsiteX2" fmla="*/ 3588027 w 3588027"/>
              <a:gd name="connsiteY2" fmla="*/ 606784 h 606784"/>
              <a:gd name="connsiteX3" fmla="*/ 0 w 3588027"/>
              <a:gd name="connsiteY3" fmla="*/ 606784 h 606784"/>
              <a:gd name="connsiteX4" fmla="*/ 0 w 3588027"/>
              <a:gd name="connsiteY4" fmla="*/ 0 h 606784"/>
              <a:gd name="connsiteX0" fmla="*/ 0 w 3588027"/>
              <a:gd name="connsiteY0" fmla="*/ 0 h 695684"/>
              <a:gd name="connsiteX1" fmla="*/ 3588027 w 3588027"/>
              <a:gd name="connsiteY1" fmla="*/ 0 h 695684"/>
              <a:gd name="connsiteX2" fmla="*/ 3588027 w 3588027"/>
              <a:gd name="connsiteY2" fmla="*/ 606784 h 695684"/>
              <a:gd name="connsiteX3" fmla="*/ 0 w 3588027"/>
              <a:gd name="connsiteY3" fmla="*/ 695684 h 695684"/>
              <a:gd name="connsiteX4" fmla="*/ 0 w 3588027"/>
              <a:gd name="connsiteY4" fmla="*/ 0 h 695684"/>
              <a:gd name="connsiteX0" fmla="*/ 0 w 3588027"/>
              <a:gd name="connsiteY0" fmla="*/ 0 h 3280134"/>
              <a:gd name="connsiteX1" fmla="*/ 3588027 w 3588027"/>
              <a:gd name="connsiteY1" fmla="*/ 0 h 3280134"/>
              <a:gd name="connsiteX2" fmla="*/ 3588027 w 3588027"/>
              <a:gd name="connsiteY2" fmla="*/ 3280134 h 3280134"/>
              <a:gd name="connsiteX3" fmla="*/ 0 w 3588027"/>
              <a:gd name="connsiteY3" fmla="*/ 695684 h 3280134"/>
              <a:gd name="connsiteX4" fmla="*/ 0 w 3588027"/>
              <a:gd name="connsiteY4" fmla="*/ 0 h 3280134"/>
              <a:gd name="connsiteX0" fmla="*/ 0 w 3588027"/>
              <a:gd name="connsiteY0" fmla="*/ 0 h 3280134"/>
              <a:gd name="connsiteX1" fmla="*/ 3588027 w 3588027"/>
              <a:gd name="connsiteY1" fmla="*/ 0 h 3280134"/>
              <a:gd name="connsiteX2" fmla="*/ 3588027 w 3588027"/>
              <a:gd name="connsiteY2" fmla="*/ 3280134 h 3280134"/>
              <a:gd name="connsiteX3" fmla="*/ 2978428 w 3588027"/>
              <a:gd name="connsiteY3" fmla="*/ 2843392 h 3280134"/>
              <a:gd name="connsiteX4" fmla="*/ 0 w 3588027"/>
              <a:gd name="connsiteY4" fmla="*/ 695684 h 3280134"/>
              <a:gd name="connsiteX5" fmla="*/ 0 w 3588027"/>
              <a:gd name="connsiteY5"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1638022 w 5226049"/>
              <a:gd name="connsiteY4" fmla="*/ 695684 h 3280134"/>
              <a:gd name="connsiteX5" fmla="*/ 1638022 w 5226049"/>
              <a:gd name="connsiteY5" fmla="*/ 0 h 3280134"/>
              <a:gd name="connsiteX0" fmla="*/ 1703707 w 5291734"/>
              <a:gd name="connsiteY0" fmla="*/ 0 h 3280134"/>
              <a:gd name="connsiteX1" fmla="*/ 5291734 w 5291734"/>
              <a:gd name="connsiteY1" fmla="*/ 0 h 3280134"/>
              <a:gd name="connsiteX2" fmla="*/ 5291734 w 5291734"/>
              <a:gd name="connsiteY2" fmla="*/ 3280134 h 3280134"/>
              <a:gd name="connsiteX3" fmla="*/ 65685 w 5291734"/>
              <a:gd name="connsiteY3" fmla="*/ 3278367 h 3280134"/>
              <a:gd name="connsiteX4" fmla="*/ 65685 w 5291734"/>
              <a:gd name="connsiteY4" fmla="*/ 693917 h 3280134"/>
              <a:gd name="connsiteX5" fmla="*/ 1703707 w 5291734"/>
              <a:gd name="connsiteY5" fmla="*/ 695684 h 3280134"/>
              <a:gd name="connsiteX6" fmla="*/ 1703707 w 5291734"/>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8022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29747 w 5226049"/>
              <a:gd name="connsiteY5" fmla="*/ 709821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695685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22360"/>
              <a:gd name="connsiteY0" fmla="*/ 0 h 3289558"/>
              <a:gd name="connsiteX1" fmla="*/ 5221912 w 5222360"/>
              <a:gd name="connsiteY1" fmla="*/ 0 h 3289558"/>
              <a:gd name="connsiteX2" fmla="*/ 5217774 w 5222360"/>
              <a:gd name="connsiteY2" fmla="*/ 3289558 h 3289558"/>
              <a:gd name="connsiteX3" fmla="*/ 0 w 5222360"/>
              <a:gd name="connsiteY3" fmla="*/ 3287791 h 3289558"/>
              <a:gd name="connsiteX4" fmla="*/ 0 w 5222360"/>
              <a:gd name="connsiteY4" fmla="*/ 703341 h 3289558"/>
              <a:gd name="connsiteX5" fmla="*/ 1633885 w 5222360"/>
              <a:gd name="connsiteY5" fmla="*/ 705108 h 3289558"/>
              <a:gd name="connsiteX6" fmla="*/ 1629747 w 5222360"/>
              <a:gd name="connsiteY6" fmla="*/ 0 h 3289558"/>
              <a:gd name="connsiteX0" fmla="*/ 1629747 w 5217774"/>
              <a:gd name="connsiteY0" fmla="*/ 0 h 3289558"/>
              <a:gd name="connsiteX1" fmla="*/ 5209499 w 5217774"/>
              <a:gd name="connsiteY1" fmla="*/ 4711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8445"/>
              <a:gd name="connsiteY0" fmla="*/ 0 h 3289558"/>
              <a:gd name="connsiteX1" fmla="*/ 5217774 w 5218445"/>
              <a:gd name="connsiteY1" fmla="*/ 4711 h 3289558"/>
              <a:gd name="connsiteX2" fmla="*/ 5217774 w 5218445"/>
              <a:gd name="connsiteY2" fmla="*/ 3289558 h 3289558"/>
              <a:gd name="connsiteX3" fmla="*/ 0 w 5218445"/>
              <a:gd name="connsiteY3" fmla="*/ 3287791 h 3289558"/>
              <a:gd name="connsiteX4" fmla="*/ 0 w 5218445"/>
              <a:gd name="connsiteY4" fmla="*/ 703341 h 3289558"/>
              <a:gd name="connsiteX5" fmla="*/ 1633885 w 5218445"/>
              <a:gd name="connsiteY5" fmla="*/ 705108 h 3289558"/>
              <a:gd name="connsiteX6" fmla="*/ 1629747 w 5218445"/>
              <a:gd name="connsiteY6" fmla="*/ 0 h 3289558"/>
              <a:gd name="connsiteX0" fmla="*/ 1629747 w 5221911"/>
              <a:gd name="connsiteY0" fmla="*/ 0 h 3289558"/>
              <a:gd name="connsiteX1" fmla="*/ 5217774 w 5221911"/>
              <a:gd name="connsiteY1" fmla="*/ 4711 h 3289558"/>
              <a:gd name="connsiteX2" fmla="*/ 5221911 w 5221911"/>
              <a:gd name="connsiteY2" fmla="*/ 3289558 h 3289558"/>
              <a:gd name="connsiteX3" fmla="*/ 0 w 5221911"/>
              <a:gd name="connsiteY3" fmla="*/ 3287791 h 3289558"/>
              <a:gd name="connsiteX4" fmla="*/ 0 w 5221911"/>
              <a:gd name="connsiteY4" fmla="*/ 703341 h 3289558"/>
              <a:gd name="connsiteX5" fmla="*/ 1633885 w 5221911"/>
              <a:gd name="connsiteY5" fmla="*/ 705108 h 3289558"/>
              <a:gd name="connsiteX6" fmla="*/ 1629747 w 5221911"/>
              <a:gd name="connsiteY6" fmla="*/ 0 h 3289558"/>
              <a:gd name="connsiteX0" fmla="*/ 1629747 w 5218445"/>
              <a:gd name="connsiteY0" fmla="*/ 0 h 3287791"/>
              <a:gd name="connsiteX1" fmla="*/ 5217774 w 5218445"/>
              <a:gd name="connsiteY1" fmla="*/ 4711 h 3287791"/>
              <a:gd name="connsiteX2" fmla="*/ 5217774 w 5218445"/>
              <a:gd name="connsiteY2" fmla="*/ 3284847 h 3287791"/>
              <a:gd name="connsiteX3" fmla="*/ 0 w 5218445"/>
              <a:gd name="connsiteY3" fmla="*/ 3287791 h 3287791"/>
              <a:gd name="connsiteX4" fmla="*/ 0 w 5218445"/>
              <a:gd name="connsiteY4" fmla="*/ 703341 h 3287791"/>
              <a:gd name="connsiteX5" fmla="*/ 1633885 w 5218445"/>
              <a:gd name="connsiteY5" fmla="*/ 705108 h 3287791"/>
              <a:gd name="connsiteX6" fmla="*/ 1629747 w 5218445"/>
              <a:gd name="connsiteY6" fmla="*/ 0 h 3287791"/>
              <a:gd name="connsiteX0" fmla="*/ 1629747 w 5218999"/>
              <a:gd name="connsiteY0" fmla="*/ 0 h 3287791"/>
              <a:gd name="connsiteX1" fmla="*/ 5217774 w 5218999"/>
              <a:gd name="connsiteY1" fmla="*/ 4711 h 3287791"/>
              <a:gd name="connsiteX2" fmla="*/ 5217774 w 5218999"/>
              <a:gd name="connsiteY2" fmla="*/ 3284847 h 3287791"/>
              <a:gd name="connsiteX3" fmla="*/ 0 w 5218999"/>
              <a:gd name="connsiteY3" fmla="*/ 3287791 h 3287791"/>
              <a:gd name="connsiteX4" fmla="*/ 0 w 5218999"/>
              <a:gd name="connsiteY4" fmla="*/ 703341 h 3287791"/>
              <a:gd name="connsiteX5" fmla="*/ 1633885 w 5218999"/>
              <a:gd name="connsiteY5" fmla="*/ 705108 h 3287791"/>
              <a:gd name="connsiteX6" fmla="*/ 1629747 w 5218999"/>
              <a:gd name="connsiteY6" fmla="*/ 0 h 3287791"/>
              <a:gd name="connsiteX0" fmla="*/ 1629747 w 5218999"/>
              <a:gd name="connsiteY0" fmla="*/ 4712 h 3292503"/>
              <a:gd name="connsiteX1" fmla="*/ 5217774 w 5218999"/>
              <a:gd name="connsiteY1" fmla="*/ 0 h 3292503"/>
              <a:gd name="connsiteX2" fmla="*/ 5217774 w 5218999"/>
              <a:gd name="connsiteY2" fmla="*/ 3289559 h 3292503"/>
              <a:gd name="connsiteX3" fmla="*/ 0 w 5218999"/>
              <a:gd name="connsiteY3" fmla="*/ 3292503 h 3292503"/>
              <a:gd name="connsiteX4" fmla="*/ 0 w 5218999"/>
              <a:gd name="connsiteY4" fmla="*/ 708053 h 3292503"/>
              <a:gd name="connsiteX5" fmla="*/ 1633885 w 5218999"/>
              <a:gd name="connsiteY5" fmla="*/ 709820 h 3292503"/>
              <a:gd name="connsiteX6" fmla="*/ 1629747 w 5218999"/>
              <a:gd name="connsiteY6" fmla="*/ 4712 h 3292503"/>
              <a:gd name="connsiteX0" fmla="*/ 1629747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4712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30187"/>
              <a:gd name="connsiteY0" fmla="*/ 4712 h 3292503"/>
              <a:gd name="connsiteX1" fmla="*/ 5230187 w 5230187"/>
              <a:gd name="connsiteY1" fmla="*/ 0 h 3292503"/>
              <a:gd name="connsiteX2" fmla="*/ 5217774 w 5230187"/>
              <a:gd name="connsiteY2" fmla="*/ 3289559 h 3292503"/>
              <a:gd name="connsiteX3" fmla="*/ 0 w 5230187"/>
              <a:gd name="connsiteY3" fmla="*/ 3292503 h 3292503"/>
              <a:gd name="connsiteX4" fmla="*/ 0 w 5230187"/>
              <a:gd name="connsiteY4" fmla="*/ 708053 h 3292503"/>
              <a:gd name="connsiteX5" fmla="*/ 1633885 w 5230187"/>
              <a:gd name="connsiteY5" fmla="*/ 709820 h 3292503"/>
              <a:gd name="connsiteX6" fmla="*/ 1625609 w 5230187"/>
              <a:gd name="connsiteY6" fmla="*/ 4712 h 3292503"/>
              <a:gd name="connsiteX0" fmla="*/ 1625609 w 5226049"/>
              <a:gd name="connsiteY0" fmla="*/ 0 h 3287791"/>
              <a:gd name="connsiteX1" fmla="*/ 5226049 w 5226049"/>
              <a:gd name="connsiteY1" fmla="*/ 9424 h 3287791"/>
              <a:gd name="connsiteX2" fmla="*/ 5217774 w 5226049"/>
              <a:gd name="connsiteY2" fmla="*/ 3284847 h 3287791"/>
              <a:gd name="connsiteX3" fmla="*/ 0 w 5226049"/>
              <a:gd name="connsiteY3" fmla="*/ 3287791 h 3287791"/>
              <a:gd name="connsiteX4" fmla="*/ 0 w 5226049"/>
              <a:gd name="connsiteY4" fmla="*/ 703341 h 3287791"/>
              <a:gd name="connsiteX5" fmla="*/ 1633885 w 5226049"/>
              <a:gd name="connsiteY5" fmla="*/ 705108 h 3287791"/>
              <a:gd name="connsiteX6" fmla="*/ 1625609 w 5226049"/>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33884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33884 w 5221912"/>
              <a:gd name="connsiteY6" fmla="*/ 0 h 3287791"/>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00397 h 3283080"/>
              <a:gd name="connsiteX6" fmla="*/ 1629747 w 5221912"/>
              <a:gd name="connsiteY6" fmla="*/ 1 h 3283080"/>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79943 h 3283080"/>
              <a:gd name="connsiteX6" fmla="*/ 1629747 w 522191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8262" h="3283080">
                <a:moveTo>
                  <a:pt x="1636097" y="1"/>
                </a:moveTo>
                <a:lnTo>
                  <a:pt x="5228262" y="0"/>
                </a:lnTo>
                <a:cubicBezTo>
                  <a:pt x="5226193" y="1640068"/>
                  <a:pt x="5228262" y="2183616"/>
                  <a:pt x="5224124" y="3280136"/>
                </a:cubicBezTo>
                <a:lnTo>
                  <a:pt x="6350" y="3283080"/>
                </a:lnTo>
                <a:cubicBezTo>
                  <a:pt x="4233" y="2448112"/>
                  <a:pt x="2117" y="1613144"/>
                  <a:pt x="0" y="778176"/>
                </a:cubicBezTo>
                <a:lnTo>
                  <a:pt x="1640235" y="779943"/>
                </a:lnTo>
                <a:cubicBezTo>
                  <a:pt x="1638166" y="389972"/>
                  <a:pt x="1638856" y="235037"/>
                  <a:pt x="1636097" y="1"/>
                </a:cubicBezTo>
                <a:close/>
              </a:path>
            </a:pathLst>
          </a:custGeom>
          <a:solidFill>
            <a:schemeClr val="bg1">
              <a:alpha val="80000"/>
            </a:schemeClr>
          </a:solidFill>
          <a:ln w="76200" cmpd="sng">
            <a:noFill/>
            <a:prstDash val="solid"/>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pic>
        <p:nvPicPr>
          <p:cNvPr id="16" name="Bilde 15">
            <a:extLst>
              <a:ext uri="{FF2B5EF4-FFF2-40B4-BE49-F238E27FC236}">
                <a16:creationId xmlns:a16="http://schemas.microsoft.com/office/drawing/2014/main" id="{E601CB55-2B72-8A41-84F4-B4CD584BDF85}"/>
              </a:ext>
            </a:extLst>
          </p:cNvPr>
          <p:cNvPicPr>
            <a:picLocks noChangeAspect="1"/>
          </p:cNvPicPr>
          <p:nvPr userDrawn="1"/>
        </p:nvPicPr>
        <p:blipFill>
          <a:blip r:embed="rId3">
            <a:alphaModFix/>
          </a:blip>
          <a:stretch>
            <a:fillRect/>
          </a:stretch>
        </p:blipFill>
        <p:spPr>
          <a:xfrm>
            <a:off x="673101" y="927100"/>
            <a:ext cx="2190751" cy="922867"/>
          </a:xfrm>
          <a:prstGeom prst="rect">
            <a:avLst/>
          </a:prstGeom>
        </p:spPr>
      </p:pic>
      <p:sp>
        <p:nvSpPr>
          <p:cNvPr id="3" name="Subtitle 2"/>
          <p:cNvSpPr>
            <a:spLocks noGrp="1"/>
          </p:cNvSpPr>
          <p:nvPr>
            <p:ph type="subTitle" idx="1" hasCustomPrompt="1"/>
          </p:nvPr>
        </p:nvSpPr>
        <p:spPr>
          <a:xfrm>
            <a:off x="1346035" y="4046567"/>
            <a:ext cx="6094115" cy="648287"/>
          </a:xfrm>
        </p:spPr>
        <p:txBody>
          <a:bodyPr bIns="0" anchor="t">
            <a:normAutofit/>
          </a:bodyPr>
          <a:lstStyle>
            <a:lvl1pPr marL="0" indent="0" algn="l">
              <a:buNone/>
              <a:defRPr sz="20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dirty="0"/>
              <a:t>Sted, dato</a:t>
            </a:r>
            <a:r>
              <a:rPr lang="nb-NO"/>
              <a:t>, foredragsholder</a:t>
            </a:r>
            <a:endParaRPr lang="nb-NO" dirty="0"/>
          </a:p>
        </p:txBody>
      </p:sp>
      <p:sp>
        <p:nvSpPr>
          <p:cNvPr id="12" name="TextBox 11"/>
          <p:cNvSpPr txBox="1"/>
          <p:nvPr userDrawn="1"/>
        </p:nvSpPr>
        <p:spPr>
          <a:xfrm>
            <a:off x="-12700" y="-312237"/>
            <a:ext cx="5531355" cy="256545"/>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067" b="1" i="0" u="none" strike="noStrike" kern="0" cap="none" spc="0" normalizeH="0" baseline="0" noProof="1">
                <a:ln>
                  <a:noFill/>
                </a:ln>
                <a:solidFill>
                  <a:sysClr val="windowText" lastClr="000000"/>
                </a:solidFill>
                <a:effectLst/>
                <a:uLnTx/>
                <a:uFillTx/>
              </a:rPr>
              <a:t>Forsideslideslide – NHH 1</a:t>
            </a:r>
            <a:endParaRPr kumimoji="0" lang="nb-NO" sz="1067" b="0" i="1" u="none" strike="noStrike" kern="0" cap="none" spc="0" normalizeH="0" baseline="0" noProof="1">
              <a:ln>
                <a:noFill/>
              </a:ln>
              <a:solidFill>
                <a:sysClr val="windowText" lastClr="000000"/>
              </a:solidFill>
              <a:effectLst/>
              <a:uLnTx/>
              <a:uFillTx/>
              <a:latin typeface="Franklin Gothic Medium"/>
            </a:endParaRPr>
          </a:p>
        </p:txBody>
      </p:sp>
      <p:sp>
        <p:nvSpPr>
          <p:cNvPr id="13" name="Title 1">
            <a:extLst>
              <a:ext uri="{FF2B5EF4-FFF2-40B4-BE49-F238E27FC236}">
                <a16:creationId xmlns:a16="http://schemas.microsoft.com/office/drawing/2014/main" id="{71EE9D25-44C3-0A43-BEDA-73F026DBE512}"/>
              </a:ext>
            </a:extLst>
          </p:cNvPr>
          <p:cNvSpPr>
            <a:spLocks noGrp="1"/>
          </p:cNvSpPr>
          <p:nvPr>
            <p:ph type="ctrTitle" hasCustomPrompt="1"/>
          </p:nvPr>
        </p:nvSpPr>
        <p:spPr>
          <a:xfrm>
            <a:off x="1346034" y="1988840"/>
            <a:ext cx="6076777" cy="1881873"/>
          </a:xfrm>
        </p:spPr>
        <p:txBody>
          <a:bodyPr anchor="b">
            <a:normAutofit/>
          </a:bodyPr>
          <a:lstStyle>
            <a:lvl1pPr>
              <a:defRPr sz="3067" cap="none">
                <a:latin typeface="+mj-lt"/>
              </a:defRPr>
            </a:lvl1pPr>
          </a:lstStyle>
          <a:p>
            <a:r>
              <a:rPr lang="nb-NO" noProof="0" dirty="0"/>
              <a:t>Presentasjonstittel maks tre linjer</a:t>
            </a:r>
          </a:p>
        </p:txBody>
      </p:sp>
    </p:spTree>
    <p:extLst>
      <p:ext uri="{BB962C8B-B14F-4D97-AF65-F5344CB8AC3E}">
        <p14:creationId xmlns:p14="http://schemas.microsoft.com/office/powerpoint/2010/main" val="206762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slide – NHH 2">
    <p:bg>
      <p:bgPr>
        <a:solidFill>
          <a:schemeClr val="bg1"/>
        </a:solidFill>
        <a:effectLst/>
      </p:bgPr>
    </p:bg>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0BE37878-7342-6140-A6BF-B29180ECA06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8" name="Rektangel 3">
            <a:extLst>
              <a:ext uri="{FF2B5EF4-FFF2-40B4-BE49-F238E27FC236}">
                <a16:creationId xmlns:a16="http://schemas.microsoft.com/office/drawing/2014/main" id="{3C7738F7-698F-4647-BA24-3A4246EFBF5B}"/>
              </a:ext>
            </a:extLst>
          </p:cNvPr>
          <p:cNvSpPr/>
          <p:nvPr userDrawn="1"/>
        </p:nvSpPr>
        <p:spPr>
          <a:xfrm>
            <a:off x="672948" y="927101"/>
            <a:ext cx="6971016" cy="3857945"/>
          </a:xfrm>
          <a:custGeom>
            <a:avLst/>
            <a:gdLst>
              <a:gd name="connsiteX0" fmla="*/ 0 w 3588027"/>
              <a:gd name="connsiteY0" fmla="*/ 0 h 606784"/>
              <a:gd name="connsiteX1" fmla="*/ 3588027 w 3588027"/>
              <a:gd name="connsiteY1" fmla="*/ 0 h 606784"/>
              <a:gd name="connsiteX2" fmla="*/ 3588027 w 3588027"/>
              <a:gd name="connsiteY2" fmla="*/ 606784 h 606784"/>
              <a:gd name="connsiteX3" fmla="*/ 0 w 3588027"/>
              <a:gd name="connsiteY3" fmla="*/ 606784 h 606784"/>
              <a:gd name="connsiteX4" fmla="*/ 0 w 3588027"/>
              <a:gd name="connsiteY4" fmla="*/ 0 h 606784"/>
              <a:gd name="connsiteX0" fmla="*/ 0 w 3588027"/>
              <a:gd name="connsiteY0" fmla="*/ 0 h 695684"/>
              <a:gd name="connsiteX1" fmla="*/ 3588027 w 3588027"/>
              <a:gd name="connsiteY1" fmla="*/ 0 h 695684"/>
              <a:gd name="connsiteX2" fmla="*/ 3588027 w 3588027"/>
              <a:gd name="connsiteY2" fmla="*/ 606784 h 695684"/>
              <a:gd name="connsiteX3" fmla="*/ 0 w 3588027"/>
              <a:gd name="connsiteY3" fmla="*/ 695684 h 695684"/>
              <a:gd name="connsiteX4" fmla="*/ 0 w 3588027"/>
              <a:gd name="connsiteY4" fmla="*/ 0 h 695684"/>
              <a:gd name="connsiteX0" fmla="*/ 0 w 3588027"/>
              <a:gd name="connsiteY0" fmla="*/ 0 h 3280134"/>
              <a:gd name="connsiteX1" fmla="*/ 3588027 w 3588027"/>
              <a:gd name="connsiteY1" fmla="*/ 0 h 3280134"/>
              <a:gd name="connsiteX2" fmla="*/ 3588027 w 3588027"/>
              <a:gd name="connsiteY2" fmla="*/ 3280134 h 3280134"/>
              <a:gd name="connsiteX3" fmla="*/ 0 w 3588027"/>
              <a:gd name="connsiteY3" fmla="*/ 695684 h 3280134"/>
              <a:gd name="connsiteX4" fmla="*/ 0 w 3588027"/>
              <a:gd name="connsiteY4" fmla="*/ 0 h 3280134"/>
              <a:gd name="connsiteX0" fmla="*/ 0 w 3588027"/>
              <a:gd name="connsiteY0" fmla="*/ 0 h 3280134"/>
              <a:gd name="connsiteX1" fmla="*/ 3588027 w 3588027"/>
              <a:gd name="connsiteY1" fmla="*/ 0 h 3280134"/>
              <a:gd name="connsiteX2" fmla="*/ 3588027 w 3588027"/>
              <a:gd name="connsiteY2" fmla="*/ 3280134 h 3280134"/>
              <a:gd name="connsiteX3" fmla="*/ 2978428 w 3588027"/>
              <a:gd name="connsiteY3" fmla="*/ 2843392 h 3280134"/>
              <a:gd name="connsiteX4" fmla="*/ 0 w 3588027"/>
              <a:gd name="connsiteY4" fmla="*/ 695684 h 3280134"/>
              <a:gd name="connsiteX5" fmla="*/ 0 w 3588027"/>
              <a:gd name="connsiteY5"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1638022 w 5226049"/>
              <a:gd name="connsiteY4" fmla="*/ 695684 h 3280134"/>
              <a:gd name="connsiteX5" fmla="*/ 1638022 w 5226049"/>
              <a:gd name="connsiteY5" fmla="*/ 0 h 3280134"/>
              <a:gd name="connsiteX0" fmla="*/ 1703707 w 5291734"/>
              <a:gd name="connsiteY0" fmla="*/ 0 h 3280134"/>
              <a:gd name="connsiteX1" fmla="*/ 5291734 w 5291734"/>
              <a:gd name="connsiteY1" fmla="*/ 0 h 3280134"/>
              <a:gd name="connsiteX2" fmla="*/ 5291734 w 5291734"/>
              <a:gd name="connsiteY2" fmla="*/ 3280134 h 3280134"/>
              <a:gd name="connsiteX3" fmla="*/ 65685 w 5291734"/>
              <a:gd name="connsiteY3" fmla="*/ 3278367 h 3280134"/>
              <a:gd name="connsiteX4" fmla="*/ 65685 w 5291734"/>
              <a:gd name="connsiteY4" fmla="*/ 693917 h 3280134"/>
              <a:gd name="connsiteX5" fmla="*/ 1703707 w 5291734"/>
              <a:gd name="connsiteY5" fmla="*/ 695684 h 3280134"/>
              <a:gd name="connsiteX6" fmla="*/ 1703707 w 5291734"/>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8022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29747 w 5226049"/>
              <a:gd name="connsiteY5" fmla="*/ 709821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695685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22360"/>
              <a:gd name="connsiteY0" fmla="*/ 0 h 3289558"/>
              <a:gd name="connsiteX1" fmla="*/ 5221912 w 5222360"/>
              <a:gd name="connsiteY1" fmla="*/ 0 h 3289558"/>
              <a:gd name="connsiteX2" fmla="*/ 5217774 w 5222360"/>
              <a:gd name="connsiteY2" fmla="*/ 3289558 h 3289558"/>
              <a:gd name="connsiteX3" fmla="*/ 0 w 5222360"/>
              <a:gd name="connsiteY3" fmla="*/ 3287791 h 3289558"/>
              <a:gd name="connsiteX4" fmla="*/ 0 w 5222360"/>
              <a:gd name="connsiteY4" fmla="*/ 703341 h 3289558"/>
              <a:gd name="connsiteX5" fmla="*/ 1633885 w 5222360"/>
              <a:gd name="connsiteY5" fmla="*/ 705108 h 3289558"/>
              <a:gd name="connsiteX6" fmla="*/ 1629747 w 5222360"/>
              <a:gd name="connsiteY6" fmla="*/ 0 h 3289558"/>
              <a:gd name="connsiteX0" fmla="*/ 1629747 w 5217774"/>
              <a:gd name="connsiteY0" fmla="*/ 0 h 3289558"/>
              <a:gd name="connsiteX1" fmla="*/ 5209499 w 5217774"/>
              <a:gd name="connsiteY1" fmla="*/ 4711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8445"/>
              <a:gd name="connsiteY0" fmla="*/ 0 h 3289558"/>
              <a:gd name="connsiteX1" fmla="*/ 5217774 w 5218445"/>
              <a:gd name="connsiteY1" fmla="*/ 4711 h 3289558"/>
              <a:gd name="connsiteX2" fmla="*/ 5217774 w 5218445"/>
              <a:gd name="connsiteY2" fmla="*/ 3289558 h 3289558"/>
              <a:gd name="connsiteX3" fmla="*/ 0 w 5218445"/>
              <a:gd name="connsiteY3" fmla="*/ 3287791 h 3289558"/>
              <a:gd name="connsiteX4" fmla="*/ 0 w 5218445"/>
              <a:gd name="connsiteY4" fmla="*/ 703341 h 3289558"/>
              <a:gd name="connsiteX5" fmla="*/ 1633885 w 5218445"/>
              <a:gd name="connsiteY5" fmla="*/ 705108 h 3289558"/>
              <a:gd name="connsiteX6" fmla="*/ 1629747 w 5218445"/>
              <a:gd name="connsiteY6" fmla="*/ 0 h 3289558"/>
              <a:gd name="connsiteX0" fmla="*/ 1629747 w 5221911"/>
              <a:gd name="connsiteY0" fmla="*/ 0 h 3289558"/>
              <a:gd name="connsiteX1" fmla="*/ 5217774 w 5221911"/>
              <a:gd name="connsiteY1" fmla="*/ 4711 h 3289558"/>
              <a:gd name="connsiteX2" fmla="*/ 5221911 w 5221911"/>
              <a:gd name="connsiteY2" fmla="*/ 3289558 h 3289558"/>
              <a:gd name="connsiteX3" fmla="*/ 0 w 5221911"/>
              <a:gd name="connsiteY3" fmla="*/ 3287791 h 3289558"/>
              <a:gd name="connsiteX4" fmla="*/ 0 w 5221911"/>
              <a:gd name="connsiteY4" fmla="*/ 703341 h 3289558"/>
              <a:gd name="connsiteX5" fmla="*/ 1633885 w 5221911"/>
              <a:gd name="connsiteY5" fmla="*/ 705108 h 3289558"/>
              <a:gd name="connsiteX6" fmla="*/ 1629747 w 5221911"/>
              <a:gd name="connsiteY6" fmla="*/ 0 h 3289558"/>
              <a:gd name="connsiteX0" fmla="*/ 1629747 w 5218445"/>
              <a:gd name="connsiteY0" fmla="*/ 0 h 3287791"/>
              <a:gd name="connsiteX1" fmla="*/ 5217774 w 5218445"/>
              <a:gd name="connsiteY1" fmla="*/ 4711 h 3287791"/>
              <a:gd name="connsiteX2" fmla="*/ 5217774 w 5218445"/>
              <a:gd name="connsiteY2" fmla="*/ 3284847 h 3287791"/>
              <a:gd name="connsiteX3" fmla="*/ 0 w 5218445"/>
              <a:gd name="connsiteY3" fmla="*/ 3287791 h 3287791"/>
              <a:gd name="connsiteX4" fmla="*/ 0 w 5218445"/>
              <a:gd name="connsiteY4" fmla="*/ 703341 h 3287791"/>
              <a:gd name="connsiteX5" fmla="*/ 1633885 w 5218445"/>
              <a:gd name="connsiteY5" fmla="*/ 705108 h 3287791"/>
              <a:gd name="connsiteX6" fmla="*/ 1629747 w 5218445"/>
              <a:gd name="connsiteY6" fmla="*/ 0 h 3287791"/>
              <a:gd name="connsiteX0" fmla="*/ 1629747 w 5218999"/>
              <a:gd name="connsiteY0" fmla="*/ 0 h 3287791"/>
              <a:gd name="connsiteX1" fmla="*/ 5217774 w 5218999"/>
              <a:gd name="connsiteY1" fmla="*/ 4711 h 3287791"/>
              <a:gd name="connsiteX2" fmla="*/ 5217774 w 5218999"/>
              <a:gd name="connsiteY2" fmla="*/ 3284847 h 3287791"/>
              <a:gd name="connsiteX3" fmla="*/ 0 w 5218999"/>
              <a:gd name="connsiteY3" fmla="*/ 3287791 h 3287791"/>
              <a:gd name="connsiteX4" fmla="*/ 0 w 5218999"/>
              <a:gd name="connsiteY4" fmla="*/ 703341 h 3287791"/>
              <a:gd name="connsiteX5" fmla="*/ 1633885 w 5218999"/>
              <a:gd name="connsiteY5" fmla="*/ 705108 h 3287791"/>
              <a:gd name="connsiteX6" fmla="*/ 1629747 w 5218999"/>
              <a:gd name="connsiteY6" fmla="*/ 0 h 3287791"/>
              <a:gd name="connsiteX0" fmla="*/ 1629747 w 5218999"/>
              <a:gd name="connsiteY0" fmla="*/ 4712 h 3292503"/>
              <a:gd name="connsiteX1" fmla="*/ 5217774 w 5218999"/>
              <a:gd name="connsiteY1" fmla="*/ 0 h 3292503"/>
              <a:gd name="connsiteX2" fmla="*/ 5217774 w 5218999"/>
              <a:gd name="connsiteY2" fmla="*/ 3289559 h 3292503"/>
              <a:gd name="connsiteX3" fmla="*/ 0 w 5218999"/>
              <a:gd name="connsiteY3" fmla="*/ 3292503 h 3292503"/>
              <a:gd name="connsiteX4" fmla="*/ 0 w 5218999"/>
              <a:gd name="connsiteY4" fmla="*/ 708053 h 3292503"/>
              <a:gd name="connsiteX5" fmla="*/ 1633885 w 5218999"/>
              <a:gd name="connsiteY5" fmla="*/ 709820 h 3292503"/>
              <a:gd name="connsiteX6" fmla="*/ 1629747 w 5218999"/>
              <a:gd name="connsiteY6" fmla="*/ 4712 h 3292503"/>
              <a:gd name="connsiteX0" fmla="*/ 1629747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4712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30187"/>
              <a:gd name="connsiteY0" fmla="*/ 4712 h 3292503"/>
              <a:gd name="connsiteX1" fmla="*/ 5230187 w 5230187"/>
              <a:gd name="connsiteY1" fmla="*/ 0 h 3292503"/>
              <a:gd name="connsiteX2" fmla="*/ 5217774 w 5230187"/>
              <a:gd name="connsiteY2" fmla="*/ 3289559 h 3292503"/>
              <a:gd name="connsiteX3" fmla="*/ 0 w 5230187"/>
              <a:gd name="connsiteY3" fmla="*/ 3292503 h 3292503"/>
              <a:gd name="connsiteX4" fmla="*/ 0 w 5230187"/>
              <a:gd name="connsiteY4" fmla="*/ 708053 h 3292503"/>
              <a:gd name="connsiteX5" fmla="*/ 1633885 w 5230187"/>
              <a:gd name="connsiteY5" fmla="*/ 709820 h 3292503"/>
              <a:gd name="connsiteX6" fmla="*/ 1625609 w 5230187"/>
              <a:gd name="connsiteY6" fmla="*/ 4712 h 3292503"/>
              <a:gd name="connsiteX0" fmla="*/ 1625609 w 5226049"/>
              <a:gd name="connsiteY0" fmla="*/ 0 h 3287791"/>
              <a:gd name="connsiteX1" fmla="*/ 5226049 w 5226049"/>
              <a:gd name="connsiteY1" fmla="*/ 9424 h 3287791"/>
              <a:gd name="connsiteX2" fmla="*/ 5217774 w 5226049"/>
              <a:gd name="connsiteY2" fmla="*/ 3284847 h 3287791"/>
              <a:gd name="connsiteX3" fmla="*/ 0 w 5226049"/>
              <a:gd name="connsiteY3" fmla="*/ 3287791 h 3287791"/>
              <a:gd name="connsiteX4" fmla="*/ 0 w 5226049"/>
              <a:gd name="connsiteY4" fmla="*/ 703341 h 3287791"/>
              <a:gd name="connsiteX5" fmla="*/ 1633885 w 5226049"/>
              <a:gd name="connsiteY5" fmla="*/ 705108 h 3287791"/>
              <a:gd name="connsiteX6" fmla="*/ 1625609 w 5226049"/>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33884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33884 w 5221912"/>
              <a:gd name="connsiteY6" fmla="*/ 0 h 3287791"/>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00397 h 3283080"/>
              <a:gd name="connsiteX6" fmla="*/ 1629747 w 5221912"/>
              <a:gd name="connsiteY6" fmla="*/ 1 h 3283080"/>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79943 h 3283080"/>
              <a:gd name="connsiteX6" fmla="*/ 1629747 w 522191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8262" h="3283080">
                <a:moveTo>
                  <a:pt x="1636097" y="1"/>
                </a:moveTo>
                <a:lnTo>
                  <a:pt x="5228262" y="0"/>
                </a:lnTo>
                <a:cubicBezTo>
                  <a:pt x="5226193" y="1640068"/>
                  <a:pt x="5228262" y="2183616"/>
                  <a:pt x="5224124" y="3280136"/>
                </a:cubicBezTo>
                <a:lnTo>
                  <a:pt x="6350" y="3283080"/>
                </a:lnTo>
                <a:cubicBezTo>
                  <a:pt x="4233" y="2448112"/>
                  <a:pt x="2117" y="1613144"/>
                  <a:pt x="0" y="778176"/>
                </a:cubicBezTo>
                <a:lnTo>
                  <a:pt x="1640235" y="779943"/>
                </a:lnTo>
                <a:cubicBezTo>
                  <a:pt x="1638166" y="389972"/>
                  <a:pt x="1638856" y="235037"/>
                  <a:pt x="1636097" y="1"/>
                </a:cubicBezTo>
                <a:close/>
              </a:path>
            </a:pathLst>
          </a:custGeom>
          <a:solidFill>
            <a:schemeClr val="bg1">
              <a:alpha val="80000"/>
            </a:schemeClr>
          </a:solidFill>
          <a:ln w="76200" cmpd="sng">
            <a:noFill/>
            <a:prstDash val="solid"/>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pic>
        <p:nvPicPr>
          <p:cNvPr id="19" name="Bilde 18">
            <a:extLst>
              <a:ext uri="{FF2B5EF4-FFF2-40B4-BE49-F238E27FC236}">
                <a16:creationId xmlns:a16="http://schemas.microsoft.com/office/drawing/2014/main" id="{2A72C495-996F-A940-858B-EF25EE4094F0}"/>
              </a:ext>
            </a:extLst>
          </p:cNvPr>
          <p:cNvPicPr>
            <a:picLocks noChangeAspect="1"/>
          </p:cNvPicPr>
          <p:nvPr userDrawn="1"/>
        </p:nvPicPr>
        <p:blipFill>
          <a:blip r:embed="rId3">
            <a:alphaModFix/>
          </a:blip>
          <a:stretch>
            <a:fillRect/>
          </a:stretch>
        </p:blipFill>
        <p:spPr>
          <a:xfrm>
            <a:off x="673101" y="927100"/>
            <a:ext cx="2190751" cy="922867"/>
          </a:xfrm>
          <a:prstGeom prst="rect">
            <a:avLst/>
          </a:prstGeom>
        </p:spPr>
      </p:pic>
      <p:sp>
        <p:nvSpPr>
          <p:cNvPr id="3" name="Subtitle 2"/>
          <p:cNvSpPr>
            <a:spLocks noGrp="1"/>
          </p:cNvSpPr>
          <p:nvPr>
            <p:ph type="subTitle" idx="1" hasCustomPrompt="1"/>
          </p:nvPr>
        </p:nvSpPr>
        <p:spPr>
          <a:xfrm>
            <a:off x="1346035" y="4046567"/>
            <a:ext cx="6094115" cy="648287"/>
          </a:xfrm>
        </p:spPr>
        <p:txBody>
          <a:bodyPr bIns="0" anchor="t">
            <a:normAutofit/>
          </a:bodyPr>
          <a:lstStyle>
            <a:lvl1pPr marL="0" indent="0" algn="l">
              <a:buNone/>
              <a:defRPr sz="20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dirty="0"/>
              <a:t>Sted, dato</a:t>
            </a:r>
            <a:r>
              <a:rPr lang="nb-NO"/>
              <a:t>, foredragsholder</a:t>
            </a:r>
            <a:endParaRPr lang="nb-NO" dirty="0"/>
          </a:p>
        </p:txBody>
      </p:sp>
      <p:sp>
        <p:nvSpPr>
          <p:cNvPr id="12" name="TextBox 11"/>
          <p:cNvSpPr txBox="1"/>
          <p:nvPr userDrawn="1"/>
        </p:nvSpPr>
        <p:spPr>
          <a:xfrm>
            <a:off x="-12700" y="-312237"/>
            <a:ext cx="5531355" cy="256545"/>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067" b="1" i="0" u="none" strike="noStrike" kern="0" cap="none" spc="0" normalizeH="0" baseline="0" noProof="1">
                <a:ln>
                  <a:noFill/>
                </a:ln>
                <a:solidFill>
                  <a:sysClr val="windowText" lastClr="000000"/>
                </a:solidFill>
                <a:effectLst/>
                <a:uLnTx/>
                <a:uFillTx/>
              </a:rPr>
              <a:t>Forsideslideslide – NHH 2</a:t>
            </a:r>
            <a:endParaRPr kumimoji="0" lang="nb-NO" sz="1067" b="0" i="1" u="none" strike="noStrike" kern="0" cap="none" spc="0" normalizeH="0" baseline="0" noProof="1">
              <a:ln>
                <a:noFill/>
              </a:ln>
              <a:solidFill>
                <a:sysClr val="windowText" lastClr="000000"/>
              </a:solidFill>
              <a:effectLst/>
              <a:uLnTx/>
              <a:uFillTx/>
              <a:latin typeface="Franklin Gothic Medium"/>
            </a:endParaRPr>
          </a:p>
        </p:txBody>
      </p:sp>
      <p:sp>
        <p:nvSpPr>
          <p:cNvPr id="13" name="Title 1">
            <a:extLst>
              <a:ext uri="{FF2B5EF4-FFF2-40B4-BE49-F238E27FC236}">
                <a16:creationId xmlns:a16="http://schemas.microsoft.com/office/drawing/2014/main" id="{71EE9D25-44C3-0A43-BEDA-73F026DBE512}"/>
              </a:ext>
            </a:extLst>
          </p:cNvPr>
          <p:cNvSpPr>
            <a:spLocks noGrp="1"/>
          </p:cNvSpPr>
          <p:nvPr>
            <p:ph type="ctrTitle" hasCustomPrompt="1"/>
          </p:nvPr>
        </p:nvSpPr>
        <p:spPr>
          <a:xfrm>
            <a:off x="1346034" y="1989666"/>
            <a:ext cx="6076777" cy="1881047"/>
          </a:xfrm>
        </p:spPr>
        <p:txBody>
          <a:bodyPr anchor="b">
            <a:normAutofit/>
          </a:bodyPr>
          <a:lstStyle>
            <a:lvl1pPr>
              <a:defRPr sz="3067" cap="none">
                <a:latin typeface="+mj-lt"/>
              </a:defRPr>
            </a:lvl1pPr>
          </a:lstStyle>
          <a:p>
            <a:r>
              <a:rPr lang="nb-NO" noProof="0" dirty="0"/>
              <a:t>Presentasjonstittel maks tre linjer</a:t>
            </a:r>
          </a:p>
        </p:txBody>
      </p:sp>
    </p:spTree>
    <p:extLst>
      <p:ext uri="{BB962C8B-B14F-4D97-AF65-F5344CB8AC3E}">
        <p14:creationId xmlns:p14="http://schemas.microsoft.com/office/powerpoint/2010/main" val="158977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slide – KHiB">
    <p:bg>
      <p:bgPr>
        <a:solidFill>
          <a:schemeClr val="bg1"/>
        </a:solidFill>
        <a:effectLst/>
      </p:bgPr>
    </p:bg>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0BE37878-7342-6140-A6BF-B29180ECA06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2191999" cy="6858000"/>
          </a:xfrm>
          <a:prstGeom prst="rect">
            <a:avLst/>
          </a:prstGeom>
        </p:spPr>
      </p:pic>
      <p:sp>
        <p:nvSpPr>
          <p:cNvPr id="16" name="Rektangel 3">
            <a:extLst>
              <a:ext uri="{FF2B5EF4-FFF2-40B4-BE49-F238E27FC236}">
                <a16:creationId xmlns:a16="http://schemas.microsoft.com/office/drawing/2014/main" id="{75991E24-EE62-584A-BE2E-3AD6FEDD5E30}"/>
              </a:ext>
            </a:extLst>
          </p:cNvPr>
          <p:cNvSpPr/>
          <p:nvPr userDrawn="1"/>
        </p:nvSpPr>
        <p:spPr>
          <a:xfrm>
            <a:off x="672948" y="927101"/>
            <a:ext cx="6971016" cy="3857945"/>
          </a:xfrm>
          <a:custGeom>
            <a:avLst/>
            <a:gdLst>
              <a:gd name="connsiteX0" fmla="*/ 0 w 3588027"/>
              <a:gd name="connsiteY0" fmla="*/ 0 h 606784"/>
              <a:gd name="connsiteX1" fmla="*/ 3588027 w 3588027"/>
              <a:gd name="connsiteY1" fmla="*/ 0 h 606784"/>
              <a:gd name="connsiteX2" fmla="*/ 3588027 w 3588027"/>
              <a:gd name="connsiteY2" fmla="*/ 606784 h 606784"/>
              <a:gd name="connsiteX3" fmla="*/ 0 w 3588027"/>
              <a:gd name="connsiteY3" fmla="*/ 606784 h 606784"/>
              <a:gd name="connsiteX4" fmla="*/ 0 w 3588027"/>
              <a:gd name="connsiteY4" fmla="*/ 0 h 606784"/>
              <a:gd name="connsiteX0" fmla="*/ 0 w 3588027"/>
              <a:gd name="connsiteY0" fmla="*/ 0 h 695684"/>
              <a:gd name="connsiteX1" fmla="*/ 3588027 w 3588027"/>
              <a:gd name="connsiteY1" fmla="*/ 0 h 695684"/>
              <a:gd name="connsiteX2" fmla="*/ 3588027 w 3588027"/>
              <a:gd name="connsiteY2" fmla="*/ 606784 h 695684"/>
              <a:gd name="connsiteX3" fmla="*/ 0 w 3588027"/>
              <a:gd name="connsiteY3" fmla="*/ 695684 h 695684"/>
              <a:gd name="connsiteX4" fmla="*/ 0 w 3588027"/>
              <a:gd name="connsiteY4" fmla="*/ 0 h 695684"/>
              <a:gd name="connsiteX0" fmla="*/ 0 w 3588027"/>
              <a:gd name="connsiteY0" fmla="*/ 0 h 3280134"/>
              <a:gd name="connsiteX1" fmla="*/ 3588027 w 3588027"/>
              <a:gd name="connsiteY1" fmla="*/ 0 h 3280134"/>
              <a:gd name="connsiteX2" fmla="*/ 3588027 w 3588027"/>
              <a:gd name="connsiteY2" fmla="*/ 3280134 h 3280134"/>
              <a:gd name="connsiteX3" fmla="*/ 0 w 3588027"/>
              <a:gd name="connsiteY3" fmla="*/ 695684 h 3280134"/>
              <a:gd name="connsiteX4" fmla="*/ 0 w 3588027"/>
              <a:gd name="connsiteY4" fmla="*/ 0 h 3280134"/>
              <a:gd name="connsiteX0" fmla="*/ 0 w 3588027"/>
              <a:gd name="connsiteY0" fmla="*/ 0 h 3280134"/>
              <a:gd name="connsiteX1" fmla="*/ 3588027 w 3588027"/>
              <a:gd name="connsiteY1" fmla="*/ 0 h 3280134"/>
              <a:gd name="connsiteX2" fmla="*/ 3588027 w 3588027"/>
              <a:gd name="connsiteY2" fmla="*/ 3280134 h 3280134"/>
              <a:gd name="connsiteX3" fmla="*/ 2978428 w 3588027"/>
              <a:gd name="connsiteY3" fmla="*/ 2843392 h 3280134"/>
              <a:gd name="connsiteX4" fmla="*/ 0 w 3588027"/>
              <a:gd name="connsiteY4" fmla="*/ 695684 h 3280134"/>
              <a:gd name="connsiteX5" fmla="*/ 0 w 3588027"/>
              <a:gd name="connsiteY5"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1638022 w 5226049"/>
              <a:gd name="connsiteY4" fmla="*/ 695684 h 3280134"/>
              <a:gd name="connsiteX5" fmla="*/ 1638022 w 5226049"/>
              <a:gd name="connsiteY5" fmla="*/ 0 h 3280134"/>
              <a:gd name="connsiteX0" fmla="*/ 1703707 w 5291734"/>
              <a:gd name="connsiteY0" fmla="*/ 0 h 3280134"/>
              <a:gd name="connsiteX1" fmla="*/ 5291734 w 5291734"/>
              <a:gd name="connsiteY1" fmla="*/ 0 h 3280134"/>
              <a:gd name="connsiteX2" fmla="*/ 5291734 w 5291734"/>
              <a:gd name="connsiteY2" fmla="*/ 3280134 h 3280134"/>
              <a:gd name="connsiteX3" fmla="*/ 65685 w 5291734"/>
              <a:gd name="connsiteY3" fmla="*/ 3278367 h 3280134"/>
              <a:gd name="connsiteX4" fmla="*/ 65685 w 5291734"/>
              <a:gd name="connsiteY4" fmla="*/ 693917 h 3280134"/>
              <a:gd name="connsiteX5" fmla="*/ 1703707 w 5291734"/>
              <a:gd name="connsiteY5" fmla="*/ 695684 h 3280134"/>
              <a:gd name="connsiteX6" fmla="*/ 1703707 w 5291734"/>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8022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29747 w 5226049"/>
              <a:gd name="connsiteY5" fmla="*/ 709821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695685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22360"/>
              <a:gd name="connsiteY0" fmla="*/ 0 h 3289558"/>
              <a:gd name="connsiteX1" fmla="*/ 5221912 w 5222360"/>
              <a:gd name="connsiteY1" fmla="*/ 0 h 3289558"/>
              <a:gd name="connsiteX2" fmla="*/ 5217774 w 5222360"/>
              <a:gd name="connsiteY2" fmla="*/ 3289558 h 3289558"/>
              <a:gd name="connsiteX3" fmla="*/ 0 w 5222360"/>
              <a:gd name="connsiteY3" fmla="*/ 3287791 h 3289558"/>
              <a:gd name="connsiteX4" fmla="*/ 0 w 5222360"/>
              <a:gd name="connsiteY4" fmla="*/ 703341 h 3289558"/>
              <a:gd name="connsiteX5" fmla="*/ 1633885 w 5222360"/>
              <a:gd name="connsiteY5" fmla="*/ 705108 h 3289558"/>
              <a:gd name="connsiteX6" fmla="*/ 1629747 w 5222360"/>
              <a:gd name="connsiteY6" fmla="*/ 0 h 3289558"/>
              <a:gd name="connsiteX0" fmla="*/ 1629747 w 5217774"/>
              <a:gd name="connsiteY0" fmla="*/ 0 h 3289558"/>
              <a:gd name="connsiteX1" fmla="*/ 5209499 w 5217774"/>
              <a:gd name="connsiteY1" fmla="*/ 4711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8445"/>
              <a:gd name="connsiteY0" fmla="*/ 0 h 3289558"/>
              <a:gd name="connsiteX1" fmla="*/ 5217774 w 5218445"/>
              <a:gd name="connsiteY1" fmla="*/ 4711 h 3289558"/>
              <a:gd name="connsiteX2" fmla="*/ 5217774 w 5218445"/>
              <a:gd name="connsiteY2" fmla="*/ 3289558 h 3289558"/>
              <a:gd name="connsiteX3" fmla="*/ 0 w 5218445"/>
              <a:gd name="connsiteY3" fmla="*/ 3287791 h 3289558"/>
              <a:gd name="connsiteX4" fmla="*/ 0 w 5218445"/>
              <a:gd name="connsiteY4" fmla="*/ 703341 h 3289558"/>
              <a:gd name="connsiteX5" fmla="*/ 1633885 w 5218445"/>
              <a:gd name="connsiteY5" fmla="*/ 705108 h 3289558"/>
              <a:gd name="connsiteX6" fmla="*/ 1629747 w 5218445"/>
              <a:gd name="connsiteY6" fmla="*/ 0 h 3289558"/>
              <a:gd name="connsiteX0" fmla="*/ 1629747 w 5221911"/>
              <a:gd name="connsiteY0" fmla="*/ 0 h 3289558"/>
              <a:gd name="connsiteX1" fmla="*/ 5217774 w 5221911"/>
              <a:gd name="connsiteY1" fmla="*/ 4711 h 3289558"/>
              <a:gd name="connsiteX2" fmla="*/ 5221911 w 5221911"/>
              <a:gd name="connsiteY2" fmla="*/ 3289558 h 3289558"/>
              <a:gd name="connsiteX3" fmla="*/ 0 w 5221911"/>
              <a:gd name="connsiteY3" fmla="*/ 3287791 h 3289558"/>
              <a:gd name="connsiteX4" fmla="*/ 0 w 5221911"/>
              <a:gd name="connsiteY4" fmla="*/ 703341 h 3289558"/>
              <a:gd name="connsiteX5" fmla="*/ 1633885 w 5221911"/>
              <a:gd name="connsiteY5" fmla="*/ 705108 h 3289558"/>
              <a:gd name="connsiteX6" fmla="*/ 1629747 w 5221911"/>
              <a:gd name="connsiteY6" fmla="*/ 0 h 3289558"/>
              <a:gd name="connsiteX0" fmla="*/ 1629747 w 5218445"/>
              <a:gd name="connsiteY0" fmla="*/ 0 h 3287791"/>
              <a:gd name="connsiteX1" fmla="*/ 5217774 w 5218445"/>
              <a:gd name="connsiteY1" fmla="*/ 4711 h 3287791"/>
              <a:gd name="connsiteX2" fmla="*/ 5217774 w 5218445"/>
              <a:gd name="connsiteY2" fmla="*/ 3284847 h 3287791"/>
              <a:gd name="connsiteX3" fmla="*/ 0 w 5218445"/>
              <a:gd name="connsiteY3" fmla="*/ 3287791 h 3287791"/>
              <a:gd name="connsiteX4" fmla="*/ 0 w 5218445"/>
              <a:gd name="connsiteY4" fmla="*/ 703341 h 3287791"/>
              <a:gd name="connsiteX5" fmla="*/ 1633885 w 5218445"/>
              <a:gd name="connsiteY5" fmla="*/ 705108 h 3287791"/>
              <a:gd name="connsiteX6" fmla="*/ 1629747 w 5218445"/>
              <a:gd name="connsiteY6" fmla="*/ 0 h 3287791"/>
              <a:gd name="connsiteX0" fmla="*/ 1629747 w 5218999"/>
              <a:gd name="connsiteY0" fmla="*/ 0 h 3287791"/>
              <a:gd name="connsiteX1" fmla="*/ 5217774 w 5218999"/>
              <a:gd name="connsiteY1" fmla="*/ 4711 h 3287791"/>
              <a:gd name="connsiteX2" fmla="*/ 5217774 w 5218999"/>
              <a:gd name="connsiteY2" fmla="*/ 3284847 h 3287791"/>
              <a:gd name="connsiteX3" fmla="*/ 0 w 5218999"/>
              <a:gd name="connsiteY3" fmla="*/ 3287791 h 3287791"/>
              <a:gd name="connsiteX4" fmla="*/ 0 w 5218999"/>
              <a:gd name="connsiteY4" fmla="*/ 703341 h 3287791"/>
              <a:gd name="connsiteX5" fmla="*/ 1633885 w 5218999"/>
              <a:gd name="connsiteY5" fmla="*/ 705108 h 3287791"/>
              <a:gd name="connsiteX6" fmla="*/ 1629747 w 5218999"/>
              <a:gd name="connsiteY6" fmla="*/ 0 h 3287791"/>
              <a:gd name="connsiteX0" fmla="*/ 1629747 w 5218999"/>
              <a:gd name="connsiteY0" fmla="*/ 4712 h 3292503"/>
              <a:gd name="connsiteX1" fmla="*/ 5217774 w 5218999"/>
              <a:gd name="connsiteY1" fmla="*/ 0 h 3292503"/>
              <a:gd name="connsiteX2" fmla="*/ 5217774 w 5218999"/>
              <a:gd name="connsiteY2" fmla="*/ 3289559 h 3292503"/>
              <a:gd name="connsiteX3" fmla="*/ 0 w 5218999"/>
              <a:gd name="connsiteY3" fmla="*/ 3292503 h 3292503"/>
              <a:gd name="connsiteX4" fmla="*/ 0 w 5218999"/>
              <a:gd name="connsiteY4" fmla="*/ 708053 h 3292503"/>
              <a:gd name="connsiteX5" fmla="*/ 1633885 w 5218999"/>
              <a:gd name="connsiteY5" fmla="*/ 709820 h 3292503"/>
              <a:gd name="connsiteX6" fmla="*/ 1629747 w 5218999"/>
              <a:gd name="connsiteY6" fmla="*/ 4712 h 3292503"/>
              <a:gd name="connsiteX0" fmla="*/ 1629747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4712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30187"/>
              <a:gd name="connsiteY0" fmla="*/ 4712 h 3292503"/>
              <a:gd name="connsiteX1" fmla="*/ 5230187 w 5230187"/>
              <a:gd name="connsiteY1" fmla="*/ 0 h 3292503"/>
              <a:gd name="connsiteX2" fmla="*/ 5217774 w 5230187"/>
              <a:gd name="connsiteY2" fmla="*/ 3289559 h 3292503"/>
              <a:gd name="connsiteX3" fmla="*/ 0 w 5230187"/>
              <a:gd name="connsiteY3" fmla="*/ 3292503 h 3292503"/>
              <a:gd name="connsiteX4" fmla="*/ 0 w 5230187"/>
              <a:gd name="connsiteY4" fmla="*/ 708053 h 3292503"/>
              <a:gd name="connsiteX5" fmla="*/ 1633885 w 5230187"/>
              <a:gd name="connsiteY5" fmla="*/ 709820 h 3292503"/>
              <a:gd name="connsiteX6" fmla="*/ 1625609 w 5230187"/>
              <a:gd name="connsiteY6" fmla="*/ 4712 h 3292503"/>
              <a:gd name="connsiteX0" fmla="*/ 1625609 w 5226049"/>
              <a:gd name="connsiteY0" fmla="*/ 0 h 3287791"/>
              <a:gd name="connsiteX1" fmla="*/ 5226049 w 5226049"/>
              <a:gd name="connsiteY1" fmla="*/ 9424 h 3287791"/>
              <a:gd name="connsiteX2" fmla="*/ 5217774 w 5226049"/>
              <a:gd name="connsiteY2" fmla="*/ 3284847 h 3287791"/>
              <a:gd name="connsiteX3" fmla="*/ 0 w 5226049"/>
              <a:gd name="connsiteY3" fmla="*/ 3287791 h 3287791"/>
              <a:gd name="connsiteX4" fmla="*/ 0 w 5226049"/>
              <a:gd name="connsiteY4" fmla="*/ 703341 h 3287791"/>
              <a:gd name="connsiteX5" fmla="*/ 1633885 w 5226049"/>
              <a:gd name="connsiteY5" fmla="*/ 705108 h 3287791"/>
              <a:gd name="connsiteX6" fmla="*/ 1625609 w 5226049"/>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33884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33884 w 5221912"/>
              <a:gd name="connsiteY6" fmla="*/ 0 h 3287791"/>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00397 h 3283080"/>
              <a:gd name="connsiteX6" fmla="*/ 1629747 w 5221912"/>
              <a:gd name="connsiteY6" fmla="*/ 1 h 3283080"/>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79943 h 3283080"/>
              <a:gd name="connsiteX6" fmla="*/ 1629747 w 522191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8262" h="3283080">
                <a:moveTo>
                  <a:pt x="1636097" y="1"/>
                </a:moveTo>
                <a:lnTo>
                  <a:pt x="5228262" y="0"/>
                </a:lnTo>
                <a:cubicBezTo>
                  <a:pt x="5226193" y="1640068"/>
                  <a:pt x="5228262" y="2183616"/>
                  <a:pt x="5224124" y="3280136"/>
                </a:cubicBezTo>
                <a:lnTo>
                  <a:pt x="6350" y="3283080"/>
                </a:lnTo>
                <a:cubicBezTo>
                  <a:pt x="4233" y="2448112"/>
                  <a:pt x="2117" y="1613144"/>
                  <a:pt x="0" y="778176"/>
                </a:cubicBezTo>
                <a:lnTo>
                  <a:pt x="1640235" y="779943"/>
                </a:lnTo>
                <a:cubicBezTo>
                  <a:pt x="1638166" y="389972"/>
                  <a:pt x="1638856" y="235037"/>
                  <a:pt x="1636097" y="1"/>
                </a:cubicBezTo>
                <a:close/>
              </a:path>
            </a:pathLst>
          </a:custGeom>
          <a:solidFill>
            <a:schemeClr val="bg1">
              <a:alpha val="80000"/>
            </a:schemeClr>
          </a:solidFill>
          <a:ln w="76200" cmpd="sng">
            <a:noFill/>
            <a:prstDash val="solid"/>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pic>
        <p:nvPicPr>
          <p:cNvPr id="17" name="Bilde 16">
            <a:extLst>
              <a:ext uri="{FF2B5EF4-FFF2-40B4-BE49-F238E27FC236}">
                <a16:creationId xmlns:a16="http://schemas.microsoft.com/office/drawing/2014/main" id="{316D367D-F1DD-624C-9D71-3D17D622281C}"/>
              </a:ext>
            </a:extLst>
          </p:cNvPr>
          <p:cNvPicPr>
            <a:picLocks noChangeAspect="1"/>
          </p:cNvPicPr>
          <p:nvPr userDrawn="1"/>
        </p:nvPicPr>
        <p:blipFill>
          <a:blip r:embed="rId3">
            <a:alphaModFix/>
          </a:blip>
          <a:stretch>
            <a:fillRect/>
          </a:stretch>
        </p:blipFill>
        <p:spPr>
          <a:xfrm>
            <a:off x="673101" y="927100"/>
            <a:ext cx="2190751" cy="922867"/>
          </a:xfrm>
          <a:prstGeom prst="rect">
            <a:avLst/>
          </a:prstGeom>
        </p:spPr>
      </p:pic>
      <p:sp>
        <p:nvSpPr>
          <p:cNvPr id="3" name="Subtitle 2"/>
          <p:cNvSpPr>
            <a:spLocks noGrp="1"/>
          </p:cNvSpPr>
          <p:nvPr>
            <p:ph type="subTitle" idx="1" hasCustomPrompt="1"/>
          </p:nvPr>
        </p:nvSpPr>
        <p:spPr>
          <a:xfrm>
            <a:off x="1346035" y="4046567"/>
            <a:ext cx="6094115" cy="648287"/>
          </a:xfrm>
        </p:spPr>
        <p:txBody>
          <a:bodyPr bIns="0" anchor="t">
            <a:normAutofit/>
          </a:bodyPr>
          <a:lstStyle>
            <a:lvl1pPr marL="0" indent="0" algn="l">
              <a:buNone/>
              <a:defRPr sz="20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dirty="0"/>
              <a:t>Sted, dato</a:t>
            </a:r>
            <a:r>
              <a:rPr lang="nb-NO"/>
              <a:t>, foredragsholder</a:t>
            </a:r>
            <a:endParaRPr lang="nb-NO" dirty="0"/>
          </a:p>
        </p:txBody>
      </p:sp>
      <p:sp>
        <p:nvSpPr>
          <p:cNvPr id="12" name="TextBox 11"/>
          <p:cNvSpPr txBox="1"/>
          <p:nvPr userDrawn="1"/>
        </p:nvSpPr>
        <p:spPr>
          <a:xfrm>
            <a:off x="-12700" y="-312237"/>
            <a:ext cx="5531355" cy="256545"/>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067" b="1" i="0" u="none" strike="noStrike" kern="0" cap="none" spc="0" normalizeH="0" baseline="0" noProof="1">
                <a:ln>
                  <a:noFill/>
                </a:ln>
                <a:solidFill>
                  <a:sysClr val="windowText" lastClr="000000"/>
                </a:solidFill>
                <a:effectLst/>
                <a:uLnTx/>
                <a:uFillTx/>
              </a:rPr>
              <a:t>Forsideslideslide – KHiB</a:t>
            </a:r>
            <a:endParaRPr kumimoji="0" lang="nb-NO" sz="1067" b="0" i="1" u="none" strike="noStrike" kern="0" cap="none" spc="0" normalizeH="0" baseline="0" noProof="1">
              <a:ln>
                <a:noFill/>
              </a:ln>
              <a:solidFill>
                <a:sysClr val="windowText" lastClr="000000"/>
              </a:solidFill>
              <a:effectLst/>
              <a:uLnTx/>
              <a:uFillTx/>
              <a:latin typeface="Franklin Gothic Medium"/>
            </a:endParaRPr>
          </a:p>
        </p:txBody>
      </p:sp>
      <p:sp>
        <p:nvSpPr>
          <p:cNvPr id="13" name="Title 1">
            <a:extLst>
              <a:ext uri="{FF2B5EF4-FFF2-40B4-BE49-F238E27FC236}">
                <a16:creationId xmlns:a16="http://schemas.microsoft.com/office/drawing/2014/main" id="{71EE9D25-44C3-0A43-BEDA-73F026DBE512}"/>
              </a:ext>
            </a:extLst>
          </p:cNvPr>
          <p:cNvSpPr>
            <a:spLocks noGrp="1"/>
          </p:cNvSpPr>
          <p:nvPr>
            <p:ph type="ctrTitle" hasCustomPrompt="1"/>
          </p:nvPr>
        </p:nvSpPr>
        <p:spPr>
          <a:xfrm>
            <a:off x="1346034" y="1989666"/>
            <a:ext cx="6076777" cy="1881047"/>
          </a:xfrm>
        </p:spPr>
        <p:txBody>
          <a:bodyPr anchor="b">
            <a:normAutofit/>
          </a:bodyPr>
          <a:lstStyle>
            <a:lvl1pPr>
              <a:defRPr sz="3067" cap="none">
                <a:latin typeface="+mj-lt"/>
              </a:defRPr>
            </a:lvl1pPr>
          </a:lstStyle>
          <a:p>
            <a:r>
              <a:rPr lang="nb-NO" noProof="0" dirty="0"/>
              <a:t>Presentasjonstittel maks tre linjer</a:t>
            </a:r>
          </a:p>
        </p:txBody>
      </p:sp>
    </p:spTree>
    <p:extLst>
      <p:ext uri="{BB962C8B-B14F-4D97-AF65-F5344CB8AC3E}">
        <p14:creationId xmlns:p14="http://schemas.microsoft.com/office/powerpoint/2010/main" val="4131561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slide – NTNU Gjøvik">
    <p:bg>
      <p:bgPr>
        <a:solidFill>
          <a:schemeClr val="bg1"/>
        </a:solidFill>
        <a:effectLst/>
      </p:bgPr>
    </p:bg>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0BE37878-7342-6140-A6BF-B29180ECA06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16" name="Rektangel 3">
            <a:extLst>
              <a:ext uri="{FF2B5EF4-FFF2-40B4-BE49-F238E27FC236}">
                <a16:creationId xmlns:a16="http://schemas.microsoft.com/office/drawing/2014/main" id="{C7EAA03D-0EF0-C449-80A5-89C710646B5B}"/>
              </a:ext>
            </a:extLst>
          </p:cNvPr>
          <p:cNvSpPr/>
          <p:nvPr userDrawn="1"/>
        </p:nvSpPr>
        <p:spPr>
          <a:xfrm>
            <a:off x="672948" y="927101"/>
            <a:ext cx="6971016" cy="3857945"/>
          </a:xfrm>
          <a:custGeom>
            <a:avLst/>
            <a:gdLst>
              <a:gd name="connsiteX0" fmla="*/ 0 w 3588027"/>
              <a:gd name="connsiteY0" fmla="*/ 0 h 606784"/>
              <a:gd name="connsiteX1" fmla="*/ 3588027 w 3588027"/>
              <a:gd name="connsiteY1" fmla="*/ 0 h 606784"/>
              <a:gd name="connsiteX2" fmla="*/ 3588027 w 3588027"/>
              <a:gd name="connsiteY2" fmla="*/ 606784 h 606784"/>
              <a:gd name="connsiteX3" fmla="*/ 0 w 3588027"/>
              <a:gd name="connsiteY3" fmla="*/ 606784 h 606784"/>
              <a:gd name="connsiteX4" fmla="*/ 0 w 3588027"/>
              <a:gd name="connsiteY4" fmla="*/ 0 h 606784"/>
              <a:gd name="connsiteX0" fmla="*/ 0 w 3588027"/>
              <a:gd name="connsiteY0" fmla="*/ 0 h 695684"/>
              <a:gd name="connsiteX1" fmla="*/ 3588027 w 3588027"/>
              <a:gd name="connsiteY1" fmla="*/ 0 h 695684"/>
              <a:gd name="connsiteX2" fmla="*/ 3588027 w 3588027"/>
              <a:gd name="connsiteY2" fmla="*/ 606784 h 695684"/>
              <a:gd name="connsiteX3" fmla="*/ 0 w 3588027"/>
              <a:gd name="connsiteY3" fmla="*/ 695684 h 695684"/>
              <a:gd name="connsiteX4" fmla="*/ 0 w 3588027"/>
              <a:gd name="connsiteY4" fmla="*/ 0 h 695684"/>
              <a:gd name="connsiteX0" fmla="*/ 0 w 3588027"/>
              <a:gd name="connsiteY0" fmla="*/ 0 h 3280134"/>
              <a:gd name="connsiteX1" fmla="*/ 3588027 w 3588027"/>
              <a:gd name="connsiteY1" fmla="*/ 0 h 3280134"/>
              <a:gd name="connsiteX2" fmla="*/ 3588027 w 3588027"/>
              <a:gd name="connsiteY2" fmla="*/ 3280134 h 3280134"/>
              <a:gd name="connsiteX3" fmla="*/ 0 w 3588027"/>
              <a:gd name="connsiteY3" fmla="*/ 695684 h 3280134"/>
              <a:gd name="connsiteX4" fmla="*/ 0 w 3588027"/>
              <a:gd name="connsiteY4" fmla="*/ 0 h 3280134"/>
              <a:gd name="connsiteX0" fmla="*/ 0 w 3588027"/>
              <a:gd name="connsiteY0" fmla="*/ 0 h 3280134"/>
              <a:gd name="connsiteX1" fmla="*/ 3588027 w 3588027"/>
              <a:gd name="connsiteY1" fmla="*/ 0 h 3280134"/>
              <a:gd name="connsiteX2" fmla="*/ 3588027 w 3588027"/>
              <a:gd name="connsiteY2" fmla="*/ 3280134 h 3280134"/>
              <a:gd name="connsiteX3" fmla="*/ 2978428 w 3588027"/>
              <a:gd name="connsiteY3" fmla="*/ 2843392 h 3280134"/>
              <a:gd name="connsiteX4" fmla="*/ 0 w 3588027"/>
              <a:gd name="connsiteY4" fmla="*/ 695684 h 3280134"/>
              <a:gd name="connsiteX5" fmla="*/ 0 w 3588027"/>
              <a:gd name="connsiteY5"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1638022 w 5226049"/>
              <a:gd name="connsiteY4" fmla="*/ 695684 h 3280134"/>
              <a:gd name="connsiteX5" fmla="*/ 1638022 w 5226049"/>
              <a:gd name="connsiteY5" fmla="*/ 0 h 3280134"/>
              <a:gd name="connsiteX0" fmla="*/ 1703707 w 5291734"/>
              <a:gd name="connsiteY0" fmla="*/ 0 h 3280134"/>
              <a:gd name="connsiteX1" fmla="*/ 5291734 w 5291734"/>
              <a:gd name="connsiteY1" fmla="*/ 0 h 3280134"/>
              <a:gd name="connsiteX2" fmla="*/ 5291734 w 5291734"/>
              <a:gd name="connsiteY2" fmla="*/ 3280134 h 3280134"/>
              <a:gd name="connsiteX3" fmla="*/ 65685 w 5291734"/>
              <a:gd name="connsiteY3" fmla="*/ 3278367 h 3280134"/>
              <a:gd name="connsiteX4" fmla="*/ 65685 w 5291734"/>
              <a:gd name="connsiteY4" fmla="*/ 693917 h 3280134"/>
              <a:gd name="connsiteX5" fmla="*/ 1703707 w 5291734"/>
              <a:gd name="connsiteY5" fmla="*/ 695684 h 3280134"/>
              <a:gd name="connsiteX6" fmla="*/ 1703707 w 5291734"/>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38022 w 5226049"/>
              <a:gd name="connsiteY0" fmla="*/ 0 h 3280134"/>
              <a:gd name="connsiteX1" fmla="*/ 5226049 w 5226049"/>
              <a:gd name="connsiteY1" fmla="*/ 0 h 3280134"/>
              <a:gd name="connsiteX2" fmla="*/ 5226049 w 5226049"/>
              <a:gd name="connsiteY2" fmla="*/ 3280134 h 3280134"/>
              <a:gd name="connsiteX3" fmla="*/ 0 w 5226049"/>
              <a:gd name="connsiteY3" fmla="*/ 3278367 h 3280134"/>
              <a:gd name="connsiteX4" fmla="*/ 0 w 5226049"/>
              <a:gd name="connsiteY4" fmla="*/ 693917 h 3280134"/>
              <a:gd name="connsiteX5" fmla="*/ 1638022 w 5226049"/>
              <a:gd name="connsiteY5" fmla="*/ 695684 h 3280134"/>
              <a:gd name="connsiteX6" fmla="*/ 1638022 w 5226049"/>
              <a:gd name="connsiteY6" fmla="*/ 0 h 3280134"/>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8022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29747 w 5226049"/>
              <a:gd name="connsiteY5" fmla="*/ 709821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695685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26049 w 5226049"/>
              <a:gd name="connsiteY1" fmla="*/ 9424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17774 w 5226049"/>
              <a:gd name="connsiteY1" fmla="*/ 4712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26049"/>
              <a:gd name="connsiteY0" fmla="*/ 0 h 3289558"/>
              <a:gd name="connsiteX1" fmla="*/ 5209499 w 5226049"/>
              <a:gd name="connsiteY1" fmla="*/ 0 h 3289558"/>
              <a:gd name="connsiteX2" fmla="*/ 5226049 w 5226049"/>
              <a:gd name="connsiteY2" fmla="*/ 3289558 h 3289558"/>
              <a:gd name="connsiteX3" fmla="*/ 0 w 5226049"/>
              <a:gd name="connsiteY3" fmla="*/ 3287791 h 3289558"/>
              <a:gd name="connsiteX4" fmla="*/ 0 w 5226049"/>
              <a:gd name="connsiteY4" fmla="*/ 703341 h 3289558"/>
              <a:gd name="connsiteX5" fmla="*/ 1633885 w 5226049"/>
              <a:gd name="connsiteY5" fmla="*/ 705108 h 3289558"/>
              <a:gd name="connsiteX6" fmla="*/ 1629747 w 5226049"/>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7774"/>
              <a:gd name="connsiteY0" fmla="*/ 0 h 3289558"/>
              <a:gd name="connsiteX1" fmla="*/ 5209499 w 5217774"/>
              <a:gd name="connsiteY1" fmla="*/ 0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22360"/>
              <a:gd name="connsiteY0" fmla="*/ 0 h 3289558"/>
              <a:gd name="connsiteX1" fmla="*/ 5221912 w 5222360"/>
              <a:gd name="connsiteY1" fmla="*/ 0 h 3289558"/>
              <a:gd name="connsiteX2" fmla="*/ 5217774 w 5222360"/>
              <a:gd name="connsiteY2" fmla="*/ 3289558 h 3289558"/>
              <a:gd name="connsiteX3" fmla="*/ 0 w 5222360"/>
              <a:gd name="connsiteY3" fmla="*/ 3287791 h 3289558"/>
              <a:gd name="connsiteX4" fmla="*/ 0 w 5222360"/>
              <a:gd name="connsiteY4" fmla="*/ 703341 h 3289558"/>
              <a:gd name="connsiteX5" fmla="*/ 1633885 w 5222360"/>
              <a:gd name="connsiteY5" fmla="*/ 705108 h 3289558"/>
              <a:gd name="connsiteX6" fmla="*/ 1629747 w 5222360"/>
              <a:gd name="connsiteY6" fmla="*/ 0 h 3289558"/>
              <a:gd name="connsiteX0" fmla="*/ 1629747 w 5217774"/>
              <a:gd name="connsiteY0" fmla="*/ 0 h 3289558"/>
              <a:gd name="connsiteX1" fmla="*/ 5209499 w 5217774"/>
              <a:gd name="connsiteY1" fmla="*/ 4711 h 3289558"/>
              <a:gd name="connsiteX2" fmla="*/ 5217774 w 5217774"/>
              <a:gd name="connsiteY2" fmla="*/ 3289558 h 3289558"/>
              <a:gd name="connsiteX3" fmla="*/ 0 w 5217774"/>
              <a:gd name="connsiteY3" fmla="*/ 3287791 h 3289558"/>
              <a:gd name="connsiteX4" fmla="*/ 0 w 5217774"/>
              <a:gd name="connsiteY4" fmla="*/ 703341 h 3289558"/>
              <a:gd name="connsiteX5" fmla="*/ 1633885 w 5217774"/>
              <a:gd name="connsiteY5" fmla="*/ 705108 h 3289558"/>
              <a:gd name="connsiteX6" fmla="*/ 1629747 w 5217774"/>
              <a:gd name="connsiteY6" fmla="*/ 0 h 3289558"/>
              <a:gd name="connsiteX0" fmla="*/ 1629747 w 5218445"/>
              <a:gd name="connsiteY0" fmla="*/ 0 h 3289558"/>
              <a:gd name="connsiteX1" fmla="*/ 5217774 w 5218445"/>
              <a:gd name="connsiteY1" fmla="*/ 4711 h 3289558"/>
              <a:gd name="connsiteX2" fmla="*/ 5217774 w 5218445"/>
              <a:gd name="connsiteY2" fmla="*/ 3289558 h 3289558"/>
              <a:gd name="connsiteX3" fmla="*/ 0 w 5218445"/>
              <a:gd name="connsiteY3" fmla="*/ 3287791 h 3289558"/>
              <a:gd name="connsiteX4" fmla="*/ 0 w 5218445"/>
              <a:gd name="connsiteY4" fmla="*/ 703341 h 3289558"/>
              <a:gd name="connsiteX5" fmla="*/ 1633885 w 5218445"/>
              <a:gd name="connsiteY5" fmla="*/ 705108 h 3289558"/>
              <a:gd name="connsiteX6" fmla="*/ 1629747 w 5218445"/>
              <a:gd name="connsiteY6" fmla="*/ 0 h 3289558"/>
              <a:gd name="connsiteX0" fmla="*/ 1629747 w 5221911"/>
              <a:gd name="connsiteY0" fmla="*/ 0 h 3289558"/>
              <a:gd name="connsiteX1" fmla="*/ 5217774 w 5221911"/>
              <a:gd name="connsiteY1" fmla="*/ 4711 h 3289558"/>
              <a:gd name="connsiteX2" fmla="*/ 5221911 w 5221911"/>
              <a:gd name="connsiteY2" fmla="*/ 3289558 h 3289558"/>
              <a:gd name="connsiteX3" fmla="*/ 0 w 5221911"/>
              <a:gd name="connsiteY3" fmla="*/ 3287791 h 3289558"/>
              <a:gd name="connsiteX4" fmla="*/ 0 w 5221911"/>
              <a:gd name="connsiteY4" fmla="*/ 703341 h 3289558"/>
              <a:gd name="connsiteX5" fmla="*/ 1633885 w 5221911"/>
              <a:gd name="connsiteY5" fmla="*/ 705108 h 3289558"/>
              <a:gd name="connsiteX6" fmla="*/ 1629747 w 5221911"/>
              <a:gd name="connsiteY6" fmla="*/ 0 h 3289558"/>
              <a:gd name="connsiteX0" fmla="*/ 1629747 w 5218445"/>
              <a:gd name="connsiteY0" fmla="*/ 0 h 3287791"/>
              <a:gd name="connsiteX1" fmla="*/ 5217774 w 5218445"/>
              <a:gd name="connsiteY1" fmla="*/ 4711 h 3287791"/>
              <a:gd name="connsiteX2" fmla="*/ 5217774 w 5218445"/>
              <a:gd name="connsiteY2" fmla="*/ 3284847 h 3287791"/>
              <a:gd name="connsiteX3" fmla="*/ 0 w 5218445"/>
              <a:gd name="connsiteY3" fmla="*/ 3287791 h 3287791"/>
              <a:gd name="connsiteX4" fmla="*/ 0 w 5218445"/>
              <a:gd name="connsiteY4" fmla="*/ 703341 h 3287791"/>
              <a:gd name="connsiteX5" fmla="*/ 1633885 w 5218445"/>
              <a:gd name="connsiteY5" fmla="*/ 705108 h 3287791"/>
              <a:gd name="connsiteX6" fmla="*/ 1629747 w 5218445"/>
              <a:gd name="connsiteY6" fmla="*/ 0 h 3287791"/>
              <a:gd name="connsiteX0" fmla="*/ 1629747 w 5218999"/>
              <a:gd name="connsiteY0" fmla="*/ 0 h 3287791"/>
              <a:gd name="connsiteX1" fmla="*/ 5217774 w 5218999"/>
              <a:gd name="connsiteY1" fmla="*/ 4711 h 3287791"/>
              <a:gd name="connsiteX2" fmla="*/ 5217774 w 5218999"/>
              <a:gd name="connsiteY2" fmla="*/ 3284847 h 3287791"/>
              <a:gd name="connsiteX3" fmla="*/ 0 w 5218999"/>
              <a:gd name="connsiteY3" fmla="*/ 3287791 h 3287791"/>
              <a:gd name="connsiteX4" fmla="*/ 0 w 5218999"/>
              <a:gd name="connsiteY4" fmla="*/ 703341 h 3287791"/>
              <a:gd name="connsiteX5" fmla="*/ 1633885 w 5218999"/>
              <a:gd name="connsiteY5" fmla="*/ 705108 h 3287791"/>
              <a:gd name="connsiteX6" fmla="*/ 1629747 w 5218999"/>
              <a:gd name="connsiteY6" fmla="*/ 0 h 3287791"/>
              <a:gd name="connsiteX0" fmla="*/ 1629747 w 5218999"/>
              <a:gd name="connsiteY0" fmla="*/ 4712 h 3292503"/>
              <a:gd name="connsiteX1" fmla="*/ 5217774 w 5218999"/>
              <a:gd name="connsiteY1" fmla="*/ 0 h 3292503"/>
              <a:gd name="connsiteX2" fmla="*/ 5217774 w 5218999"/>
              <a:gd name="connsiteY2" fmla="*/ 3289559 h 3292503"/>
              <a:gd name="connsiteX3" fmla="*/ 0 w 5218999"/>
              <a:gd name="connsiteY3" fmla="*/ 3292503 h 3292503"/>
              <a:gd name="connsiteX4" fmla="*/ 0 w 5218999"/>
              <a:gd name="connsiteY4" fmla="*/ 708053 h 3292503"/>
              <a:gd name="connsiteX5" fmla="*/ 1633885 w 5218999"/>
              <a:gd name="connsiteY5" fmla="*/ 709820 h 3292503"/>
              <a:gd name="connsiteX6" fmla="*/ 1629747 w 5218999"/>
              <a:gd name="connsiteY6" fmla="*/ 4712 h 3292503"/>
              <a:gd name="connsiteX0" fmla="*/ 1629747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4712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9747 w 5217774"/>
              <a:gd name="connsiteY0" fmla="*/ 9424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9747 w 5217774"/>
              <a:gd name="connsiteY6" fmla="*/ 9424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17774"/>
              <a:gd name="connsiteY0" fmla="*/ 4712 h 3292503"/>
              <a:gd name="connsiteX1" fmla="*/ 5217774 w 5217774"/>
              <a:gd name="connsiteY1" fmla="*/ 0 h 3292503"/>
              <a:gd name="connsiteX2" fmla="*/ 5217774 w 5217774"/>
              <a:gd name="connsiteY2" fmla="*/ 3289559 h 3292503"/>
              <a:gd name="connsiteX3" fmla="*/ 0 w 5217774"/>
              <a:gd name="connsiteY3" fmla="*/ 3292503 h 3292503"/>
              <a:gd name="connsiteX4" fmla="*/ 0 w 5217774"/>
              <a:gd name="connsiteY4" fmla="*/ 708053 h 3292503"/>
              <a:gd name="connsiteX5" fmla="*/ 1633885 w 5217774"/>
              <a:gd name="connsiteY5" fmla="*/ 709820 h 3292503"/>
              <a:gd name="connsiteX6" fmla="*/ 1625609 w 5217774"/>
              <a:gd name="connsiteY6" fmla="*/ 4712 h 3292503"/>
              <a:gd name="connsiteX0" fmla="*/ 1625609 w 5230187"/>
              <a:gd name="connsiteY0" fmla="*/ 4712 h 3292503"/>
              <a:gd name="connsiteX1" fmla="*/ 5230187 w 5230187"/>
              <a:gd name="connsiteY1" fmla="*/ 0 h 3292503"/>
              <a:gd name="connsiteX2" fmla="*/ 5217774 w 5230187"/>
              <a:gd name="connsiteY2" fmla="*/ 3289559 h 3292503"/>
              <a:gd name="connsiteX3" fmla="*/ 0 w 5230187"/>
              <a:gd name="connsiteY3" fmla="*/ 3292503 h 3292503"/>
              <a:gd name="connsiteX4" fmla="*/ 0 w 5230187"/>
              <a:gd name="connsiteY4" fmla="*/ 708053 h 3292503"/>
              <a:gd name="connsiteX5" fmla="*/ 1633885 w 5230187"/>
              <a:gd name="connsiteY5" fmla="*/ 709820 h 3292503"/>
              <a:gd name="connsiteX6" fmla="*/ 1625609 w 5230187"/>
              <a:gd name="connsiteY6" fmla="*/ 4712 h 3292503"/>
              <a:gd name="connsiteX0" fmla="*/ 1625609 w 5226049"/>
              <a:gd name="connsiteY0" fmla="*/ 0 h 3287791"/>
              <a:gd name="connsiteX1" fmla="*/ 5226049 w 5226049"/>
              <a:gd name="connsiteY1" fmla="*/ 9424 h 3287791"/>
              <a:gd name="connsiteX2" fmla="*/ 5217774 w 5226049"/>
              <a:gd name="connsiteY2" fmla="*/ 3284847 h 3287791"/>
              <a:gd name="connsiteX3" fmla="*/ 0 w 5226049"/>
              <a:gd name="connsiteY3" fmla="*/ 3287791 h 3287791"/>
              <a:gd name="connsiteX4" fmla="*/ 0 w 5226049"/>
              <a:gd name="connsiteY4" fmla="*/ 703341 h 3287791"/>
              <a:gd name="connsiteX5" fmla="*/ 1633885 w 5226049"/>
              <a:gd name="connsiteY5" fmla="*/ 705108 h 3287791"/>
              <a:gd name="connsiteX6" fmla="*/ 1625609 w 5226049"/>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25609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25609 w 5221912"/>
              <a:gd name="connsiteY6" fmla="*/ 0 h 3287791"/>
              <a:gd name="connsiteX0" fmla="*/ 1633884 w 5221912"/>
              <a:gd name="connsiteY0" fmla="*/ 0 h 3287791"/>
              <a:gd name="connsiteX1" fmla="*/ 5221912 w 5221912"/>
              <a:gd name="connsiteY1" fmla="*/ 4711 h 3287791"/>
              <a:gd name="connsiteX2" fmla="*/ 5217774 w 5221912"/>
              <a:gd name="connsiteY2" fmla="*/ 3284847 h 3287791"/>
              <a:gd name="connsiteX3" fmla="*/ 0 w 5221912"/>
              <a:gd name="connsiteY3" fmla="*/ 3287791 h 3287791"/>
              <a:gd name="connsiteX4" fmla="*/ 0 w 5221912"/>
              <a:gd name="connsiteY4" fmla="*/ 703341 h 3287791"/>
              <a:gd name="connsiteX5" fmla="*/ 1633885 w 5221912"/>
              <a:gd name="connsiteY5" fmla="*/ 705108 h 3287791"/>
              <a:gd name="connsiteX6" fmla="*/ 1633884 w 5221912"/>
              <a:gd name="connsiteY6" fmla="*/ 0 h 3287791"/>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00397 h 3283080"/>
              <a:gd name="connsiteX6" fmla="*/ 1629747 w 5221912"/>
              <a:gd name="connsiteY6" fmla="*/ 1 h 3283080"/>
              <a:gd name="connsiteX0" fmla="*/ 1629747 w 5221912"/>
              <a:gd name="connsiteY0" fmla="*/ 1 h 3283080"/>
              <a:gd name="connsiteX1" fmla="*/ 5221912 w 5221912"/>
              <a:gd name="connsiteY1" fmla="*/ 0 h 3283080"/>
              <a:gd name="connsiteX2" fmla="*/ 5217774 w 5221912"/>
              <a:gd name="connsiteY2" fmla="*/ 3280136 h 3283080"/>
              <a:gd name="connsiteX3" fmla="*/ 0 w 5221912"/>
              <a:gd name="connsiteY3" fmla="*/ 3283080 h 3283080"/>
              <a:gd name="connsiteX4" fmla="*/ 0 w 5221912"/>
              <a:gd name="connsiteY4" fmla="*/ 698630 h 3283080"/>
              <a:gd name="connsiteX5" fmla="*/ 1633885 w 5221912"/>
              <a:gd name="connsiteY5" fmla="*/ 779943 h 3283080"/>
              <a:gd name="connsiteX6" fmla="*/ 1629747 w 522191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 name="connsiteX0" fmla="*/ 1636097 w 5228262"/>
              <a:gd name="connsiteY0" fmla="*/ 1 h 3283080"/>
              <a:gd name="connsiteX1" fmla="*/ 5228262 w 5228262"/>
              <a:gd name="connsiteY1" fmla="*/ 0 h 3283080"/>
              <a:gd name="connsiteX2" fmla="*/ 5224124 w 5228262"/>
              <a:gd name="connsiteY2" fmla="*/ 3280136 h 3283080"/>
              <a:gd name="connsiteX3" fmla="*/ 6350 w 5228262"/>
              <a:gd name="connsiteY3" fmla="*/ 3283080 h 3283080"/>
              <a:gd name="connsiteX4" fmla="*/ 0 w 5228262"/>
              <a:gd name="connsiteY4" fmla="*/ 778176 h 3283080"/>
              <a:gd name="connsiteX5" fmla="*/ 1640235 w 5228262"/>
              <a:gd name="connsiteY5" fmla="*/ 779943 h 3283080"/>
              <a:gd name="connsiteX6" fmla="*/ 1636097 w 5228262"/>
              <a:gd name="connsiteY6" fmla="*/ 1 h 328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8262" h="3283080">
                <a:moveTo>
                  <a:pt x="1636097" y="1"/>
                </a:moveTo>
                <a:lnTo>
                  <a:pt x="5228262" y="0"/>
                </a:lnTo>
                <a:cubicBezTo>
                  <a:pt x="5226193" y="1640068"/>
                  <a:pt x="5228262" y="2183616"/>
                  <a:pt x="5224124" y="3280136"/>
                </a:cubicBezTo>
                <a:lnTo>
                  <a:pt x="6350" y="3283080"/>
                </a:lnTo>
                <a:cubicBezTo>
                  <a:pt x="4233" y="2448112"/>
                  <a:pt x="2117" y="1613144"/>
                  <a:pt x="0" y="778176"/>
                </a:cubicBezTo>
                <a:lnTo>
                  <a:pt x="1640235" y="779943"/>
                </a:lnTo>
                <a:cubicBezTo>
                  <a:pt x="1638166" y="389972"/>
                  <a:pt x="1638856" y="235037"/>
                  <a:pt x="1636097" y="1"/>
                </a:cubicBezTo>
                <a:close/>
              </a:path>
            </a:pathLst>
          </a:custGeom>
          <a:solidFill>
            <a:schemeClr val="bg1">
              <a:alpha val="80000"/>
            </a:schemeClr>
          </a:solidFill>
          <a:ln w="76200" cmpd="sng">
            <a:noFill/>
            <a:prstDash val="solid"/>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pic>
        <p:nvPicPr>
          <p:cNvPr id="17" name="Bilde 16">
            <a:extLst>
              <a:ext uri="{FF2B5EF4-FFF2-40B4-BE49-F238E27FC236}">
                <a16:creationId xmlns:a16="http://schemas.microsoft.com/office/drawing/2014/main" id="{0A511E9A-444C-AC45-9AAE-4919AA5060B6}"/>
              </a:ext>
            </a:extLst>
          </p:cNvPr>
          <p:cNvPicPr>
            <a:picLocks noChangeAspect="1"/>
          </p:cNvPicPr>
          <p:nvPr userDrawn="1"/>
        </p:nvPicPr>
        <p:blipFill>
          <a:blip r:embed="rId3">
            <a:alphaModFix/>
          </a:blip>
          <a:stretch>
            <a:fillRect/>
          </a:stretch>
        </p:blipFill>
        <p:spPr>
          <a:xfrm>
            <a:off x="673101" y="927100"/>
            <a:ext cx="2190751" cy="922867"/>
          </a:xfrm>
          <a:prstGeom prst="rect">
            <a:avLst/>
          </a:prstGeom>
        </p:spPr>
      </p:pic>
      <p:sp>
        <p:nvSpPr>
          <p:cNvPr id="3" name="Subtitle 2"/>
          <p:cNvSpPr>
            <a:spLocks noGrp="1"/>
          </p:cNvSpPr>
          <p:nvPr>
            <p:ph type="subTitle" idx="1" hasCustomPrompt="1"/>
          </p:nvPr>
        </p:nvSpPr>
        <p:spPr>
          <a:xfrm>
            <a:off x="1346035" y="4046567"/>
            <a:ext cx="6094115" cy="648287"/>
          </a:xfrm>
        </p:spPr>
        <p:txBody>
          <a:bodyPr bIns="0" anchor="t">
            <a:normAutofit/>
          </a:bodyPr>
          <a:lstStyle>
            <a:lvl1pPr marL="0" indent="0" algn="l">
              <a:buNone/>
              <a:defRPr sz="20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dirty="0"/>
              <a:t>Sted, dato</a:t>
            </a:r>
            <a:r>
              <a:rPr lang="nb-NO"/>
              <a:t>, foredragsholder</a:t>
            </a:r>
            <a:endParaRPr lang="nb-NO" dirty="0"/>
          </a:p>
        </p:txBody>
      </p:sp>
      <p:sp>
        <p:nvSpPr>
          <p:cNvPr id="12" name="TextBox 11"/>
          <p:cNvSpPr txBox="1"/>
          <p:nvPr userDrawn="1"/>
        </p:nvSpPr>
        <p:spPr>
          <a:xfrm>
            <a:off x="-12700" y="-312237"/>
            <a:ext cx="5531355" cy="256545"/>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067" b="1" i="0" u="none" strike="noStrike" kern="0" cap="none" spc="0" normalizeH="0" baseline="0" noProof="1">
                <a:ln>
                  <a:noFill/>
                </a:ln>
                <a:solidFill>
                  <a:sysClr val="windowText" lastClr="000000"/>
                </a:solidFill>
                <a:effectLst/>
                <a:uLnTx/>
                <a:uFillTx/>
              </a:rPr>
              <a:t>Forsideslideslide – NTNU Gjøvik</a:t>
            </a:r>
            <a:endParaRPr kumimoji="0" lang="nb-NO" sz="1067" b="0" i="1" u="none" strike="noStrike" kern="0" cap="none" spc="0" normalizeH="0" baseline="0" noProof="1">
              <a:ln>
                <a:noFill/>
              </a:ln>
              <a:solidFill>
                <a:sysClr val="windowText" lastClr="000000"/>
              </a:solidFill>
              <a:effectLst/>
              <a:uLnTx/>
              <a:uFillTx/>
              <a:latin typeface="Franklin Gothic Medium"/>
            </a:endParaRPr>
          </a:p>
        </p:txBody>
      </p:sp>
      <p:sp>
        <p:nvSpPr>
          <p:cNvPr id="13" name="Title 1">
            <a:extLst>
              <a:ext uri="{FF2B5EF4-FFF2-40B4-BE49-F238E27FC236}">
                <a16:creationId xmlns:a16="http://schemas.microsoft.com/office/drawing/2014/main" id="{71EE9D25-44C3-0A43-BEDA-73F026DBE512}"/>
              </a:ext>
            </a:extLst>
          </p:cNvPr>
          <p:cNvSpPr>
            <a:spLocks noGrp="1"/>
          </p:cNvSpPr>
          <p:nvPr>
            <p:ph type="ctrTitle" hasCustomPrompt="1"/>
          </p:nvPr>
        </p:nvSpPr>
        <p:spPr>
          <a:xfrm>
            <a:off x="1346034" y="1989666"/>
            <a:ext cx="6076777" cy="1881047"/>
          </a:xfrm>
        </p:spPr>
        <p:txBody>
          <a:bodyPr anchor="b">
            <a:normAutofit/>
          </a:bodyPr>
          <a:lstStyle>
            <a:lvl1pPr>
              <a:defRPr sz="3067" cap="none">
                <a:latin typeface="+mj-lt"/>
              </a:defRPr>
            </a:lvl1pPr>
          </a:lstStyle>
          <a:p>
            <a:r>
              <a:rPr lang="nb-NO" noProof="0" dirty="0"/>
              <a:t>Presentasjonstittel maks tre linjer</a:t>
            </a:r>
          </a:p>
        </p:txBody>
      </p:sp>
    </p:spTree>
    <p:extLst>
      <p:ext uri="{BB962C8B-B14F-4D97-AF65-F5344CB8AC3E}">
        <p14:creationId xmlns:p14="http://schemas.microsoft.com/office/powerpoint/2010/main" val="350758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rsideslide – individuell innsett av bilde">
    <p:bg>
      <p:bgPr>
        <a:solidFill>
          <a:schemeClr val="bg1"/>
        </a:solidFill>
        <a:effectLst/>
      </p:bgPr>
    </p:bg>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11089" y="-4000"/>
            <a:ext cx="12253871" cy="6872216"/>
          </a:xfrm>
          <a:custGeom>
            <a:avLst/>
            <a:gdLst>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5623005 w 9144000"/>
              <a:gd name="connsiteY0" fmla="*/ 571666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5623005 w 9144000"/>
              <a:gd name="connsiteY6" fmla="*/ 571666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5623005 w 9144000"/>
              <a:gd name="connsiteY0" fmla="*/ 576645 h 5148583"/>
              <a:gd name="connsiteX1" fmla="*/ 519845 w 9144000"/>
              <a:gd name="connsiteY1" fmla="*/ 576333 h 5148583"/>
              <a:gd name="connsiteX2" fmla="*/ 519845 w 9144000"/>
              <a:gd name="connsiteY2" fmla="*/ 4584040 h 5148583"/>
              <a:gd name="connsiteX3" fmla="*/ 6040548 w 9144000"/>
              <a:gd name="connsiteY3" fmla="*/ 4584040 h 5148583"/>
              <a:gd name="connsiteX4" fmla="*/ 6041239 w 9144000"/>
              <a:gd name="connsiteY4" fmla="*/ 1787090 h 5148583"/>
              <a:gd name="connsiteX5" fmla="*/ 6040548 w 9144000"/>
              <a:gd name="connsiteY5" fmla="*/ 576333 h 5148583"/>
              <a:gd name="connsiteX6" fmla="*/ 5623005 w 9144000"/>
              <a:gd name="connsiteY6" fmla="*/ 576645 h 5148583"/>
              <a:gd name="connsiteX7" fmla="*/ 6800143 w 9144000"/>
              <a:gd name="connsiteY7" fmla="*/ 5083 h 5148583"/>
              <a:gd name="connsiteX8" fmla="*/ 9142855 w 9144000"/>
              <a:gd name="connsiteY8" fmla="*/ 31491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6800143 w 9144000"/>
              <a:gd name="connsiteY13"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6040548 w 9144000"/>
              <a:gd name="connsiteY3" fmla="*/ 4584040 h 5148583"/>
              <a:gd name="connsiteX4" fmla="*/ 6041239 w 9144000"/>
              <a:gd name="connsiteY4" fmla="*/ 1787090 h 5148583"/>
              <a:gd name="connsiteX5" fmla="*/ 6040548 w 9144000"/>
              <a:gd name="connsiteY5" fmla="*/ 576333 h 5148583"/>
              <a:gd name="connsiteX6" fmla="*/ 5623005 w 9144000"/>
              <a:gd name="connsiteY6" fmla="*/ 576645 h 5148583"/>
              <a:gd name="connsiteX7" fmla="*/ 6800143 w 9144000"/>
              <a:gd name="connsiteY7" fmla="*/ 5083 h 5148583"/>
              <a:gd name="connsiteX8" fmla="*/ 9142855 w 9144000"/>
              <a:gd name="connsiteY8" fmla="*/ 10497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6800143 w 9144000"/>
              <a:gd name="connsiteY13"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5079708 w 9144000"/>
              <a:gd name="connsiteY3" fmla="*/ 4571253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65440 w 9144000"/>
              <a:gd name="connsiteY3" fmla="*/ 4634235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44449 w 9144000"/>
              <a:gd name="connsiteY3" fmla="*/ 4581750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30744 w 9144000"/>
              <a:gd name="connsiteY5" fmla="*/ 1146776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30744 w 9144000"/>
              <a:gd name="connsiteY5" fmla="*/ 1146776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28323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28323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8 w 9144000"/>
              <a:gd name="connsiteY5" fmla="*/ 116777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8 w 9144000"/>
              <a:gd name="connsiteY5" fmla="*/ 116777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145500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697133 w 9144000"/>
              <a:gd name="connsiteY4" fmla="*/ 1240747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5528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732861 w 9144000"/>
              <a:gd name="connsiteY4" fmla="*/ 1260236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609436 w 9144000"/>
              <a:gd name="connsiteY4" fmla="*/ 121801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340676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19450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191259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5973780 w 9144000"/>
              <a:gd name="connsiteY5" fmla="*/ 1181514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243366 w 9144000"/>
              <a:gd name="connsiteY5" fmla="*/ 1350419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4529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4529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80334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8400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57748 w 9144000"/>
              <a:gd name="connsiteY3" fmla="*/ 4585075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1698270 w 9144000"/>
              <a:gd name="connsiteY7" fmla="*/ 68143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1698270 w 9144000"/>
              <a:gd name="connsiteY7" fmla="*/ 68143 h 5148583"/>
              <a:gd name="connsiteX8" fmla="*/ 1701153 w 9144000"/>
              <a:gd name="connsiteY8" fmla="*/ 1905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701153 w 9144000"/>
              <a:gd name="connsiteY14" fmla="*/ 1905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698270 w 9144000"/>
              <a:gd name="connsiteY7" fmla="*/ 68143 h 5148583"/>
              <a:gd name="connsiteX8" fmla="*/ 1701153 w 9144000"/>
              <a:gd name="connsiteY8" fmla="*/ 1905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701153 w 9144000"/>
              <a:gd name="connsiteY14" fmla="*/ 1905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698270 w 9144000"/>
              <a:gd name="connsiteY7" fmla="*/ 68143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96388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96388 w 9144000"/>
              <a:gd name="connsiteY7" fmla="*/ 68143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1886237 w 9144000"/>
              <a:gd name="connsiteY3" fmla="*/ 1601244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47647 w 9144000"/>
              <a:gd name="connsiteY3" fmla="*/ 1198750 h 5148583"/>
              <a:gd name="connsiteX4" fmla="*/ 6041989 w 9144000"/>
              <a:gd name="connsiteY4" fmla="*/ 1194506 h 5148583"/>
              <a:gd name="connsiteX5" fmla="*/ 1715264 w 9144000"/>
              <a:gd name="connsiteY5" fmla="*/ 742349 h 5148583"/>
              <a:gd name="connsiteX6" fmla="*/ 1710930 w 9144000"/>
              <a:gd name="connsiteY6" fmla="*/ 71321 h 5148583"/>
              <a:gd name="connsiteX7" fmla="*/ 1808767 w 9144000"/>
              <a:gd name="connsiteY7" fmla="*/ 5083 h 5148583"/>
              <a:gd name="connsiteX8" fmla="*/ 9142855 w 9144000"/>
              <a:gd name="connsiteY8" fmla="*/ 10497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1808767 w 9144000"/>
              <a:gd name="connsiteY13"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6041989 w 9144000"/>
              <a:gd name="connsiteY3" fmla="*/ 1194506 h 5148583"/>
              <a:gd name="connsiteX4" fmla="*/ 1715264 w 9144000"/>
              <a:gd name="connsiteY4" fmla="*/ 742349 h 5148583"/>
              <a:gd name="connsiteX5" fmla="*/ 1710930 w 9144000"/>
              <a:gd name="connsiteY5" fmla="*/ 71321 h 5148583"/>
              <a:gd name="connsiteX6" fmla="*/ 1808767 w 9144000"/>
              <a:gd name="connsiteY6" fmla="*/ 5083 h 5148583"/>
              <a:gd name="connsiteX7" fmla="*/ 9142855 w 9144000"/>
              <a:gd name="connsiteY7" fmla="*/ 10497 h 5148583"/>
              <a:gd name="connsiteX8" fmla="*/ 9144000 w 9144000"/>
              <a:gd name="connsiteY8" fmla="*/ 1577401 h 5148583"/>
              <a:gd name="connsiteX9" fmla="*/ 9142855 w 9144000"/>
              <a:gd name="connsiteY9" fmla="*/ 5148583 h 5148583"/>
              <a:gd name="connsiteX10" fmla="*/ 0 w 9144000"/>
              <a:gd name="connsiteY10" fmla="*/ 5148583 h 5148583"/>
              <a:gd name="connsiteX11" fmla="*/ 0 w 9144000"/>
              <a:gd name="connsiteY11" fmla="*/ 0 h 5148583"/>
              <a:gd name="connsiteX12" fmla="*/ 1808767 w 9144000"/>
              <a:gd name="connsiteY12"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1715264 w 9144000"/>
              <a:gd name="connsiteY3" fmla="*/ 742349 h 5148583"/>
              <a:gd name="connsiteX4" fmla="*/ 1710930 w 9144000"/>
              <a:gd name="connsiteY4" fmla="*/ 71321 h 5148583"/>
              <a:gd name="connsiteX5" fmla="*/ 1808767 w 9144000"/>
              <a:gd name="connsiteY5" fmla="*/ 5083 h 5148583"/>
              <a:gd name="connsiteX6" fmla="*/ 9142855 w 9144000"/>
              <a:gd name="connsiteY6" fmla="*/ 10497 h 5148583"/>
              <a:gd name="connsiteX7" fmla="*/ 9144000 w 9144000"/>
              <a:gd name="connsiteY7" fmla="*/ 1577401 h 5148583"/>
              <a:gd name="connsiteX8" fmla="*/ 9142855 w 9144000"/>
              <a:gd name="connsiteY8" fmla="*/ 5148583 h 5148583"/>
              <a:gd name="connsiteX9" fmla="*/ 0 w 9144000"/>
              <a:gd name="connsiteY9" fmla="*/ 5148583 h 5148583"/>
              <a:gd name="connsiteX10" fmla="*/ 0 w 9144000"/>
              <a:gd name="connsiteY10" fmla="*/ 0 h 5148583"/>
              <a:gd name="connsiteX11" fmla="*/ 1808767 w 9144000"/>
              <a:gd name="connsiteY11" fmla="*/ 5083 h 5148583"/>
              <a:gd name="connsiteX0" fmla="*/ 1710930 w 9144000"/>
              <a:gd name="connsiteY0" fmla="*/ 79125 h 5156387"/>
              <a:gd name="connsiteX1" fmla="*/ 76730 w 9144000"/>
              <a:gd name="connsiteY1" fmla="*/ 78813 h 5156387"/>
              <a:gd name="connsiteX2" fmla="*/ 67236 w 9144000"/>
              <a:gd name="connsiteY2" fmla="*/ 769507 h 5156387"/>
              <a:gd name="connsiteX3" fmla="*/ 1715264 w 9144000"/>
              <a:gd name="connsiteY3" fmla="*/ 750153 h 5156387"/>
              <a:gd name="connsiteX4" fmla="*/ 1710930 w 9144000"/>
              <a:gd name="connsiteY4" fmla="*/ 79125 h 5156387"/>
              <a:gd name="connsiteX5" fmla="*/ 283184 w 9144000"/>
              <a:gd name="connsiteY5" fmla="*/ 174 h 5156387"/>
              <a:gd name="connsiteX6" fmla="*/ 9142855 w 9144000"/>
              <a:gd name="connsiteY6" fmla="*/ 18301 h 5156387"/>
              <a:gd name="connsiteX7" fmla="*/ 9144000 w 9144000"/>
              <a:gd name="connsiteY7" fmla="*/ 1585205 h 5156387"/>
              <a:gd name="connsiteX8" fmla="*/ 9142855 w 9144000"/>
              <a:gd name="connsiteY8" fmla="*/ 5156387 h 5156387"/>
              <a:gd name="connsiteX9" fmla="*/ 0 w 9144000"/>
              <a:gd name="connsiteY9" fmla="*/ 5156387 h 5156387"/>
              <a:gd name="connsiteX10" fmla="*/ 0 w 9144000"/>
              <a:gd name="connsiteY10" fmla="*/ 7804 h 5156387"/>
              <a:gd name="connsiteX11" fmla="*/ 283184 w 9144000"/>
              <a:gd name="connsiteY11" fmla="*/ 174 h 5156387"/>
              <a:gd name="connsiteX0" fmla="*/ 1714095 w 9147165"/>
              <a:gd name="connsiteY0" fmla="*/ 79125 h 5156387"/>
              <a:gd name="connsiteX1" fmla="*/ 79895 w 9147165"/>
              <a:gd name="connsiteY1" fmla="*/ 78813 h 5156387"/>
              <a:gd name="connsiteX2" fmla="*/ 70401 w 9147165"/>
              <a:gd name="connsiteY2" fmla="*/ 769507 h 5156387"/>
              <a:gd name="connsiteX3" fmla="*/ 1718429 w 9147165"/>
              <a:gd name="connsiteY3" fmla="*/ 750153 h 5156387"/>
              <a:gd name="connsiteX4" fmla="*/ 1714095 w 9147165"/>
              <a:gd name="connsiteY4" fmla="*/ 79125 h 5156387"/>
              <a:gd name="connsiteX5" fmla="*/ 286349 w 9147165"/>
              <a:gd name="connsiteY5" fmla="*/ 174 h 5156387"/>
              <a:gd name="connsiteX6" fmla="*/ 9146020 w 9147165"/>
              <a:gd name="connsiteY6" fmla="*/ 18301 h 5156387"/>
              <a:gd name="connsiteX7" fmla="*/ 9147165 w 9147165"/>
              <a:gd name="connsiteY7" fmla="*/ 1585205 h 5156387"/>
              <a:gd name="connsiteX8" fmla="*/ 9146020 w 9147165"/>
              <a:gd name="connsiteY8" fmla="*/ 5156387 h 5156387"/>
              <a:gd name="connsiteX9" fmla="*/ 3165 w 9147165"/>
              <a:gd name="connsiteY9" fmla="*/ 5156387 h 5156387"/>
              <a:gd name="connsiteX10" fmla="*/ 0 w 9147165"/>
              <a:gd name="connsiteY10" fmla="*/ 7804 h 5156387"/>
              <a:gd name="connsiteX11" fmla="*/ 286349 w 9147165"/>
              <a:gd name="connsiteY11" fmla="*/ 174 h 5156387"/>
              <a:gd name="connsiteX0" fmla="*/ 1722101 w 9155171"/>
              <a:gd name="connsiteY0" fmla="*/ 71321 h 5148583"/>
              <a:gd name="connsiteX1" fmla="*/ 87901 w 9155171"/>
              <a:gd name="connsiteY1" fmla="*/ 71009 h 5148583"/>
              <a:gd name="connsiteX2" fmla="*/ 78407 w 9155171"/>
              <a:gd name="connsiteY2" fmla="*/ 761703 h 5148583"/>
              <a:gd name="connsiteX3" fmla="*/ 1726435 w 9155171"/>
              <a:gd name="connsiteY3" fmla="*/ 742349 h 5148583"/>
              <a:gd name="connsiteX4" fmla="*/ 1722101 w 9155171"/>
              <a:gd name="connsiteY4" fmla="*/ 71321 h 5148583"/>
              <a:gd name="connsiteX5" fmla="*/ 0 w 9155171"/>
              <a:gd name="connsiteY5" fmla="*/ 71824 h 5148583"/>
              <a:gd name="connsiteX6" fmla="*/ 9154026 w 9155171"/>
              <a:gd name="connsiteY6" fmla="*/ 10497 h 5148583"/>
              <a:gd name="connsiteX7" fmla="*/ 9155171 w 9155171"/>
              <a:gd name="connsiteY7" fmla="*/ 1577401 h 5148583"/>
              <a:gd name="connsiteX8" fmla="*/ 9154026 w 9155171"/>
              <a:gd name="connsiteY8" fmla="*/ 5148583 h 5148583"/>
              <a:gd name="connsiteX9" fmla="*/ 11171 w 9155171"/>
              <a:gd name="connsiteY9" fmla="*/ 5148583 h 5148583"/>
              <a:gd name="connsiteX10" fmla="*/ 8006 w 9155171"/>
              <a:gd name="connsiteY10" fmla="*/ 0 h 5148583"/>
              <a:gd name="connsiteX11" fmla="*/ 0 w 9155171"/>
              <a:gd name="connsiteY11" fmla="*/ 71824 h 5148583"/>
              <a:gd name="connsiteX0" fmla="*/ 1714095 w 9147165"/>
              <a:gd name="connsiteY0" fmla="*/ 71321 h 5148583"/>
              <a:gd name="connsiteX1" fmla="*/ 79895 w 9147165"/>
              <a:gd name="connsiteY1" fmla="*/ 71009 h 5148583"/>
              <a:gd name="connsiteX2" fmla="*/ 70401 w 9147165"/>
              <a:gd name="connsiteY2" fmla="*/ 761703 h 5148583"/>
              <a:gd name="connsiteX3" fmla="*/ 1718429 w 9147165"/>
              <a:gd name="connsiteY3" fmla="*/ 742349 h 5148583"/>
              <a:gd name="connsiteX4" fmla="*/ 1714095 w 9147165"/>
              <a:gd name="connsiteY4" fmla="*/ 71321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16401 w 9147165"/>
              <a:gd name="connsiteY0" fmla="*/ 220694 h 5148583"/>
              <a:gd name="connsiteX1" fmla="*/ 79895 w 9147165"/>
              <a:gd name="connsiteY1" fmla="*/ 71009 h 5148583"/>
              <a:gd name="connsiteX2" fmla="*/ 70401 w 9147165"/>
              <a:gd name="connsiteY2" fmla="*/ 761703 h 5148583"/>
              <a:gd name="connsiteX3" fmla="*/ 1718429 w 9147165"/>
              <a:gd name="connsiteY3" fmla="*/ 742349 h 5148583"/>
              <a:gd name="connsiteX4" fmla="*/ 416401 w 9147165"/>
              <a:gd name="connsiteY4" fmla="*/ 220694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16401 w 9147165"/>
              <a:gd name="connsiteY0" fmla="*/ 220694 h 5148583"/>
              <a:gd name="connsiteX1" fmla="*/ 1187683 w 9147165"/>
              <a:gd name="connsiteY1" fmla="*/ 185422 h 5148583"/>
              <a:gd name="connsiteX2" fmla="*/ 70401 w 9147165"/>
              <a:gd name="connsiteY2" fmla="*/ 761703 h 5148583"/>
              <a:gd name="connsiteX3" fmla="*/ 1718429 w 9147165"/>
              <a:gd name="connsiteY3" fmla="*/ 742349 h 5148583"/>
              <a:gd name="connsiteX4" fmla="*/ 416401 w 9147165"/>
              <a:gd name="connsiteY4" fmla="*/ 220694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22731 w 9153495"/>
              <a:gd name="connsiteY0" fmla="*/ 210197 h 5138086"/>
              <a:gd name="connsiteX1" fmla="*/ 1194013 w 9153495"/>
              <a:gd name="connsiteY1" fmla="*/ 174925 h 5138086"/>
              <a:gd name="connsiteX2" fmla="*/ 76731 w 9153495"/>
              <a:gd name="connsiteY2" fmla="*/ 751206 h 5138086"/>
              <a:gd name="connsiteX3" fmla="*/ 1724759 w 9153495"/>
              <a:gd name="connsiteY3" fmla="*/ 731852 h 5138086"/>
              <a:gd name="connsiteX4" fmla="*/ 422731 w 9153495"/>
              <a:gd name="connsiteY4" fmla="*/ 210197 h 5138086"/>
              <a:gd name="connsiteX5" fmla="*/ 0 w 9153495"/>
              <a:gd name="connsiteY5" fmla="*/ 62600 h 5138086"/>
              <a:gd name="connsiteX6" fmla="*/ 9152350 w 9153495"/>
              <a:gd name="connsiteY6" fmla="*/ 0 h 5138086"/>
              <a:gd name="connsiteX7" fmla="*/ 9153495 w 9153495"/>
              <a:gd name="connsiteY7" fmla="*/ 1566904 h 5138086"/>
              <a:gd name="connsiteX8" fmla="*/ 9152350 w 9153495"/>
              <a:gd name="connsiteY8" fmla="*/ 5138086 h 5138086"/>
              <a:gd name="connsiteX9" fmla="*/ 9495 w 9153495"/>
              <a:gd name="connsiteY9" fmla="*/ 5138086 h 5138086"/>
              <a:gd name="connsiteX10" fmla="*/ 0 w 9153495"/>
              <a:gd name="connsiteY10" fmla="*/ 62600 h 5138086"/>
              <a:gd name="connsiteX0" fmla="*/ 422731 w 9153495"/>
              <a:gd name="connsiteY0" fmla="*/ 210197 h 5138086"/>
              <a:gd name="connsiteX1" fmla="*/ 1194013 w 9153495"/>
              <a:gd name="connsiteY1" fmla="*/ 174925 h 5138086"/>
              <a:gd name="connsiteX2" fmla="*/ 76731 w 9153495"/>
              <a:gd name="connsiteY2" fmla="*/ 751206 h 5138086"/>
              <a:gd name="connsiteX3" fmla="*/ 1724759 w 9153495"/>
              <a:gd name="connsiteY3" fmla="*/ 731852 h 5138086"/>
              <a:gd name="connsiteX4" fmla="*/ 422731 w 9153495"/>
              <a:gd name="connsiteY4" fmla="*/ 210197 h 5138086"/>
              <a:gd name="connsiteX5" fmla="*/ 0 w 9153495"/>
              <a:gd name="connsiteY5" fmla="*/ 62600 h 5138086"/>
              <a:gd name="connsiteX6" fmla="*/ 363989 w 9153495"/>
              <a:gd name="connsiteY6" fmla="*/ 65778 h 5138086"/>
              <a:gd name="connsiteX7" fmla="*/ 9152350 w 9153495"/>
              <a:gd name="connsiteY7" fmla="*/ 0 h 5138086"/>
              <a:gd name="connsiteX8" fmla="*/ 9153495 w 9153495"/>
              <a:gd name="connsiteY8" fmla="*/ 1566904 h 5138086"/>
              <a:gd name="connsiteX9" fmla="*/ 9152350 w 9153495"/>
              <a:gd name="connsiteY9" fmla="*/ 5138086 h 5138086"/>
              <a:gd name="connsiteX10" fmla="*/ 9495 w 9153495"/>
              <a:gd name="connsiteY10" fmla="*/ 5138086 h 5138086"/>
              <a:gd name="connsiteX11" fmla="*/ 0 w 9153495"/>
              <a:gd name="connsiteY11" fmla="*/ 62600 h 5138086"/>
              <a:gd name="connsiteX0" fmla="*/ 438556 w 9169320"/>
              <a:gd name="connsiteY0" fmla="*/ 230229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438556 w 9169320"/>
              <a:gd name="connsiteY4" fmla="*/ 230229 h 5158118"/>
              <a:gd name="connsiteX5" fmla="*/ 15825 w 9169320"/>
              <a:gd name="connsiteY5" fmla="*/ 82632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15825 w 9169320"/>
              <a:gd name="connsiteY11" fmla="*/ 82632 h 5158118"/>
              <a:gd name="connsiteX0" fmla="*/ 438556 w 9169320"/>
              <a:gd name="connsiteY0" fmla="*/ 230229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438556 w 9169320"/>
              <a:gd name="connsiteY4" fmla="*/ 230229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355433 w 9169320"/>
              <a:gd name="connsiteY1" fmla="*/ 360221 h 5158118"/>
              <a:gd name="connsiteX2" fmla="*/ 92556 w 9169320"/>
              <a:gd name="connsiteY2" fmla="*/ 771238 h 5158118"/>
              <a:gd name="connsiteX3" fmla="*/ 1740584 w 9169320"/>
              <a:gd name="connsiteY3" fmla="*/ 751884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355433 w 9169320"/>
              <a:gd name="connsiteY1" fmla="*/ 360221 h 5158118"/>
              <a:gd name="connsiteX2" fmla="*/ 92556 w 9169320"/>
              <a:gd name="connsiteY2" fmla="*/ 771238 h 5158118"/>
              <a:gd name="connsiteX3" fmla="*/ 1613979 w 9169320"/>
              <a:gd name="connsiteY3" fmla="*/ 1530528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840699 w 9169320"/>
              <a:gd name="connsiteY0" fmla="*/ 277901 h 5158118"/>
              <a:gd name="connsiteX1" fmla="*/ 1355433 w 9169320"/>
              <a:gd name="connsiteY1" fmla="*/ 360221 h 5158118"/>
              <a:gd name="connsiteX2" fmla="*/ 92556 w 9169320"/>
              <a:gd name="connsiteY2" fmla="*/ 771238 h 5158118"/>
              <a:gd name="connsiteX3" fmla="*/ 1613979 w 9169320"/>
              <a:gd name="connsiteY3" fmla="*/ 1530528 h 5158118"/>
              <a:gd name="connsiteX4" fmla="*/ 1840699 w 9169320"/>
              <a:gd name="connsiteY4" fmla="*/ 2779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840699 w 9169320"/>
              <a:gd name="connsiteY0" fmla="*/ 277901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1840699 w 9169320"/>
              <a:gd name="connsiteY4" fmla="*/ 2779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2394593 w 9169320"/>
              <a:gd name="connsiteY0" fmla="*/ 382780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2394593 w 9169320"/>
              <a:gd name="connsiteY4" fmla="*/ 382780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613979 w 9169320"/>
              <a:gd name="connsiteY0" fmla="*/ 1530528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1670951 w 9169320"/>
              <a:gd name="connsiteY0" fmla="*/ 316479 h 5158118"/>
              <a:gd name="connsiteX1" fmla="*/ 1501028 w 9169320"/>
              <a:gd name="connsiteY1" fmla="*/ 668500 h 5158118"/>
              <a:gd name="connsiteX2" fmla="*/ 92556 w 9169320"/>
              <a:gd name="connsiteY2" fmla="*/ 771238 h 5158118"/>
              <a:gd name="connsiteX3" fmla="*/ 1670951 w 9169320"/>
              <a:gd name="connsiteY3" fmla="*/ 316479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2300808 w 9169320"/>
              <a:gd name="connsiteY0" fmla="*/ 767775 h 5158118"/>
              <a:gd name="connsiteX1" fmla="*/ 1501028 w 9169320"/>
              <a:gd name="connsiteY1" fmla="*/ 668500 h 5158118"/>
              <a:gd name="connsiteX2" fmla="*/ 92556 w 9169320"/>
              <a:gd name="connsiteY2" fmla="*/ 771238 h 5158118"/>
              <a:gd name="connsiteX3" fmla="*/ 2300808 w 9169320"/>
              <a:gd name="connsiteY3" fmla="*/ 767775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92556 w 9169320"/>
              <a:gd name="connsiteY0" fmla="*/ 771238 h 5158118"/>
              <a:gd name="connsiteX1" fmla="*/ 1501028 w 9169320"/>
              <a:gd name="connsiteY1" fmla="*/ 668500 h 5158118"/>
              <a:gd name="connsiteX2" fmla="*/ 92556 w 9169320"/>
              <a:gd name="connsiteY2" fmla="*/ 77123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216344 w 9169320"/>
              <a:gd name="connsiteY0" fmla="*/ 523344 h 5158118"/>
              <a:gd name="connsiteX1" fmla="*/ 1501028 w 9169320"/>
              <a:gd name="connsiteY1" fmla="*/ 668500 h 5158118"/>
              <a:gd name="connsiteX2" fmla="*/ 2216344 w 9169320"/>
              <a:gd name="connsiteY2" fmla="*/ 523344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74425 w 9169320"/>
              <a:gd name="connsiteY0" fmla="*/ 748992 h 5158118"/>
              <a:gd name="connsiteX1" fmla="*/ 1501028 w 9169320"/>
              <a:gd name="connsiteY1" fmla="*/ 668500 h 5158118"/>
              <a:gd name="connsiteX2" fmla="*/ 1374425 w 9169320"/>
              <a:gd name="connsiteY2" fmla="*/ 74899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74425 w 9169320"/>
              <a:gd name="connsiteY0" fmla="*/ 748992 h 5158118"/>
              <a:gd name="connsiteX1" fmla="*/ 1501028 w 9169320"/>
              <a:gd name="connsiteY1" fmla="*/ 668500 h 5158118"/>
              <a:gd name="connsiteX2" fmla="*/ 1374425 w 9169320"/>
              <a:gd name="connsiteY2" fmla="*/ 74899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991621 w 9169320"/>
              <a:gd name="connsiteY0" fmla="*/ 253202 h 5158118"/>
              <a:gd name="connsiteX1" fmla="*/ 1501028 w 9169320"/>
              <a:gd name="connsiteY1" fmla="*/ 668500 h 5158118"/>
              <a:gd name="connsiteX2" fmla="*/ 1991621 w 9169320"/>
              <a:gd name="connsiteY2" fmla="*/ 25320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01028 w 9169320"/>
              <a:gd name="connsiteY1" fmla="*/ 668500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64330 w 9169320"/>
              <a:gd name="connsiteY1" fmla="*/ 747954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64330 w 9169320"/>
              <a:gd name="connsiteY1" fmla="*/ 747954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2115059 w 9169320"/>
              <a:gd name="connsiteY1" fmla="*/ 751133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96581 w 9169320"/>
              <a:gd name="connsiteY0" fmla="*/ 1000064 h 5158118"/>
              <a:gd name="connsiteX1" fmla="*/ 2115059 w 9169320"/>
              <a:gd name="connsiteY1" fmla="*/ 751133 h 5158118"/>
              <a:gd name="connsiteX2" fmla="*/ 1396581 w 9169320"/>
              <a:gd name="connsiteY2" fmla="*/ 1000064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102400 w 9169320"/>
              <a:gd name="connsiteY0" fmla="*/ 2547818 h 5158118"/>
              <a:gd name="connsiteX1" fmla="*/ 2115059 w 9169320"/>
              <a:gd name="connsiteY1" fmla="*/ 751133 h 5158118"/>
              <a:gd name="connsiteX2" fmla="*/ 2102400 w 9169320"/>
              <a:gd name="connsiteY2" fmla="*/ 254781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102400 w 9169320"/>
              <a:gd name="connsiteY0" fmla="*/ 2547818 h 5158118"/>
              <a:gd name="connsiteX1" fmla="*/ 2115059 w 9169320"/>
              <a:gd name="connsiteY1" fmla="*/ 751133 h 5158118"/>
              <a:gd name="connsiteX2" fmla="*/ 2102400 w 9169320"/>
              <a:gd name="connsiteY2" fmla="*/ 254781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193071 w 9169320"/>
              <a:gd name="connsiteY3" fmla="*/ 387733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193071 w 9169320"/>
              <a:gd name="connsiteY9" fmla="*/ 387733 h 5158118"/>
              <a:gd name="connsiteX0" fmla="*/ 2624644 w 9340237"/>
              <a:gd name="connsiteY0" fmla="*/ 1588020 h 5158118"/>
              <a:gd name="connsiteX1" fmla="*/ 2285976 w 9340237"/>
              <a:gd name="connsiteY1" fmla="*/ 751133 h 5158118"/>
              <a:gd name="connsiteX2" fmla="*/ 2624644 w 9340237"/>
              <a:gd name="connsiteY2" fmla="*/ 158802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2187859 w 9340237"/>
              <a:gd name="connsiteY0" fmla="*/ 250024 h 5158118"/>
              <a:gd name="connsiteX1" fmla="*/ 2285976 w 9340237"/>
              <a:gd name="connsiteY1" fmla="*/ 751133 h 5158118"/>
              <a:gd name="connsiteX2" fmla="*/ 2187859 w 9340237"/>
              <a:gd name="connsiteY2" fmla="*/ 250024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1902999 w 9340237"/>
              <a:gd name="connsiteY0" fmla="*/ 163176 h 5268315"/>
              <a:gd name="connsiteX1" fmla="*/ 2285976 w 9340237"/>
              <a:gd name="connsiteY1" fmla="*/ 861330 h 5268315"/>
              <a:gd name="connsiteX2" fmla="*/ 1902999 w 9340237"/>
              <a:gd name="connsiteY2" fmla="*/ 163176 h 5268315"/>
              <a:gd name="connsiteX3" fmla="*/ 0 w 9340237"/>
              <a:gd name="connsiteY3" fmla="*/ 259569 h 5268315"/>
              <a:gd name="connsiteX4" fmla="*/ 170917 w 9340237"/>
              <a:gd name="connsiteY4" fmla="*/ 110197 h 5268315"/>
              <a:gd name="connsiteX5" fmla="*/ 9339092 w 9340237"/>
              <a:gd name="connsiteY5" fmla="*/ 130229 h 5268315"/>
              <a:gd name="connsiteX6" fmla="*/ 9340237 w 9340237"/>
              <a:gd name="connsiteY6" fmla="*/ 1697133 h 5268315"/>
              <a:gd name="connsiteX7" fmla="*/ 9339092 w 9340237"/>
              <a:gd name="connsiteY7" fmla="*/ 5268315 h 5268315"/>
              <a:gd name="connsiteX8" fmla="*/ 196237 w 9340237"/>
              <a:gd name="connsiteY8" fmla="*/ 5268315 h 5268315"/>
              <a:gd name="connsiteX9" fmla="*/ 0 w 9340237"/>
              <a:gd name="connsiteY9" fmla="*/ 259569 h 5268315"/>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54680 h 5158118"/>
              <a:gd name="connsiteX1" fmla="*/ 2285976 w 9340237"/>
              <a:gd name="connsiteY1" fmla="*/ 751133 h 5158118"/>
              <a:gd name="connsiteX2" fmla="*/ 1902999 w 9340237"/>
              <a:gd name="connsiteY2" fmla="*/ 15468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1902999 w 9340237"/>
              <a:gd name="connsiteY0" fmla="*/ 154680 h 5158118"/>
              <a:gd name="connsiteX1" fmla="*/ 1912494 w 9340237"/>
              <a:gd name="connsiteY1" fmla="*/ 776558 h 5158118"/>
              <a:gd name="connsiteX2" fmla="*/ 1902999 w 9340237"/>
              <a:gd name="connsiteY2" fmla="*/ 15468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0 w 9340237"/>
              <a:gd name="connsiteY0" fmla="*/ 149372 h 5158118"/>
              <a:gd name="connsiteX1" fmla="*/ 170917 w 9340237"/>
              <a:gd name="connsiteY1" fmla="*/ 0 h 5158118"/>
              <a:gd name="connsiteX2" fmla="*/ 9339092 w 9340237"/>
              <a:gd name="connsiteY2" fmla="*/ 20032 h 5158118"/>
              <a:gd name="connsiteX3" fmla="*/ 9340237 w 9340237"/>
              <a:gd name="connsiteY3" fmla="*/ 1586936 h 5158118"/>
              <a:gd name="connsiteX4" fmla="*/ 9339092 w 9340237"/>
              <a:gd name="connsiteY4" fmla="*/ 5158118 h 5158118"/>
              <a:gd name="connsiteX5" fmla="*/ 196237 w 9340237"/>
              <a:gd name="connsiteY5" fmla="*/ 5158118 h 5158118"/>
              <a:gd name="connsiteX6" fmla="*/ 0 w 9340237"/>
              <a:gd name="connsiteY6" fmla="*/ 149372 h 5158118"/>
              <a:gd name="connsiteX0" fmla="*/ 0 w 9185147"/>
              <a:gd name="connsiteY0" fmla="*/ 139838 h 5158118"/>
              <a:gd name="connsiteX1" fmla="*/ 15827 w 9185147"/>
              <a:gd name="connsiteY1" fmla="*/ 0 h 5158118"/>
              <a:gd name="connsiteX2" fmla="*/ 9184002 w 9185147"/>
              <a:gd name="connsiteY2" fmla="*/ 20032 h 5158118"/>
              <a:gd name="connsiteX3" fmla="*/ 9185147 w 9185147"/>
              <a:gd name="connsiteY3" fmla="*/ 1586936 h 5158118"/>
              <a:gd name="connsiteX4" fmla="*/ 9184002 w 9185147"/>
              <a:gd name="connsiteY4" fmla="*/ 5158118 h 5158118"/>
              <a:gd name="connsiteX5" fmla="*/ 41147 w 9185147"/>
              <a:gd name="connsiteY5" fmla="*/ 5158118 h 5158118"/>
              <a:gd name="connsiteX6" fmla="*/ 0 w 9185147"/>
              <a:gd name="connsiteY6" fmla="*/ 139838 h 5158118"/>
              <a:gd name="connsiteX0" fmla="*/ 647343 w 9832490"/>
              <a:gd name="connsiteY0" fmla="*/ 231921 h 5250201"/>
              <a:gd name="connsiteX1" fmla="*/ 663170 w 9832490"/>
              <a:gd name="connsiteY1" fmla="*/ 92083 h 5250201"/>
              <a:gd name="connsiteX2" fmla="*/ 9831345 w 9832490"/>
              <a:gd name="connsiteY2" fmla="*/ 112115 h 5250201"/>
              <a:gd name="connsiteX3" fmla="*/ 9832490 w 9832490"/>
              <a:gd name="connsiteY3" fmla="*/ 1679019 h 5250201"/>
              <a:gd name="connsiteX4" fmla="*/ 9831345 w 9832490"/>
              <a:gd name="connsiteY4" fmla="*/ 5250201 h 5250201"/>
              <a:gd name="connsiteX5" fmla="*/ 688490 w 9832490"/>
              <a:gd name="connsiteY5" fmla="*/ 5250201 h 5250201"/>
              <a:gd name="connsiteX6" fmla="*/ 650509 w 9832490"/>
              <a:gd name="connsiteY6" fmla="*/ 409896 h 5250201"/>
              <a:gd name="connsiteX7" fmla="*/ 647343 w 9832490"/>
              <a:gd name="connsiteY7" fmla="*/ 231921 h 5250201"/>
              <a:gd name="connsiteX0" fmla="*/ 369443 w 9554590"/>
              <a:gd name="connsiteY0" fmla="*/ 403914 h 5422194"/>
              <a:gd name="connsiteX1" fmla="*/ 385270 w 9554590"/>
              <a:gd name="connsiteY1" fmla="*/ 264076 h 5422194"/>
              <a:gd name="connsiteX2" fmla="*/ 9553445 w 9554590"/>
              <a:gd name="connsiteY2" fmla="*/ 284108 h 5422194"/>
              <a:gd name="connsiteX3" fmla="*/ 9554590 w 9554590"/>
              <a:gd name="connsiteY3" fmla="*/ 1851012 h 5422194"/>
              <a:gd name="connsiteX4" fmla="*/ 9553445 w 9554590"/>
              <a:gd name="connsiteY4" fmla="*/ 5422194 h 5422194"/>
              <a:gd name="connsiteX5" fmla="*/ 410590 w 9554590"/>
              <a:gd name="connsiteY5" fmla="*/ 5422194 h 5422194"/>
              <a:gd name="connsiteX6" fmla="*/ 2113419 w 9554590"/>
              <a:gd name="connsiteY6" fmla="*/ 346707 h 5422194"/>
              <a:gd name="connsiteX7" fmla="*/ 369443 w 9554590"/>
              <a:gd name="connsiteY7" fmla="*/ 403914 h 5422194"/>
              <a:gd name="connsiteX0" fmla="*/ 369443 w 9554590"/>
              <a:gd name="connsiteY0" fmla="*/ 139838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369443 w 9554590"/>
              <a:gd name="connsiteY7" fmla="*/ 139838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336780 w 9477615"/>
              <a:gd name="connsiteY0" fmla="*/ 79453 h 5158118"/>
              <a:gd name="connsiteX1" fmla="*/ 308295 w 9477615"/>
              <a:gd name="connsiteY1" fmla="*/ 0 h 5158118"/>
              <a:gd name="connsiteX2" fmla="*/ 9476470 w 9477615"/>
              <a:gd name="connsiteY2" fmla="*/ 20032 h 5158118"/>
              <a:gd name="connsiteX3" fmla="*/ 9477615 w 9477615"/>
              <a:gd name="connsiteY3" fmla="*/ 1586936 h 5158118"/>
              <a:gd name="connsiteX4" fmla="*/ 9476470 w 9477615"/>
              <a:gd name="connsiteY4" fmla="*/ 5158118 h 5158118"/>
              <a:gd name="connsiteX5" fmla="*/ 333615 w 9477615"/>
              <a:gd name="connsiteY5" fmla="*/ 5158118 h 5158118"/>
              <a:gd name="connsiteX6" fmla="*/ 2039610 w 9477615"/>
              <a:gd name="connsiteY6" fmla="*/ 756396 h 5158118"/>
              <a:gd name="connsiteX7" fmla="*/ 2036444 w 9477615"/>
              <a:gd name="connsiteY7" fmla="*/ 82631 h 5158118"/>
              <a:gd name="connsiteX8" fmla="*/ 336780 w 9477615"/>
              <a:gd name="connsiteY8"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70371 w 9811206"/>
              <a:gd name="connsiteY9" fmla="*/ 79453 h 5158118"/>
              <a:gd name="connsiteX0" fmla="*/ 651381 w 9811206"/>
              <a:gd name="connsiteY0" fmla="*/ 82632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51381 w 9811206"/>
              <a:gd name="connsiteY9" fmla="*/ 82632 h 5158118"/>
              <a:gd name="connsiteX0" fmla="*/ 651381 w 9811206"/>
              <a:gd name="connsiteY0" fmla="*/ 79454 h 5154940"/>
              <a:gd name="connsiteX1" fmla="*/ 673537 w 9811206"/>
              <a:gd name="connsiteY1" fmla="*/ 0 h 5154940"/>
              <a:gd name="connsiteX2" fmla="*/ 9810061 w 9811206"/>
              <a:gd name="connsiteY2" fmla="*/ 16854 h 5154940"/>
              <a:gd name="connsiteX3" fmla="*/ 9811206 w 9811206"/>
              <a:gd name="connsiteY3" fmla="*/ 1583758 h 5154940"/>
              <a:gd name="connsiteX4" fmla="*/ 9810061 w 9811206"/>
              <a:gd name="connsiteY4" fmla="*/ 5154940 h 5154940"/>
              <a:gd name="connsiteX5" fmla="*/ 667206 w 9811206"/>
              <a:gd name="connsiteY5" fmla="*/ 5154940 h 5154940"/>
              <a:gd name="connsiteX6" fmla="*/ 657711 w 9811206"/>
              <a:gd name="connsiteY6" fmla="*/ 772287 h 5154940"/>
              <a:gd name="connsiteX7" fmla="*/ 2376366 w 9811206"/>
              <a:gd name="connsiteY7" fmla="*/ 769109 h 5154940"/>
              <a:gd name="connsiteX8" fmla="*/ 2376365 w 9811206"/>
              <a:gd name="connsiteY8" fmla="*/ 85809 h 5154940"/>
              <a:gd name="connsiteX9" fmla="*/ 651381 w 9811206"/>
              <a:gd name="connsiteY9" fmla="*/ 79454 h 5154940"/>
              <a:gd name="connsiteX0" fmla="*/ 651381 w 9811206"/>
              <a:gd name="connsiteY0" fmla="*/ 251073 h 5326559"/>
              <a:gd name="connsiteX1" fmla="*/ 645051 w 9811206"/>
              <a:gd name="connsiteY1" fmla="*/ 0 h 5326559"/>
              <a:gd name="connsiteX2" fmla="*/ 9810061 w 9811206"/>
              <a:gd name="connsiteY2" fmla="*/ 188473 h 5326559"/>
              <a:gd name="connsiteX3" fmla="*/ 9811206 w 9811206"/>
              <a:gd name="connsiteY3" fmla="*/ 1755377 h 5326559"/>
              <a:gd name="connsiteX4" fmla="*/ 9810061 w 9811206"/>
              <a:gd name="connsiteY4" fmla="*/ 5326559 h 5326559"/>
              <a:gd name="connsiteX5" fmla="*/ 667206 w 9811206"/>
              <a:gd name="connsiteY5" fmla="*/ 5326559 h 5326559"/>
              <a:gd name="connsiteX6" fmla="*/ 657711 w 9811206"/>
              <a:gd name="connsiteY6" fmla="*/ 943906 h 5326559"/>
              <a:gd name="connsiteX7" fmla="*/ 2376366 w 9811206"/>
              <a:gd name="connsiteY7" fmla="*/ 940728 h 5326559"/>
              <a:gd name="connsiteX8" fmla="*/ 2376365 w 9811206"/>
              <a:gd name="connsiteY8" fmla="*/ 257428 h 5326559"/>
              <a:gd name="connsiteX9" fmla="*/ 651381 w 9811206"/>
              <a:gd name="connsiteY9" fmla="*/ 251073 h 5326559"/>
              <a:gd name="connsiteX0" fmla="*/ 651381 w 9811206"/>
              <a:gd name="connsiteY0" fmla="*/ 251073 h 5326559"/>
              <a:gd name="connsiteX1" fmla="*/ 645051 w 9811206"/>
              <a:gd name="connsiteY1" fmla="*/ 0 h 5326559"/>
              <a:gd name="connsiteX2" fmla="*/ 9810061 w 9811206"/>
              <a:gd name="connsiteY2" fmla="*/ 188473 h 5326559"/>
              <a:gd name="connsiteX3" fmla="*/ 9811206 w 9811206"/>
              <a:gd name="connsiteY3" fmla="*/ 1755377 h 5326559"/>
              <a:gd name="connsiteX4" fmla="*/ 9810061 w 9811206"/>
              <a:gd name="connsiteY4" fmla="*/ 5326559 h 5326559"/>
              <a:gd name="connsiteX5" fmla="*/ 667206 w 9811206"/>
              <a:gd name="connsiteY5" fmla="*/ 5326559 h 5326559"/>
              <a:gd name="connsiteX6" fmla="*/ 657711 w 9811206"/>
              <a:gd name="connsiteY6" fmla="*/ 943906 h 5326559"/>
              <a:gd name="connsiteX7" fmla="*/ 2376366 w 9811206"/>
              <a:gd name="connsiteY7" fmla="*/ 940728 h 5326559"/>
              <a:gd name="connsiteX8" fmla="*/ 2376365 w 9811206"/>
              <a:gd name="connsiteY8" fmla="*/ 257428 h 5326559"/>
              <a:gd name="connsiteX9" fmla="*/ 651381 w 9811206"/>
              <a:gd name="connsiteY9" fmla="*/ 251073 h 5326559"/>
              <a:gd name="connsiteX0" fmla="*/ 651381 w 9811206"/>
              <a:gd name="connsiteY0" fmla="*/ 62600 h 5138086"/>
              <a:gd name="connsiteX1" fmla="*/ 629226 w 9811206"/>
              <a:gd name="connsiteY1" fmla="*/ 2215 h 5138086"/>
              <a:gd name="connsiteX2" fmla="*/ 9810061 w 9811206"/>
              <a:gd name="connsiteY2" fmla="*/ 0 h 5138086"/>
              <a:gd name="connsiteX3" fmla="*/ 9811206 w 9811206"/>
              <a:gd name="connsiteY3" fmla="*/ 1566904 h 5138086"/>
              <a:gd name="connsiteX4" fmla="*/ 9810061 w 9811206"/>
              <a:gd name="connsiteY4" fmla="*/ 5138086 h 5138086"/>
              <a:gd name="connsiteX5" fmla="*/ 667206 w 9811206"/>
              <a:gd name="connsiteY5" fmla="*/ 5138086 h 5138086"/>
              <a:gd name="connsiteX6" fmla="*/ 657711 w 9811206"/>
              <a:gd name="connsiteY6" fmla="*/ 755433 h 5138086"/>
              <a:gd name="connsiteX7" fmla="*/ 2376366 w 9811206"/>
              <a:gd name="connsiteY7" fmla="*/ 752255 h 5138086"/>
              <a:gd name="connsiteX8" fmla="*/ 2376365 w 9811206"/>
              <a:gd name="connsiteY8" fmla="*/ 68955 h 5138086"/>
              <a:gd name="connsiteX9" fmla="*/ 651381 w 9811206"/>
              <a:gd name="connsiteY9" fmla="*/ 62600 h 5138086"/>
              <a:gd name="connsiteX0" fmla="*/ 651381 w 9811206"/>
              <a:gd name="connsiteY0" fmla="*/ 73097 h 5148583"/>
              <a:gd name="connsiteX1" fmla="*/ 629226 w 9811206"/>
              <a:gd name="connsiteY1" fmla="*/ 0 h 5148583"/>
              <a:gd name="connsiteX2" fmla="*/ 9810061 w 9811206"/>
              <a:gd name="connsiteY2" fmla="*/ 10497 h 5148583"/>
              <a:gd name="connsiteX3" fmla="*/ 9811206 w 9811206"/>
              <a:gd name="connsiteY3" fmla="*/ 1577401 h 5148583"/>
              <a:gd name="connsiteX4" fmla="*/ 9810061 w 9811206"/>
              <a:gd name="connsiteY4" fmla="*/ 5148583 h 5148583"/>
              <a:gd name="connsiteX5" fmla="*/ 667206 w 9811206"/>
              <a:gd name="connsiteY5" fmla="*/ 5148583 h 5148583"/>
              <a:gd name="connsiteX6" fmla="*/ 657711 w 9811206"/>
              <a:gd name="connsiteY6" fmla="*/ 765930 h 5148583"/>
              <a:gd name="connsiteX7" fmla="*/ 2376366 w 9811206"/>
              <a:gd name="connsiteY7" fmla="*/ 762752 h 5148583"/>
              <a:gd name="connsiteX8" fmla="*/ 2376365 w 9811206"/>
              <a:gd name="connsiteY8" fmla="*/ 79452 h 5148583"/>
              <a:gd name="connsiteX9" fmla="*/ 651381 w 9811206"/>
              <a:gd name="connsiteY9" fmla="*/ 73097 h 5148583"/>
              <a:gd name="connsiteX0" fmla="*/ 651381 w 9811206"/>
              <a:gd name="connsiteY0" fmla="*/ 69919 h 5145405"/>
              <a:gd name="connsiteX1" fmla="*/ 67353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73097 h 5148583"/>
              <a:gd name="connsiteX1" fmla="*/ 736839 w 9811206"/>
              <a:gd name="connsiteY1" fmla="*/ 0 h 5148583"/>
              <a:gd name="connsiteX2" fmla="*/ 9810061 w 9811206"/>
              <a:gd name="connsiteY2" fmla="*/ 10497 h 5148583"/>
              <a:gd name="connsiteX3" fmla="*/ 9811206 w 9811206"/>
              <a:gd name="connsiteY3" fmla="*/ 1577401 h 5148583"/>
              <a:gd name="connsiteX4" fmla="*/ 9810061 w 9811206"/>
              <a:gd name="connsiteY4" fmla="*/ 5148583 h 5148583"/>
              <a:gd name="connsiteX5" fmla="*/ 667206 w 9811206"/>
              <a:gd name="connsiteY5" fmla="*/ 5148583 h 5148583"/>
              <a:gd name="connsiteX6" fmla="*/ 657711 w 9811206"/>
              <a:gd name="connsiteY6" fmla="*/ 765930 h 5148583"/>
              <a:gd name="connsiteX7" fmla="*/ 2376366 w 9811206"/>
              <a:gd name="connsiteY7" fmla="*/ 762752 h 5148583"/>
              <a:gd name="connsiteX8" fmla="*/ 2376365 w 9811206"/>
              <a:gd name="connsiteY8" fmla="*/ 79452 h 5148583"/>
              <a:gd name="connsiteX9" fmla="*/ 651381 w 9811206"/>
              <a:gd name="connsiteY9" fmla="*/ 73097 h 5148583"/>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86088 h 5161574"/>
              <a:gd name="connsiteX1" fmla="*/ 667207 w 9811206"/>
              <a:gd name="connsiteY1" fmla="*/ 16169 h 5161574"/>
              <a:gd name="connsiteX2" fmla="*/ 9810061 w 9811206"/>
              <a:gd name="connsiteY2" fmla="*/ 23488 h 5161574"/>
              <a:gd name="connsiteX3" fmla="*/ 9811206 w 9811206"/>
              <a:gd name="connsiteY3" fmla="*/ 1590392 h 5161574"/>
              <a:gd name="connsiteX4" fmla="*/ 9810061 w 9811206"/>
              <a:gd name="connsiteY4" fmla="*/ 5161574 h 5161574"/>
              <a:gd name="connsiteX5" fmla="*/ 667206 w 9811206"/>
              <a:gd name="connsiteY5" fmla="*/ 5161574 h 5161574"/>
              <a:gd name="connsiteX6" fmla="*/ 657711 w 9811206"/>
              <a:gd name="connsiteY6" fmla="*/ 778921 h 5161574"/>
              <a:gd name="connsiteX7" fmla="*/ 2376366 w 9811206"/>
              <a:gd name="connsiteY7" fmla="*/ 775743 h 5161574"/>
              <a:gd name="connsiteX8" fmla="*/ 2376365 w 9811206"/>
              <a:gd name="connsiteY8" fmla="*/ 92443 h 5161574"/>
              <a:gd name="connsiteX9" fmla="*/ 651381 w 9811206"/>
              <a:gd name="connsiteY9" fmla="*/ 86088 h 5161574"/>
              <a:gd name="connsiteX0" fmla="*/ 651381 w 9811206"/>
              <a:gd name="connsiteY0" fmla="*/ 73588 h 5149074"/>
              <a:gd name="connsiteX1" fmla="*/ 667207 w 9811206"/>
              <a:gd name="connsiteY1" fmla="*/ 3669 h 5149074"/>
              <a:gd name="connsiteX2" fmla="*/ 9810061 w 9811206"/>
              <a:gd name="connsiteY2" fmla="*/ 10988 h 5149074"/>
              <a:gd name="connsiteX3" fmla="*/ 9811206 w 9811206"/>
              <a:gd name="connsiteY3" fmla="*/ 1577892 h 5149074"/>
              <a:gd name="connsiteX4" fmla="*/ 9810061 w 9811206"/>
              <a:gd name="connsiteY4" fmla="*/ 5149074 h 5149074"/>
              <a:gd name="connsiteX5" fmla="*/ 667206 w 9811206"/>
              <a:gd name="connsiteY5" fmla="*/ 5149074 h 5149074"/>
              <a:gd name="connsiteX6" fmla="*/ 657711 w 9811206"/>
              <a:gd name="connsiteY6" fmla="*/ 766421 h 5149074"/>
              <a:gd name="connsiteX7" fmla="*/ 2376366 w 9811206"/>
              <a:gd name="connsiteY7" fmla="*/ 763243 h 5149074"/>
              <a:gd name="connsiteX8" fmla="*/ 2376365 w 9811206"/>
              <a:gd name="connsiteY8" fmla="*/ 79943 h 5149074"/>
              <a:gd name="connsiteX9" fmla="*/ 651381 w 9811206"/>
              <a:gd name="connsiteY9" fmla="*/ 73588 h 5149074"/>
              <a:gd name="connsiteX0" fmla="*/ 651381 w 9811206"/>
              <a:gd name="connsiteY0" fmla="*/ 70322 h 5145808"/>
              <a:gd name="connsiteX1" fmla="*/ 667207 w 9811206"/>
              <a:gd name="connsiteY1" fmla="*/ 403 h 5145808"/>
              <a:gd name="connsiteX2" fmla="*/ 9810061 w 9811206"/>
              <a:gd name="connsiteY2" fmla="*/ 7722 h 5145808"/>
              <a:gd name="connsiteX3" fmla="*/ 9811206 w 9811206"/>
              <a:gd name="connsiteY3" fmla="*/ 1574626 h 5145808"/>
              <a:gd name="connsiteX4" fmla="*/ 9810061 w 9811206"/>
              <a:gd name="connsiteY4" fmla="*/ 5145808 h 5145808"/>
              <a:gd name="connsiteX5" fmla="*/ 667206 w 9811206"/>
              <a:gd name="connsiteY5" fmla="*/ 5145808 h 5145808"/>
              <a:gd name="connsiteX6" fmla="*/ 657711 w 9811206"/>
              <a:gd name="connsiteY6" fmla="*/ 763155 h 5145808"/>
              <a:gd name="connsiteX7" fmla="*/ 2376366 w 9811206"/>
              <a:gd name="connsiteY7" fmla="*/ 759977 h 5145808"/>
              <a:gd name="connsiteX8" fmla="*/ 2376365 w 9811206"/>
              <a:gd name="connsiteY8" fmla="*/ 76677 h 5145808"/>
              <a:gd name="connsiteX9" fmla="*/ 651381 w 9811206"/>
              <a:gd name="connsiteY9" fmla="*/ 70322 h 5145808"/>
              <a:gd name="connsiteX0" fmla="*/ 651381 w 9811206"/>
              <a:gd name="connsiteY0" fmla="*/ 70322 h 5145808"/>
              <a:gd name="connsiteX1" fmla="*/ 667207 w 9811206"/>
              <a:gd name="connsiteY1" fmla="*/ 403 h 5145808"/>
              <a:gd name="connsiteX2" fmla="*/ 9810061 w 9811206"/>
              <a:gd name="connsiteY2" fmla="*/ 7722 h 5145808"/>
              <a:gd name="connsiteX3" fmla="*/ 9811206 w 9811206"/>
              <a:gd name="connsiteY3" fmla="*/ 1574626 h 5145808"/>
              <a:gd name="connsiteX4" fmla="*/ 9810061 w 9811206"/>
              <a:gd name="connsiteY4" fmla="*/ 5145808 h 5145808"/>
              <a:gd name="connsiteX5" fmla="*/ 667206 w 9811206"/>
              <a:gd name="connsiteY5" fmla="*/ 5145808 h 5145808"/>
              <a:gd name="connsiteX6" fmla="*/ 657711 w 9811206"/>
              <a:gd name="connsiteY6" fmla="*/ 763155 h 5145808"/>
              <a:gd name="connsiteX7" fmla="*/ 2376366 w 9811206"/>
              <a:gd name="connsiteY7" fmla="*/ 759977 h 5145808"/>
              <a:gd name="connsiteX8" fmla="*/ 2376365 w 9811206"/>
              <a:gd name="connsiteY8" fmla="*/ 76677 h 5145808"/>
              <a:gd name="connsiteX9" fmla="*/ 651381 w 9811206"/>
              <a:gd name="connsiteY9" fmla="*/ 70322 h 5145808"/>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137643 w 9278477"/>
              <a:gd name="connsiteY0" fmla="*/ 76275 h 5145405"/>
              <a:gd name="connsiteX1" fmla="*/ 134478 w 9278477"/>
              <a:gd name="connsiteY1" fmla="*/ 0 h 5145405"/>
              <a:gd name="connsiteX2" fmla="*/ 9277332 w 9278477"/>
              <a:gd name="connsiteY2" fmla="*/ 7319 h 5145405"/>
              <a:gd name="connsiteX3" fmla="*/ 9278477 w 9278477"/>
              <a:gd name="connsiteY3" fmla="*/ 1574223 h 5145405"/>
              <a:gd name="connsiteX4" fmla="*/ 9277332 w 9278477"/>
              <a:gd name="connsiteY4" fmla="*/ 5145405 h 5145405"/>
              <a:gd name="connsiteX5" fmla="*/ 134477 w 9278477"/>
              <a:gd name="connsiteY5" fmla="*/ 5145405 h 5145405"/>
              <a:gd name="connsiteX6" fmla="*/ 124982 w 9278477"/>
              <a:gd name="connsiteY6" fmla="*/ 762752 h 5145405"/>
              <a:gd name="connsiteX7" fmla="*/ 1843637 w 9278477"/>
              <a:gd name="connsiteY7" fmla="*/ 759574 h 5145405"/>
              <a:gd name="connsiteX8" fmla="*/ 1843636 w 9278477"/>
              <a:gd name="connsiteY8" fmla="*/ 76274 h 5145405"/>
              <a:gd name="connsiteX9" fmla="*/ 137643 w 9278477"/>
              <a:gd name="connsiteY9" fmla="*/ 76275 h 5145405"/>
              <a:gd name="connsiteX0" fmla="*/ 12661 w 9153495"/>
              <a:gd name="connsiteY0" fmla="*/ 76275 h 5145405"/>
              <a:gd name="connsiteX1" fmla="*/ 9496 w 9153495"/>
              <a:gd name="connsiteY1" fmla="*/ 0 h 5145405"/>
              <a:gd name="connsiteX2" fmla="*/ 9152350 w 9153495"/>
              <a:gd name="connsiteY2" fmla="*/ 7319 h 5145405"/>
              <a:gd name="connsiteX3" fmla="*/ 9153495 w 9153495"/>
              <a:gd name="connsiteY3" fmla="*/ 1574223 h 5145405"/>
              <a:gd name="connsiteX4" fmla="*/ 9152350 w 9153495"/>
              <a:gd name="connsiteY4" fmla="*/ 5145405 h 5145405"/>
              <a:gd name="connsiteX5" fmla="*/ 9495 w 9153495"/>
              <a:gd name="connsiteY5" fmla="*/ 5145405 h 5145405"/>
              <a:gd name="connsiteX6" fmla="*/ 0 w 9153495"/>
              <a:gd name="connsiteY6" fmla="*/ 762752 h 5145405"/>
              <a:gd name="connsiteX7" fmla="*/ 1718655 w 9153495"/>
              <a:gd name="connsiteY7" fmla="*/ 759574 h 5145405"/>
              <a:gd name="connsiteX8" fmla="*/ 1718654 w 9153495"/>
              <a:gd name="connsiteY8" fmla="*/ 76274 h 5145405"/>
              <a:gd name="connsiteX9" fmla="*/ 12661 w 9153495"/>
              <a:gd name="connsiteY9" fmla="*/ 76275 h 5145405"/>
              <a:gd name="connsiteX0" fmla="*/ 12661 w 9160961"/>
              <a:gd name="connsiteY0" fmla="*/ 77590 h 5146720"/>
              <a:gd name="connsiteX1" fmla="*/ 9496 w 9160961"/>
              <a:gd name="connsiteY1" fmla="*/ 1315 h 5146720"/>
              <a:gd name="connsiteX2" fmla="*/ 9160949 w 9160961"/>
              <a:gd name="connsiteY2" fmla="*/ 0 h 5146720"/>
              <a:gd name="connsiteX3" fmla="*/ 9153495 w 9160961"/>
              <a:gd name="connsiteY3" fmla="*/ 1575538 h 5146720"/>
              <a:gd name="connsiteX4" fmla="*/ 9152350 w 9160961"/>
              <a:gd name="connsiteY4" fmla="*/ 5146720 h 5146720"/>
              <a:gd name="connsiteX5" fmla="*/ 9495 w 9160961"/>
              <a:gd name="connsiteY5" fmla="*/ 5146720 h 5146720"/>
              <a:gd name="connsiteX6" fmla="*/ 0 w 9160961"/>
              <a:gd name="connsiteY6" fmla="*/ 764067 h 5146720"/>
              <a:gd name="connsiteX7" fmla="*/ 1718655 w 9160961"/>
              <a:gd name="connsiteY7" fmla="*/ 760889 h 5146720"/>
              <a:gd name="connsiteX8" fmla="*/ 1718654 w 9160961"/>
              <a:gd name="connsiteY8" fmla="*/ 77589 h 5146720"/>
              <a:gd name="connsiteX9" fmla="*/ 12661 w 9160961"/>
              <a:gd name="connsiteY9" fmla="*/ 77590 h 5146720"/>
              <a:gd name="connsiteX0" fmla="*/ 12661 w 9160961"/>
              <a:gd name="connsiteY0" fmla="*/ 77590 h 5151037"/>
              <a:gd name="connsiteX1" fmla="*/ 9496 w 9160961"/>
              <a:gd name="connsiteY1" fmla="*/ 1315 h 5151037"/>
              <a:gd name="connsiteX2" fmla="*/ 9160949 w 9160961"/>
              <a:gd name="connsiteY2" fmla="*/ 0 h 5151037"/>
              <a:gd name="connsiteX3" fmla="*/ 9153495 w 9160961"/>
              <a:gd name="connsiteY3" fmla="*/ 1575538 h 5151037"/>
              <a:gd name="connsiteX4" fmla="*/ 9156649 w 9160961"/>
              <a:gd name="connsiteY4" fmla="*/ 5151037 h 5151037"/>
              <a:gd name="connsiteX5" fmla="*/ 9495 w 9160961"/>
              <a:gd name="connsiteY5" fmla="*/ 5146720 h 5151037"/>
              <a:gd name="connsiteX6" fmla="*/ 0 w 9160961"/>
              <a:gd name="connsiteY6" fmla="*/ 764067 h 5151037"/>
              <a:gd name="connsiteX7" fmla="*/ 1718655 w 9160961"/>
              <a:gd name="connsiteY7" fmla="*/ 760889 h 5151037"/>
              <a:gd name="connsiteX8" fmla="*/ 1718654 w 9160961"/>
              <a:gd name="connsiteY8" fmla="*/ 77589 h 5151037"/>
              <a:gd name="connsiteX9" fmla="*/ 12661 w 9160961"/>
              <a:gd name="connsiteY9" fmla="*/ 77590 h 5151037"/>
              <a:gd name="connsiteX0" fmla="*/ 12661 w 9156675"/>
              <a:gd name="connsiteY0" fmla="*/ 76275 h 5149722"/>
              <a:gd name="connsiteX1" fmla="*/ 9496 w 9156675"/>
              <a:gd name="connsiteY1" fmla="*/ 0 h 5149722"/>
              <a:gd name="connsiteX2" fmla="*/ 9156648 w 9156675"/>
              <a:gd name="connsiteY2" fmla="*/ 3003 h 5149722"/>
              <a:gd name="connsiteX3" fmla="*/ 9153495 w 9156675"/>
              <a:gd name="connsiteY3" fmla="*/ 1574223 h 5149722"/>
              <a:gd name="connsiteX4" fmla="*/ 9156649 w 9156675"/>
              <a:gd name="connsiteY4" fmla="*/ 5149722 h 5149722"/>
              <a:gd name="connsiteX5" fmla="*/ 9495 w 9156675"/>
              <a:gd name="connsiteY5" fmla="*/ 5145405 h 5149722"/>
              <a:gd name="connsiteX6" fmla="*/ 0 w 9156675"/>
              <a:gd name="connsiteY6" fmla="*/ 762752 h 5149722"/>
              <a:gd name="connsiteX7" fmla="*/ 1718655 w 9156675"/>
              <a:gd name="connsiteY7" fmla="*/ 759574 h 5149722"/>
              <a:gd name="connsiteX8" fmla="*/ 1718654 w 9156675"/>
              <a:gd name="connsiteY8" fmla="*/ 76274 h 5149722"/>
              <a:gd name="connsiteX9" fmla="*/ 12661 w 9156675"/>
              <a:gd name="connsiteY9" fmla="*/ 76275 h 5149722"/>
              <a:gd name="connsiteX0" fmla="*/ 12661 w 10300042"/>
              <a:gd name="connsiteY0" fmla="*/ 76275 h 5149722"/>
              <a:gd name="connsiteX1" fmla="*/ 9496 w 10300042"/>
              <a:gd name="connsiteY1" fmla="*/ 0 h 5149722"/>
              <a:gd name="connsiteX2" fmla="*/ 9156648 w 10300042"/>
              <a:gd name="connsiteY2" fmla="*/ 3003 h 5149722"/>
              <a:gd name="connsiteX3" fmla="*/ 9156649 w 10300042"/>
              <a:gd name="connsiteY3" fmla="*/ 5149722 h 5149722"/>
              <a:gd name="connsiteX4" fmla="*/ 9495 w 10300042"/>
              <a:gd name="connsiteY4" fmla="*/ 5145405 h 5149722"/>
              <a:gd name="connsiteX5" fmla="*/ 0 w 10300042"/>
              <a:gd name="connsiteY5" fmla="*/ 762752 h 5149722"/>
              <a:gd name="connsiteX6" fmla="*/ 1718655 w 10300042"/>
              <a:gd name="connsiteY6" fmla="*/ 759574 h 5149722"/>
              <a:gd name="connsiteX7" fmla="*/ 1718654 w 10300042"/>
              <a:gd name="connsiteY7" fmla="*/ 76274 h 5149722"/>
              <a:gd name="connsiteX8" fmla="*/ 12661 w 10300042"/>
              <a:gd name="connsiteY8" fmla="*/ 76275 h 5149722"/>
              <a:gd name="connsiteX0" fmla="*/ 12661 w 9834215"/>
              <a:gd name="connsiteY0" fmla="*/ 76275 h 5149722"/>
              <a:gd name="connsiteX1" fmla="*/ 9496 w 9834215"/>
              <a:gd name="connsiteY1" fmla="*/ 0 h 5149722"/>
              <a:gd name="connsiteX2" fmla="*/ 9156648 w 9834215"/>
              <a:gd name="connsiteY2" fmla="*/ 3003 h 5149722"/>
              <a:gd name="connsiteX3" fmla="*/ 9156649 w 9834215"/>
              <a:gd name="connsiteY3" fmla="*/ 5149722 h 5149722"/>
              <a:gd name="connsiteX4" fmla="*/ 9495 w 9834215"/>
              <a:gd name="connsiteY4" fmla="*/ 5145405 h 5149722"/>
              <a:gd name="connsiteX5" fmla="*/ 0 w 9834215"/>
              <a:gd name="connsiteY5" fmla="*/ 762752 h 5149722"/>
              <a:gd name="connsiteX6" fmla="*/ 1718655 w 9834215"/>
              <a:gd name="connsiteY6" fmla="*/ 759574 h 5149722"/>
              <a:gd name="connsiteX7" fmla="*/ 1718654 w 9834215"/>
              <a:gd name="connsiteY7" fmla="*/ 76274 h 5149722"/>
              <a:gd name="connsiteX8" fmla="*/ 12661 w 9834215"/>
              <a:gd name="connsiteY8" fmla="*/ 76275 h 5149722"/>
              <a:gd name="connsiteX0" fmla="*/ 12661 w 9156649"/>
              <a:gd name="connsiteY0" fmla="*/ 76275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12661 w 9156649"/>
              <a:gd name="connsiteY8" fmla="*/ 76275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63562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63562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3096 h 5149722"/>
              <a:gd name="connsiteX8" fmla="*/ 9496 w 9156649"/>
              <a:gd name="connsiteY8" fmla="*/ 69919 h 5149722"/>
              <a:gd name="connsiteX0" fmla="*/ 9496 w 9156649"/>
              <a:gd name="connsiteY0" fmla="*/ 73097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18654 w 9156649"/>
              <a:gd name="connsiteY7" fmla="*/ 76274 h 5152900"/>
              <a:gd name="connsiteX8" fmla="*/ 9496 w 9156649"/>
              <a:gd name="connsiteY8" fmla="*/ 73097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18654 w 9156649"/>
              <a:gd name="connsiteY7" fmla="*/ 76274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24985 w 9156649"/>
              <a:gd name="connsiteY7" fmla="*/ 69918 h 5152900"/>
              <a:gd name="connsiteX8" fmla="*/ 9496 w 9156649"/>
              <a:gd name="connsiteY8" fmla="*/ 76275 h 5152900"/>
              <a:gd name="connsiteX0" fmla="*/ 748091 w 9895244"/>
              <a:gd name="connsiteY0" fmla="*/ 76275 h 5152900"/>
              <a:gd name="connsiteX1" fmla="*/ 744926 w 9895244"/>
              <a:gd name="connsiteY1" fmla="*/ 0 h 5152900"/>
              <a:gd name="connsiteX2" fmla="*/ 9895243 w 9895244"/>
              <a:gd name="connsiteY2" fmla="*/ 6181 h 5152900"/>
              <a:gd name="connsiteX3" fmla="*/ 9895244 w 9895244"/>
              <a:gd name="connsiteY3" fmla="*/ 5152900 h 5152900"/>
              <a:gd name="connsiteX4" fmla="*/ 748090 w 9895244"/>
              <a:gd name="connsiteY4" fmla="*/ 5148583 h 5152900"/>
              <a:gd name="connsiteX5" fmla="*/ 738595 w 9895244"/>
              <a:gd name="connsiteY5" fmla="*/ 765930 h 5152900"/>
              <a:gd name="connsiteX6" fmla="*/ 2457250 w 9895244"/>
              <a:gd name="connsiteY6" fmla="*/ 762752 h 5152900"/>
              <a:gd name="connsiteX7" fmla="*/ 2463580 w 9895244"/>
              <a:gd name="connsiteY7" fmla="*/ 69918 h 5152900"/>
              <a:gd name="connsiteX8" fmla="*/ 748091 w 9895244"/>
              <a:gd name="connsiteY8" fmla="*/ 76275 h 5152900"/>
              <a:gd name="connsiteX0" fmla="*/ 680264 w 9827417"/>
              <a:gd name="connsiteY0" fmla="*/ 76275 h 5152900"/>
              <a:gd name="connsiteX1" fmla="*/ 677099 w 9827417"/>
              <a:gd name="connsiteY1" fmla="*/ 0 h 5152900"/>
              <a:gd name="connsiteX2" fmla="*/ 9827416 w 9827417"/>
              <a:gd name="connsiteY2" fmla="*/ 6181 h 5152900"/>
              <a:gd name="connsiteX3" fmla="*/ 9827417 w 9827417"/>
              <a:gd name="connsiteY3" fmla="*/ 5152900 h 5152900"/>
              <a:gd name="connsiteX4" fmla="*/ 680263 w 9827417"/>
              <a:gd name="connsiteY4" fmla="*/ 5148583 h 5152900"/>
              <a:gd name="connsiteX5" fmla="*/ 670768 w 9827417"/>
              <a:gd name="connsiteY5" fmla="*/ 765930 h 5152900"/>
              <a:gd name="connsiteX6" fmla="*/ 2389423 w 9827417"/>
              <a:gd name="connsiteY6" fmla="*/ 762752 h 5152900"/>
              <a:gd name="connsiteX7" fmla="*/ 2395753 w 9827417"/>
              <a:gd name="connsiteY7" fmla="*/ 69918 h 5152900"/>
              <a:gd name="connsiteX8" fmla="*/ 680264 w 9827417"/>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24985 w 9156649"/>
              <a:gd name="connsiteY7" fmla="*/ 69918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50306 w 9156649"/>
              <a:gd name="connsiteY7" fmla="*/ 101699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50307 w 9156649"/>
              <a:gd name="connsiteY6" fmla="*/ 804068 h 5152900"/>
              <a:gd name="connsiteX7" fmla="*/ 1750306 w 9156649"/>
              <a:gd name="connsiteY7" fmla="*/ 101699 h 5152900"/>
              <a:gd name="connsiteX8" fmla="*/ 9496 w 9156649"/>
              <a:gd name="connsiteY8" fmla="*/ 76275 h 5152900"/>
              <a:gd name="connsiteX0" fmla="*/ 6331 w 9153484"/>
              <a:gd name="connsiteY0" fmla="*/ 76275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6331 w 9153484"/>
              <a:gd name="connsiteY8" fmla="*/ 76275 h 5152900"/>
              <a:gd name="connsiteX0" fmla="*/ 6331 w 9153484"/>
              <a:gd name="connsiteY0" fmla="*/ 114413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6331 w 9153484"/>
              <a:gd name="connsiteY8" fmla="*/ 114413 h 5152900"/>
              <a:gd name="connsiteX0" fmla="*/ 9496 w 9153484"/>
              <a:gd name="connsiteY0" fmla="*/ 101700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9496 w 9153484"/>
              <a:gd name="connsiteY8" fmla="*/ 101700 h 5152900"/>
              <a:gd name="connsiteX0" fmla="*/ 1 w 9153484"/>
              <a:gd name="connsiteY0" fmla="*/ 104879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1 w 9153484"/>
              <a:gd name="connsiteY8" fmla="*/ 104879 h 5152900"/>
              <a:gd name="connsiteX0" fmla="*/ 1 w 9153484"/>
              <a:gd name="connsiteY0" fmla="*/ 101701 h 5149722"/>
              <a:gd name="connsiteX1" fmla="*/ 6331 w 9153484"/>
              <a:gd name="connsiteY1" fmla="*/ 0 h 5149722"/>
              <a:gd name="connsiteX2" fmla="*/ 9153483 w 9153484"/>
              <a:gd name="connsiteY2" fmla="*/ 3003 h 5149722"/>
              <a:gd name="connsiteX3" fmla="*/ 9153484 w 9153484"/>
              <a:gd name="connsiteY3" fmla="*/ 5149722 h 5149722"/>
              <a:gd name="connsiteX4" fmla="*/ 6330 w 9153484"/>
              <a:gd name="connsiteY4" fmla="*/ 5145405 h 5149722"/>
              <a:gd name="connsiteX5" fmla="*/ 0 w 9153484"/>
              <a:gd name="connsiteY5" fmla="*/ 791356 h 5149722"/>
              <a:gd name="connsiteX6" fmla="*/ 1747142 w 9153484"/>
              <a:gd name="connsiteY6" fmla="*/ 800890 h 5149722"/>
              <a:gd name="connsiteX7" fmla="*/ 1747141 w 9153484"/>
              <a:gd name="connsiteY7" fmla="*/ 98521 h 5149722"/>
              <a:gd name="connsiteX8" fmla="*/ 1 w 9153484"/>
              <a:gd name="connsiteY8" fmla="*/ 101701 h 5149722"/>
              <a:gd name="connsiteX0" fmla="*/ 9496 w 9153484"/>
              <a:gd name="connsiteY0" fmla="*/ 95345 h 5149722"/>
              <a:gd name="connsiteX1" fmla="*/ 6331 w 9153484"/>
              <a:gd name="connsiteY1" fmla="*/ 0 h 5149722"/>
              <a:gd name="connsiteX2" fmla="*/ 9153483 w 9153484"/>
              <a:gd name="connsiteY2" fmla="*/ 3003 h 5149722"/>
              <a:gd name="connsiteX3" fmla="*/ 9153484 w 9153484"/>
              <a:gd name="connsiteY3" fmla="*/ 5149722 h 5149722"/>
              <a:gd name="connsiteX4" fmla="*/ 6330 w 9153484"/>
              <a:gd name="connsiteY4" fmla="*/ 5145405 h 5149722"/>
              <a:gd name="connsiteX5" fmla="*/ 0 w 9153484"/>
              <a:gd name="connsiteY5" fmla="*/ 791356 h 5149722"/>
              <a:gd name="connsiteX6" fmla="*/ 1747142 w 9153484"/>
              <a:gd name="connsiteY6" fmla="*/ 800890 h 5149722"/>
              <a:gd name="connsiteX7" fmla="*/ 1747141 w 9153484"/>
              <a:gd name="connsiteY7" fmla="*/ 98521 h 5149722"/>
              <a:gd name="connsiteX8" fmla="*/ 9496 w 9153484"/>
              <a:gd name="connsiteY8" fmla="*/ 95345 h 5149722"/>
              <a:gd name="connsiteX0" fmla="*/ 0 w 9156648"/>
              <a:gd name="connsiteY0" fmla="*/ 98523 h 5149722"/>
              <a:gd name="connsiteX1" fmla="*/ 9495 w 9156648"/>
              <a:gd name="connsiteY1" fmla="*/ 0 h 5149722"/>
              <a:gd name="connsiteX2" fmla="*/ 9156647 w 9156648"/>
              <a:gd name="connsiteY2" fmla="*/ 3003 h 5149722"/>
              <a:gd name="connsiteX3" fmla="*/ 9156648 w 9156648"/>
              <a:gd name="connsiteY3" fmla="*/ 5149722 h 5149722"/>
              <a:gd name="connsiteX4" fmla="*/ 9494 w 9156648"/>
              <a:gd name="connsiteY4" fmla="*/ 5145405 h 5149722"/>
              <a:gd name="connsiteX5" fmla="*/ 3164 w 9156648"/>
              <a:gd name="connsiteY5" fmla="*/ 791356 h 5149722"/>
              <a:gd name="connsiteX6" fmla="*/ 1750306 w 9156648"/>
              <a:gd name="connsiteY6" fmla="*/ 800890 h 5149722"/>
              <a:gd name="connsiteX7" fmla="*/ 1750305 w 9156648"/>
              <a:gd name="connsiteY7" fmla="*/ 98521 h 5149722"/>
              <a:gd name="connsiteX8" fmla="*/ 0 w 9156648"/>
              <a:gd name="connsiteY8" fmla="*/ 98523 h 5149722"/>
              <a:gd name="connsiteX0" fmla="*/ 3165 w 9159813"/>
              <a:gd name="connsiteY0" fmla="*/ 98523 h 5149722"/>
              <a:gd name="connsiteX1" fmla="*/ 0 w 9159813"/>
              <a:gd name="connsiteY1" fmla="*/ 0 h 5149722"/>
              <a:gd name="connsiteX2" fmla="*/ 9159812 w 9159813"/>
              <a:gd name="connsiteY2" fmla="*/ 3003 h 5149722"/>
              <a:gd name="connsiteX3" fmla="*/ 9159813 w 9159813"/>
              <a:gd name="connsiteY3" fmla="*/ 5149722 h 5149722"/>
              <a:gd name="connsiteX4" fmla="*/ 12659 w 9159813"/>
              <a:gd name="connsiteY4" fmla="*/ 5145405 h 5149722"/>
              <a:gd name="connsiteX5" fmla="*/ 6329 w 9159813"/>
              <a:gd name="connsiteY5" fmla="*/ 791356 h 5149722"/>
              <a:gd name="connsiteX6" fmla="*/ 1753471 w 9159813"/>
              <a:gd name="connsiteY6" fmla="*/ 800890 h 5149722"/>
              <a:gd name="connsiteX7" fmla="*/ 1753470 w 9159813"/>
              <a:gd name="connsiteY7" fmla="*/ 98521 h 5149722"/>
              <a:gd name="connsiteX8" fmla="*/ 3165 w 9159813"/>
              <a:gd name="connsiteY8" fmla="*/ 98523 h 5149722"/>
              <a:gd name="connsiteX0" fmla="*/ 6330 w 9162978"/>
              <a:gd name="connsiteY0" fmla="*/ 104879 h 5156078"/>
              <a:gd name="connsiteX1" fmla="*/ 0 w 9162978"/>
              <a:gd name="connsiteY1" fmla="*/ 0 h 5156078"/>
              <a:gd name="connsiteX2" fmla="*/ 9162977 w 9162978"/>
              <a:gd name="connsiteY2" fmla="*/ 9359 h 5156078"/>
              <a:gd name="connsiteX3" fmla="*/ 9162978 w 9162978"/>
              <a:gd name="connsiteY3" fmla="*/ 5156078 h 5156078"/>
              <a:gd name="connsiteX4" fmla="*/ 15824 w 9162978"/>
              <a:gd name="connsiteY4" fmla="*/ 5151761 h 5156078"/>
              <a:gd name="connsiteX5" fmla="*/ 9494 w 9162978"/>
              <a:gd name="connsiteY5" fmla="*/ 797712 h 5156078"/>
              <a:gd name="connsiteX6" fmla="*/ 1756636 w 9162978"/>
              <a:gd name="connsiteY6" fmla="*/ 807246 h 5156078"/>
              <a:gd name="connsiteX7" fmla="*/ 1756635 w 9162978"/>
              <a:gd name="connsiteY7" fmla="*/ 104877 h 5156078"/>
              <a:gd name="connsiteX8" fmla="*/ 6330 w 9162978"/>
              <a:gd name="connsiteY8" fmla="*/ 104879 h 5156078"/>
              <a:gd name="connsiteX0" fmla="*/ 6330 w 9162978"/>
              <a:gd name="connsiteY0" fmla="*/ 105054 h 5156253"/>
              <a:gd name="connsiteX1" fmla="*/ 0 w 9162978"/>
              <a:gd name="connsiteY1" fmla="*/ 175 h 5156253"/>
              <a:gd name="connsiteX2" fmla="*/ 9156647 w 9162978"/>
              <a:gd name="connsiteY2" fmla="*/ 0 h 5156253"/>
              <a:gd name="connsiteX3" fmla="*/ 9162978 w 9162978"/>
              <a:gd name="connsiteY3" fmla="*/ 5156253 h 5156253"/>
              <a:gd name="connsiteX4" fmla="*/ 15824 w 9162978"/>
              <a:gd name="connsiteY4" fmla="*/ 5151936 h 5156253"/>
              <a:gd name="connsiteX5" fmla="*/ 9494 w 9162978"/>
              <a:gd name="connsiteY5" fmla="*/ 797887 h 5156253"/>
              <a:gd name="connsiteX6" fmla="*/ 1756636 w 9162978"/>
              <a:gd name="connsiteY6" fmla="*/ 807421 h 5156253"/>
              <a:gd name="connsiteX7" fmla="*/ 1756635 w 9162978"/>
              <a:gd name="connsiteY7" fmla="*/ 105052 h 5156253"/>
              <a:gd name="connsiteX8" fmla="*/ 6330 w 9162978"/>
              <a:gd name="connsiteY8" fmla="*/ 105054 h 5156253"/>
              <a:gd name="connsiteX0" fmla="*/ 0 w 9156648"/>
              <a:gd name="connsiteY0" fmla="*/ 105054 h 5156253"/>
              <a:gd name="connsiteX1" fmla="*/ 3165 w 9156648"/>
              <a:gd name="connsiteY1" fmla="*/ 3353 h 5156253"/>
              <a:gd name="connsiteX2" fmla="*/ 9150317 w 9156648"/>
              <a:gd name="connsiteY2" fmla="*/ 0 h 5156253"/>
              <a:gd name="connsiteX3" fmla="*/ 9156648 w 9156648"/>
              <a:gd name="connsiteY3" fmla="*/ 5156253 h 5156253"/>
              <a:gd name="connsiteX4" fmla="*/ 9494 w 9156648"/>
              <a:gd name="connsiteY4" fmla="*/ 5151936 h 5156253"/>
              <a:gd name="connsiteX5" fmla="*/ 3164 w 9156648"/>
              <a:gd name="connsiteY5" fmla="*/ 797887 h 5156253"/>
              <a:gd name="connsiteX6" fmla="*/ 1750306 w 9156648"/>
              <a:gd name="connsiteY6" fmla="*/ 807421 h 5156253"/>
              <a:gd name="connsiteX7" fmla="*/ 1750305 w 9156648"/>
              <a:gd name="connsiteY7" fmla="*/ 105052 h 5156253"/>
              <a:gd name="connsiteX8" fmla="*/ 0 w 9156648"/>
              <a:gd name="connsiteY8" fmla="*/ 10505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1747142 w 9153484"/>
              <a:gd name="connsiteY6" fmla="*/ 807421 h 5156253"/>
              <a:gd name="connsiteX7" fmla="*/ 1747141 w 9153484"/>
              <a:gd name="connsiteY7" fmla="*/ 105052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1747142 w 9153484"/>
              <a:gd name="connsiteY6" fmla="*/ 807421 h 5156253"/>
              <a:gd name="connsiteX7" fmla="*/ 642518 w 9153484"/>
              <a:gd name="connsiteY7" fmla="*/ 111408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42518 w 9153484"/>
              <a:gd name="connsiteY7" fmla="*/ 111408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4537 w 9153484"/>
              <a:gd name="connsiteY7" fmla="*/ 114586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4537 w 9153484"/>
              <a:gd name="connsiteY7" fmla="*/ 114586 h 5156253"/>
              <a:gd name="connsiteX8" fmla="*/ 294356 w 9153484"/>
              <a:gd name="connsiteY8" fmla="*/ 470536 h 5156253"/>
              <a:gd name="connsiteX9" fmla="*/ 3166 w 9153484"/>
              <a:gd name="connsiteY9"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1372 w 9153484"/>
              <a:gd name="connsiteY7" fmla="*/ 724789 h 5156253"/>
              <a:gd name="connsiteX8" fmla="*/ 294356 w 9153484"/>
              <a:gd name="connsiteY8" fmla="*/ 470536 h 5156253"/>
              <a:gd name="connsiteX9" fmla="*/ 3166 w 9153484"/>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07701 w 9159813"/>
              <a:gd name="connsiteY7" fmla="*/ 724789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17196 w 9159813"/>
              <a:gd name="connsiteY7" fmla="*/ 801064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10866 w 9159813"/>
              <a:gd name="connsiteY7" fmla="*/ 114586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610866 w 9159813"/>
              <a:gd name="connsiteY7" fmla="*/ 114586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2244063 w 9159813"/>
              <a:gd name="connsiteY7" fmla="*/ 101874 h 5156253"/>
              <a:gd name="connsiteX8" fmla="*/ 0 w 9159813"/>
              <a:gd name="connsiteY8" fmla="*/ 801062 h 5156253"/>
              <a:gd name="connsiteX9" fmla="*/ 9495 w 9159813"/>
              <a:gd name="connsiteY9" fmla="*/ 804244 h 5156253"/>
              <a:gd name="connsiteX0" fmla="*/ 221558 w 9159813"/>
              <a:gd name="connsiteY0" fmla="*/ 521390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2244063 w 9159813"/>
              <a:gd name="connsiteY7" fmla="*/ 101874 h 5156253"/>
              <a:gd name="connsiteX8" fmla="*/ 0 w 9159813"/>
              <a:gd name="connsiteY8" fmla="*/ 801062 h 5156253"/>
              <a:gd name="connsiteX9" fmla="*/ 221558 w 9159813"/>
              <a:gd name="connsiteY9" fmla="*/ 521390 h 5156253"/>
              <a:gd name="connsiteX0" fmla="*/ 215229 w 9153484"/>
              <a:gd name="connsiteY0" fmla="*/ 521390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17198 w 9153484"/>
              <a:gd name="connsiteY8" fmla="*/ 105050 h 5156253"/>
              <a:gd name="connsiteX9" fmla="*/ 215229 w 9153484"/>
              <a:gd name="connsiteY9" fmla="*/ 521390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17198 w 9153484"/>
              <a:gd name="connsiteY8" fmla="*/ 105050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01373 w 9153484"/>
              <a:gd name="connsiteY8" fmla="*/ 108228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04538 w 9153484"/>
              <a:gd name="connsiteY8" fmla="*/ 108228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40900 w 9153484"/>
              <a:gd name="connsiteY7" fmla="*/ 108230 h 5156253"/>
              <a:gd name="connsiteX8" fmla="*/ 604538 w 9153484"/>
              <a:gd name="connsiteY8" fmla="*/ 108228 h 5156253"/>
              <a:gd name="connsiteX9" fmla="*/ 607703 w 9153484"/>
              <a:gd name="connsiteY9" fmla="*/ 807422 h 5156253"/>
              <a:gd name="connsiteX0" fmla="*/ 607703 w 9153484"/>
              <a:gd name="connsiteY0" fmla="*/ 807422 h 5156253"/>
              <a:gd name="connsiteX1" fmla="*/ 243714 w 9153484"/>
              <a:gd name="connsiteY1" fmla="*/ 3402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7703 w 9153484"/>
              <a:gd name="connsiteY10" fmla="*/ 807422 h 5156253"/>
              <a:gd name="connsiteX0" fmla="*/ 607703 w 9153484"/>
              <a:gd name="connsiteY0" fmla="*/ 80742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7703 w 9153484"/>
              <a:gd name="connsiteY10" fmla="*/ 807422 h 5156253"/>
              <a:gd name="connsiteX0" fmla="*/ 604538 w 9153484"/>
              <a:gd name="connsiteY0" fmla="*/ 797888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4538 w 9153484"/>
              <a:gd name="connsiteY10" fmla="*/ 797888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7735 w 9153484"/>
              <a:gd name="connsiteY8" fmla="*/ 190861 h 5156253"/>
              <a:gd name="connsiteX9" fmla="*/ 604538 w 9153484"/>
              <a:gd name="connsiteY9" fmla="*/ 108228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7735 w 9153484"/>
              <a:gd name="connsiteY8" fmla="*/ 190861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4969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4969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7 w 9153483"/>
              <a:gd name="connsiteY0" fmla="*/ 883698 h 5156253"/>
              <a:gd name="connsiteX1" fmla="*/ 6330 w 9153483"/>
              <a:gd name="connsiteY1" fmla="*/ 880515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909123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4537 w 9153483"/>
              <a:gd name="connsiteY10" fmla="*/ 883698 h 5156253"/>
              <a:gd name="connsiteX0" fmla="*/ 604537 w 9153483"/>
              <a:gd name="connsiteY0" fmla="*/ 883698 h 5156253"/>
              <a:gd name="connsiteX1" fmla="*/ 6330 w 9153483"/>
              <a:gd name="connsiteY1" fmla="*/ 89958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909123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4537 w 9153483"/>
              <a:gd name="connsiteY10" fmla="*/ 883698 h 5156253"/>
              <a:gd name="connsiteX0" fmla="*/ 604537 w 9153483"/>
              <a:gd name="connsiteY0" fmla="*/ 902767 h 5156253"/>
              <a:gd name="connsiteX1" fmla="*/ 6330 w 9153483"/>
              <a:gd name="connsiteY1" fmla="*/ 89958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909123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4537 w 9153483"/>
              <a:gd name="connsiteY10" fmla="*/ 902767 h 5156253"/>
              <a:gd name="connsiteX0" fmla="*/ 604537 w 9153483"/>
              <a:gd name="connsiteY0" fmla="*/ 902767 h 5156253"/>
              <a:gd name="connsiteX1" fmla="*/ 6330 w 9153483"/>
              <a:gd name="connsiteY1" fmla="*/ 89958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880519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4537 w 9153483"/>
              <a:gd name="connsiteY10" fmla="*/ 902767 h 5156253"/>
              <a:gd name="connsiteX0" fmla="*/ 607702 w 9153483"/>
              <a:gd name="connsiteY0" fmla="*/ 883699 h 5156253"/>
              <a:gd name="connsiteX1" fmla="*/ 6330 w 9153483"/>
              <a:gd name="connsiteY1" fmla="*/ 89958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880519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7702 w 9153483"/>
              <a:gd name="connsiteY10" fmla="*/ 883699 h 5156253"/>
              <a:gd name="connsiteX0" fmla="*/ 607702 w 9153483"/>
              <a:gd name="connsiteY0" fmla="*/ 883699 h 5156253"/>
              <a:gd name="connsiteX1" fmla="*/ 3165 w 9153483"/>
              <a:gd name="connsiteY1" fmla="*/ 88369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880519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7702 w 9153483"/>
              <a:gd name="connsiteY10" fmla="*/ 883699 h 5156253"/>
              <a:gd name="connsiteX0" fmla="*/ 607702 w 9153483"/>
              <a:gd name="connsiteY0" fmla="*/ 883699 h 5156253"/>
              <a:gd name="connsiteX1" fmla="*/ 3165 w 9153483"/>
              <a:gd name="connsiteY1" fmla="*/ 88369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86876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7702 w 9153483"/>
              <a:gd name="connsiteY10" fmla="*/ 883699 h 5156253"/>
              <a:gd name="connsiteX0" fmla="*/ 604537 w 9153483"/>
              <a:gd name="connsiteY0" fmla="*/ 890056 h 5156253"/>
              <a:gd name="connsiteX1" fmla="*/ 3165 w 9153483"/>
              <a:gd name="connsiteY1" fmla="*/ 88369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86876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4537 w 9153483"/>
              <a:gd name="connsiteY10" fmla="*/ 890056 h 5156253"/>
              <a:gd name="connsiteX0" fmla="*/ 607702 w 9153483"/>
              <a:gd name="connsiteY0" fmla="*/ 883700 h 5156253"/>
              <a:gd name="connsiteX1" fmla="*/ 3165 w 9153483"/>
              <a:gd name="connsiteY1" fmla="*/ 88369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86876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7702 w 9153483"/>
              <a:gd name="connsiteY10" fmla="*/ 883700 h 5156253"/>
              <a:gd name="connsiteX0" fmla="*/ 604537 w 9153483"/>
              <a:gd name="connsiteY0" fmla="*/ 893235 h 5156253"/>
              <a:gd name="connsiteX1" fmla="*/ 3165 w 9153483"/>
              <a:gd name="connsiteY1" fmla="*/ 88369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86876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4537 w 9153483"/>
              <a:gd name="connsiteY10" fmla="*/ 893235 h 5156253"/>
              <a:gd name="connsiteX0" fmla="*/ 604537 w 9153483"/>
              <a:gd name="connsiteY0" fmla="*/ 893235 h 5156253"/>
              <a:gd name="connsiteX1" fmla="*/ 3165 w 9153483"/>
              <a:gd name="connsiteY1" fmla="*/ 88369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893232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4537 w 9153483"/>
              <a:gd name="connsiteY10" fmla="*/ 893235 h 5156253"/>
              <a:gd name="connsiteX0" fmla="*/ 604538 w 9153484"/>
              <a:gd name="connsiteY0" fmla="*/ 893235 h 5156253"/>
              <a:gd name="connsiteX1" fmla="*/ 3166 w 9153484"/>
              <a:gd name="connsiteY1" fmla="*/ 883694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93232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5 h 5156253"/>
              <a:gd name="connsiteX0" fmla="*/ 604537 w 9153483"/>
              <a:gd name="connsiteY0" fmla="*/ 893235 h 5156253"/>
              <a:gd name="connsiteX1" fmla="*/ 3165 w 9153483"/>
              <a:gd name="connsiteY1" fmla="*/ 88369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826491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4537 w 9153483"/>
              <a:gd name="connsiteY10" fmla="*/ 893235 h 5156253"/>
              <a:gd name="connsiteX0" fmla="*/ 604537 w 9153483"/>
              <a:gd name="connsiteY0" fmla="*/ 893235 h 5156253"/>
              <a:gd name="connsiteX1" fmla="*/ 3165 w 9153483"/>
              <a:gd name="connsiteY1" fmla="*/ 86780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826491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4537 w 9153483"/>
              <a:gd name="connsiteY10" fmla="*/ 893235 h 5156253"/>
              <a:gd name="connsiteX0" fmla="*/ 607702 w 9153483"/>
              <a:gd name="connsiteY0" fmla="*/ 874166 h 5156253"/>
              <a:gd name="connsiteX1" fmla="*/ 3165 w 9153483"/>
              <a:gd name="connsiteY1" fmla="*/ 86780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826491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7702 w 9153483"/>
              <a:gd name="connsiteY10" fmla="*/ 874166 h 5156253"/>
              <a:gd name="connsiteX0" fmla="*/ 607702 w 9153483"/>
              <a:gd name="connsiteY0" fmla="*/ 874166 h 5156253"/>
              <a:gd name="connsiteX1" fmla="*/ 3165 w 9153483"/>
              <a:gd name="connsiteY1" fmla="*/ 86780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83698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7702 w 9153483"/>
              <a:gd name="connsiteY10" fmla="*/ 874166 h 5156253"/>
              <a:gd name="connsiteX0" fmla="*/ 610867 w 9153483"/>
              <a:gd name="connsiteY0" fmla="*/ 944085 h 5156253"/>
              <a:gd name="connsiteX1" fmla="*/ 3165 w 9153483"/>
              <a:gd name="connsiteY1" fmla="*/ 86780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83698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10867 w 9153483"/>
              <a:gd name="connsiteY10" fmla="*/ 944085 h 5156253"/>
              <a:gd name="connsiteX0" fmla="*/ 607702 w 9153483"/>
              <a:gd name="connsiteY0" fmla="*/ 886879 h 5156253"/>
              <a:gd name="connsiteX1" fmla="*/ 3165 w 9153483"/>
              <a:gd name="connsiteY1" fmla="*/ 867804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83698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7702 w 9153483"/>
              <a:gd name="connsiteY10" fmla="*/ 886879 h 5156253"/>
              <a:gd name="connsiteX0" fmla="*/ 607702 w 9153483"/>
              <a:gd name="connsiteY0" fmla="*/ 886879 h 5156253"/>
              <a:gd name="connsiteX1" fmla="*/ 0 w 9153483"/>
              <a:gd name="connsiteY1" fmla="*/ 886873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83698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7702 w 9153483"/>
              <a:gd name="connsiteY10" fmla="*/ 886879 h 5156253"/>
              <a:gd name="connsiteX0" fmla="*/ 607702 w 9153483"/>
              <a:gd name="connsiteY0" fmla="*/ 886879 h 5156253"/>
              <a:gd name="connsiteX1" fmla="*/ 0 w 9153483"/>
              <a:gd name="connsiteY1" fmla="*/ 886873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915480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7702 w 9153483"/>
              <a:gd name="connsiteY10" fmla="*/ 886879 h 5156253"/>
              <a:gd name="connsiteX0" fmla="*/ 607702 w 9153483"/>
              <a:gd name="connsiteY0" fmla="*/ 886879 h 5156253"/>
              <a:gd name="connsiteX1" fmla="*/ 0 w 9153483"/>
              <a:gd name="connsiteY1" fmla="*/ 886873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918658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607702 w 9153483"/>
              <a:gd name="connsiteY10" fmla="*/ 886879 h 5156253"/>
              <a:gd name="connsiteX0" fmla="*/ 607703 w 9153484"/>
              <a:gd name="connsiteY0" fmla="*/ 886879 h 5156253"/>
              <a:gd name="connsiteX1" fmla="*/ 1 w 9153484"/>
              <a:gd name="connsiteY1" fmla="*/ 886873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90055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7703 w 9153484"/>
              <a:gd name="connsiteY10" fmla="*/ 886879 h 5156253"/>
              <a:gd name="connsiteX0" fmla="*/ 617198 w 9153484"/>
              <a:gd name="connsiteY0" fmla="*/ 928194 h 5156253"/>
              <a:gd name="connsiteX1" fmla="*/ 1 w 9153484"/>
              <a:gd name="connsiteY1" fmla="*/ 886873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90055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17198 w 9153484"/>
              <a:gd name="connsiteY10" fmla="*/ 928194 h 5156253"/>
              <a:gd name="connsiteX0" fmla="*/ 598208 w 9153484"/>
              <a:gd name="connsiteY0" fmla="*/ 931373 h 5156253"/>
              <a:gd name="connsiteX1" fmla="*/ 1 w 9153484"/>
              <a:gd name="connsiteY1" fmla="*/ 886873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90055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598208 w 9153484"/>
              <a:gd name="connsiteY10" fmla="*/ 931373 h 5156253"/>
              <a:gd name="connsiteX0" fmla="*/ 598208 w 9153484"/>
              <a:gd name="connsiteY0" fmla="*/ 883701 h 5156253"/>
              <a:gd name="connsiteX1" fmla="*/ 1 w 9153484"/>
              <a:gd name="connsiteY1" fmla="*/ 886873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90055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598208 w 9153484"/>
              <a:gd name="connsiteY10" fmla="*/ 883701 h 5156253"/>
              <a:gd name="connsiteX0" fmla="*/ 598207 w 9153483"/>
              <a:gd name="connsiteY0" fmla="*/ 883701 h 5156253"/>
              <a:gd name="connsiteX1" fmla="*/ 0 w 9153483"/>
              <a:gd name="connsiteY1" fmla="*/ 886873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880520 h 5156253"/>
              <a:gd name="connsiteX7" fmla="*/ 2237734 w 9153483"/>
              <a:gd name="connsiteY7" fmla="*/ 886875 h 5156253"/>
              <a:gd name="connsiteX8" fmla="*/ 2234569 w 9153483"/>
              <a:gd name="connsiteY8" fmla="*/ 184505 h 5156253"/>
              <a:gd name="connsiteX9" fmla="*/ 604537 w 9153483"/>
              <a:gd name="connsiteY9" fmla="*/ 184503 h 5156253"/>
              <a:gd name="connsiteX10" fmla="*/ 598207 w 9153483"/>
              <a:gd name="connsiteY10" fmla="*/ 883701 h 5156253"/>
              <a:gd name="connsiteX0" fmla="*/ 598207 w 9153483"/>
              <a:gd name="connsiteY0" fmla="*/ 883701 h 5156253"/>
              <a:gd name="connsiteX1" fmla="*/ 0 w 9153483"/>
              <a:gd name="connsiteY1" fmla="*/ 886873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880520 h 5156253"/>
              <a:gd name="connsiteX7" fmla="*/ 2237734 w 9153483"/>
              <a:gd name="connsiteY7" fmla="*/ 883697 h 5156253"/>
              <a:gd name="connsiteX8" fmla="*/ 2234569 w 9153483"/>
              <a:gd name="connsiteY8" fmla="*/ 184505 h 5156253"/>
              <a:gd name="connsiteX9" fmla="*/ 604537 w 9153483"/>
              <a:gd name="connsiteY9" fmla="*/ 184503 h 5156253"/>
              <a:gd name="connsiteX10" fmla="*/ 598207 w 9153483"/>
              <a:gd name="connsiteY10" fmla="*/ 883701 h 5156253"/>
              <a:gd name="connsiteX0" fmla="*/ 598207 w 9153483"/>
              <a:gd name="connsiteY0" fmla="*/ 883701 h 5156253"/>
              <a:gd name="connsiteX1" fmla="*/ 0 w 9153483"/>
              <a:gd name="connsiteY1" fmla="*/ 886873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880520 h 5156253"/>
              <a:gd name="connsiteX7" fmla="*/ 2237734 w 9153483"/>
              <a:gd name="connsiteY7" fmla="*/ 883697 h 5156253"/>
              <a:gd name="connsiteX8" fmla="*/ 2234569 w 9153483"/>
              <a:gd name="connsiteY8" fmla="*/ 184505 h 5156253"/>
              <a:gd name="connsiteX9" fmla="*/ 604537 w 9153483"/>
              <a:gd name="connsiteY9" fmla="*/ 184503 h 5156253"/>
              <a:gd name="connsiteX10" fmla="*/ 598207 w 9153483"/>
              <a:gd name="connsiteY10" fmla="*/ 883701 h 5156253"/>
              <a:gd name="connsiteX0" fmla="*/ 598207 w 9153483"/>
              <a:gd name="connsiteY0" fmla="*/ 883701 h 5156253"/>
              <a:gd name="connsiteX1" fmla="*/ 0 w 9153483"/>
              <a:gd name="connsiteY1" fmla="*/ 886873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3164 w 9153483"/>
              <a:gd name="connsiteY6" fmla="*/ 880520 h 5156253"/>
              <a:gd name="connsiteX7" fmla="*/ 2237734 w 9153483"/>
              <a:gd name="connsiteY7" fmla="*/ 883697 h 5156253"/>
              <a:gd name="connsiteX8" fmla="*/ 2234569 w 9153483"/>
              <a:gd name="connsiteY8" fmla="*/ 184505 h 5156253"/>
              <a:gd name="connsiteX9" fmla="*/ 604537 w 9153483"/>
              <a:gd name="connsiteY9" fmla="*/ 184503 h 5156253"/>
              <a:gd name="connsiteX10" fmla="*/ 598207 w 9153483"/>
              <a:gd name="connsiteY10" fmla="*/ 883701 h 5156253"/>
              <a:gd name="connsiteX0" fmla="*/ 598207 w 9153483"/>
              <a:gd name="connsiteY0" fmla="*/ 883701 h 5156253"/>
              <a:gd name="connsiteX1" fmla="*/ 0 w 9153483"/>
              <a:gd name="connsiteY1" fmla="*/ 886873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26492 h 5156253"/>
              <a:gd name="connsiteX7" fmla="*/ 2237734 w 9153483"/>
              <a:gd name="connsiteY7" fmla="*/ 883697 h 5156253"/>
              <a:gd name="connsiteX8" fmla="*/ 2234569 w 9153483"/>
              <a:gd name="connsiteY8" fmla="*/ 184505 h 5156253"/>
              <a:gd name="connsiteX9" fmla="*/ 604537 w 9153483"/>
              <a:gd name="connsiteY9" fmla="*/ 184503 h 5156253"/>
              <a:gd name="connsiteX10" fmla="*/ 598207 w 9153483"/>
              <a:gd name="connsiteY10" fmla="*/ 883701 h 5156253"/>
              <a:gd name="connsiteX0" fmla="*/ 598207 w 9153483"/>
              <a:gd name="connsiteY0" fmla="*/ 883701 h 5156253"/>
              <a:gd name="connsiteX1" fmla="*/ 12660 w 9153483"/>
              <a:gd name="connsiteY1" fmla="*/ 956792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26492 h 5156253"/>
              <a:gd name="connsiteX7" fmla="*/ 2237734 w 9153483"/>
              <a:gd name="connsiteY7" fmla="*/ 883697 h 5156253"/>
              <a:gd name="connsiteX8" fmla="*/ 2234569 w 9153483"/>
              <a:gd name="connsiteY8" fmla="*/ 184505 h 5156253"/>
              <a:gd name="connsiteX9" fmla="*/ 604537 w 9153483"/>
              <a:gd name="connsiteY9" fmla="*/ 184503 h 5156253"/>
              <a:gd name="connsiteX10" fmla="*/ 598207 w 9153483"/>
              <a:gd name="connsiteY10" fmla="*/ 883701 h 5156253"/>
              <a:gd name="connsiteX0" fmla="*/ 598207 w 9153483"/>
              <a:gd name="connsiteY0" fmla="*/ 883701 h 5156253"/>
              <a:gd name="connsiteX1" fmla="*/ 117109 w 9153483"/>
              <a:gd name="connsiteY1" fmla="*/ 975861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26492 h 5156253"/>
              <a:gd name="connsiteX7" fmla="*/ 2237734 w 9153483"/>
              <a:gd name="connsiteY7" fmla="*/ 883697 h 5156253"/>
              <a:gd name="connsiteX8" fmla="*/ 2234569 w 9153483"/>
              <a:gd name="connsiteY8" fmla="*/ 184505 h 5156253"/>
              <a:gd name="connsiteX9" fmla="*/ 604537 w 9153483"/>
              <a:gd name="connsiteY9" fmla="*/ 184503 h 5156253"/>
              <a:gd name="connsiteX10" fmla="*/ 598207 w 9153483"/>
              <a:gd name="connsiteY10" fmla="*/ 883701 h 5156253"/>
              <a:gd name="connsiteX0" fmla="*/ 598207 w 9153483"/>
              <a:gd name="connsiteY0" fmla="*/ 883701 h 5156253"/>
              <a:gd name="connsiteX1" fmla="*/ 85458 w 9153483"/>
              <a:gd name="connsiteY1" fmla="*/ 718432 h 5156253"/>
              <a:gd name="connsiteX2" fmla="*/ 0 w 9153483"/>
              <a:gd name="connsiteY2" fmla="*/ 3353 h 5156253"/>
              <a:gd name="connsiteX3" fmla="*/ 9147152 w 9153483"/>
              <a:gd name="connsiteY3" fmla="*/ 0 h 5156253"/>
              <a:gd name="connsiteX4" fmla="*/ 9153483 w 9153483"/>
              <a:gd name="connsiteY4" fmla="*/ 5156253 h 5156253"/>
              <a:gd name="connsiteX5" fmla="*/ 6329 w 9153483"/>
              <a:gd name="connsiteY5" fmla="*/ 5151936 h 5156253"/>
              <a:gd name="connsiteX6" fmla="*/ 6329 w 9153483"/>
              <a:gd name="connsiteY6" fmla="*/ 826492 h 5156253"/>
              <a:gd name="connsiteX7" fmla="*/ 2237734 w 9153483"/>
              <a:gd name="connsiteY7" fmla="*/ 883697 h 5156253"/>
              <a:gd name="connsiteX8" fmla="*/ 2234569 w 9153483"/>
              <a:gd name="connsiteY8" fmla="*/ 184505 h 5156253"/>
              <a:gd name="connsiteX9" fmla="*/ 604537 w 9153483"/>
              <a:gd name="connsiteY9" fmla="*/ 184503 h 5156253"/>
              <a:gd name="connsiteX10" fmla="*/ 598207 w 9153483"/>
              <a:gd name="connsiteY10" fmla="*/ 883701 h 5156253"/>
              <a:gd name="connsiteX0" fmla="*/ 598208 w 9153484"/>
              <a:gd name="connsiteY0" fmla="*/ 883701 h 5156253"/>
              <a:gd name="connsiteX1" fmla="*/ 85459 w 9153484"/>
              <a:gd name="connsiteY1" fmla="*/ 7184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8208 w 9153484"/>
              <a:gd name="connsiteY10" fmla="*/ 883701 h 5156253"/>
              <a:gd name="connsiteX0" fmla="*/ 598208 w 9153484"/>
              <a:gd name="connsiteY0" fmla="*/ 883701 h 5156253"/>
              <a:gd name="connsiteX1" fmla="*/ 85459 w 9153484"/>
              <a:gd name="connsiteY1" fmla="*/ 7184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8208 w 9153484"/>
              <a:gd name="connsiteY10" fmla="*/ 883701 h 5156253"/>
              <a:gd name="connsiteX0" fmla="*/ 506420 w 9153484"/>
              <a:gd name="connsiteY0" fmla="*/ 810604 h 5156253"/>
              <a:gd name="connsiteX1" fmla="*/ 85459 w 9153484"/>
              <a:gd name="connsiteY1" fmla="*/ 7184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06420 w 9153484"/>
              <a:gd name="connsiteY10" fmla="*/ 810604 h 5156253"/>
              <a:gd name="connsiteX0" fmla="*/ 506420 w 9153484"/>
              <a:gd name="connsiteY0" fmla="*/ 810604 h 5156253"/>
              <a:gd name="connsiteX1" fmla="*/ 85459 w 9153484"/>
              <a:gd name="connsiteY1" fmla="*/ 7184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06420 w 9153484"/>
              <a:gd name="connsiteY10" fmla="*/ 810604 h 5156253"/>
              <a:gd name="connsiteX0" fmla="*/ 506420 w 9153484"/>
              <a:gd name="connsiteY0" fmla="*/ 810604 h 5156253"/>
              <a:gd name="connsiteX1" fmla="*/ 85459 w 9153484"/>
              <a:gd name="connsiteY1" fmla="*/ 7184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06420 w 9153484"/>
              <a:gd name="connsiteY10" fmla="*/ 810604 h 5156253"/>
              <a:gd name="connsiteX0" fmla="*/ 601373 w 9153484"/>
              <a:gd name="connsiteY0" fmla="*/ 883702 h 5156253"/>
              <a:gd name="connsiteX1" fmla="*/ 85459 w 9153484"/>
              <a:gd name="connsiteY1" fmla="*/ 7184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601373 w 9153484"/>
              <a:gd name="connsiteY10" fmla="*/ 883702 h 5156253"/>
              <a:gd name="connsiteX0" fmla="*/ 595043 w 9153484"/>
              <a:gd name="connsiteY0" fmla="*/ 890059 h 5156253"/>
              <a:gd name="connsiteX1" fmla="*/ 85459 w 9153484"/>
              <a:gd name="connsiteY1" fmla="*/ 7184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90059 h 5156253"/>
              <a:gd name="connsiteX0" fmla="*/ 595043 w 9153484"/>
              <a:gd name="connsiteY0" fmla="*/ 890059 h 5156253"/>
              <a:gd name="connsiteX1" fmla="*/ 85459 w 9153484"/>
              <a:gd name="connsiteY1" fmla="*/ 7184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90059 h 5156253"/>
              <a:gd name="connsiteX0" fmla="*/ 595043 w 9153484"/>
              <a:gd name="connsiteY0" fmla="*/ 890059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90059 h 5156253"/>
              <a:gd name="connsiteX0" fmla="*/ 595043 w 9153484"/>
              <a:gd name="connsiteY0" fmla="*/ 890059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90059 h 5156253"/>
              <a:gd name="connsiteX0" fmla="*/ 595043 w 9153484"/>
              <a:gd name="connsiteY0" fmla="*/ 864634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64634 h 5156253"/>
              <a:gd name="connsiteX0" fmla="*/ 595043 w 9153484"/>
              <a:gd name="connsiteY0" fmla="*/ 886881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86881 h 5156253"/>
              <a:gd name="connsiteX0" fmla="*/ 595043 w 9153484"/>
              <a:gd name="connsiteY0" fmla="*/ 886881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86881 h 5156253"/>
              <a:gd name="connsiteX0" fmla="*/ 595043 w 9153484"/>
              <a:gd name="connsiteY0" fmla="*/ 880524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80524 h 5156253"/>
              <a:gd name="connsiteX0" fmla="*/ 595043 w 9153484"/>
              <a:gd name="connsiteY0" fmla="*/ 880524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80524 h 5156253"/>
              <a:gd name="connsiteX0" fmla="*/ 595043 w 9153484"/>
              <a:gd name="connsiteY0" fmla="*/ 880524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80524 h 5156253"/>
              <a:gd name="connsiteX0" fmla="*/ 595043 w 9153484"/>
              <a:gd name="connsiteY0" fmla="*/ 880524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0520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80524 h 5156253"/>
              <a:gd name="connsiteX0" fmla="*/ 595043 w 9153484"/>
              <a:gd name="connsiteY0" fmla="*/ 880524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9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80524 h 5156253"/>
              <a:gd name="connsiteX0" fmla="*/ 595043 w 9153484"/>
              <a:gd name="connsiteY0" fmla="*/ 880524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74165 h 5156253"/>
              <a:gd name="connsiteX7" fmla="*/ 2237735 w 9153484"/>
              <a:gd name="connsiteY7" fmla="*/ 883697 h 5156253"/>
              <a:gd name="connsiteX8" fmla="*/ 2234570 w 9153484"/>
              <a:gd name="connsiteY8" fmla="*/ 184505 h 5156253"/>
              <a:gd name="connsiteX9" fmla="*/ 604538 w 9153484"/>
              <a:gd name="connsiteY9" fmla="*/ 184503 h 5156253"/>
              <a:gd name="connsiteX10" fmla="*/ 595043 w 9153484"/>
              <a:gd name="connsiteY10" fmla="*/ 880524 h 5156253"/>
              <a:gd name="connsiteX0" fmla="*/ 595043 w 9153484"/>
              <a:gd name="connsiteY0" fmla="*/ 880524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74165 h 5156253"/>
              <a:gd name="connsiteX7" fmla="*/ 2237735 w 9153484"/>
              <a:gd name="connsiteY7" fmla="*/ 883697 h 5156253"/>
              <a:gd name="connsiteX8" fmla="*/ 1825484 w 9153484"/>
              <a:gd name="connsiteY8" fmla="*/ 180041 h 5156253"/>
              <a:gd name="connsiteX9" fmla="*/ 604538 w 9153484"/>
              <a:gd name="connsiteY9" fmla="*/ 184503 h 5156253"/>
              <a:gd name="connsiteX10" fmla="*/ 595043 w 9153484"/>
              <a:gd name="connsiteY10" fmla="*/ 880524 h 5156253"/>
              <a:gd name="connsiteX0" fmla="*/ 595043 w 9153484"/>
              <a:gd name="connsiteY0" fmla="*/ 880524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74165 h 5156253"/>
              <a:gd name="connsiteX7" fmla="*/ 1819756 w 9153484"/>
              <a:gd name="connsiteY7" fmla="*/ 874768 h 5156253"/>
              <a:gd name="connsiteX8" fmla="*/ 1825484 w 9153484"/>
              <a:gd name="connsiteY8" fmla="*/ 180041 h 5156253"/>
              <a:gd name="connsiteX9" fmla="*/ 604538 w 9153484"/>
              <a:gd name="connsiteY9" fmla="*/ 184503 h 5156253"/>
              <a:gd name="connsiteX10" fmla="*/ 595043 w 9153484"/>
              <a:gd name="connsiteY10" fmla="*/ 880524 h 5156253"/>
              <a:gd name="connsiteX0" fmla="*/ 595043 w 9153484"/>
              <a:gd name="connsiteY0" fmla="*/ 880524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74165 h 5156253"/>
              <a:gd name="connsiteX7" fmla="*/ 1819756 w 9153484"/>
              <a:gd name="connsiteY7" fmla="*/ 874768 h 5156253"/>
              <a:gd name="connsiteX8" fmla="*/ 1825484 w 9153484"/>
              <a:gd name="connsiteY8" fmla="*/ 180041 h 5156253"/>
              <a:gd name="connsiteX9" fmla="*/ 168773 w 9153484"/>
              <a:gd name="connsiteY9" fmla="*/ 188969 h 5156253"/>
              <a:gd name="connsiteX10" fmla="*/ 595043 w 9153484"/>
              <a:gd name="connsiteY10" fmla="*/ 880524 h 5156253"/>
              <a:gd name="connsiteX0" fmla="*/ 172616 w 9153484"/>
              <a:gd name="connsiteY0" fmla="*/ 867130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74165 h 5156253"/>
              <a:gd name="connsiteX7" fmla="*/ 1819756 w 9153484"/>
              <a:gd name="connsiteY7" fmla="*/ 874768 h 5156253"/>
              <a:gd name="connsiteX8" fmla="*/ 1825484 w 9153484"/>
              <a:gd name="connsiteY8" fmla="*/ 180041 h 5156253"/>
              <a:gd name="connsiteX9" fmla="*/ 168773 w 9153484"/>
              <a:gd name="connsiteY9" fmla="*/ 188969 h 5156253"/>
              <a:gd name="connsiteX10" fmla="*/ 172616 w 9153484"/>
              <a:gd name="connsiteY10" fmla="*/ 867130 h 5156253"/>
              <a:gd name="connsiteX0" fmla="*/ 172616 w 9153484"/>
              <a:gd name="connsiteY0" fmla="*/ 867130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74165 h 5156253"/>
              <a:gd name="connsiteX7" fmla="*/ 1819756 w 9153484"/>
              <a:gd name="connsiteY7" fmla="*/ 874768 h 5156253"/>
              <a:gd name="connsiteX8" fmla="*/ 1825484 w 9153484"/>
              <a:gd name="connsiteY8" fmla="*/ 180041 h 5156253"/>
              <a:gd name="connsiteX9" fmla="*/ 173220 w 9153484"/>
              <a:gd name="connsiteY9" fmla="*/ 188969 h 5156253"/>
              <a:gd name="connsiteX10" fmla="*/ 172616 w 9153484"/>
              <a:gd name="connsiteY10" fmla="*/ 867130 h 5156253"/>
              <a:gd name="connsiteX0" fmla="*/ 172616 w 9153484"/>
              <a:gd name="connsiteY0" fmla="*/ 867130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74165 h 5156253"/>
              <a:gd name="connsiteX7" fmla="*/ 2153249 w 9153484"/>
              <a:gd name="connsiteY7" fmla="*/ 1410555 h 5156253"/>
              <a:gd name="connsiteX8" fmla="*/ 1825484 w 9153484"/>
              <a:gd name="connsiteY8" fmla="*/ 180041 h 5156253"/>
              <a:gd name="connsiteX9" fmla="*/ 173220 w 9153484"/>
              <a:gd name="connsiteY9" fmla="*/ 188969 h 5156253"/>
              <a:gd name="connsiteX10" fmla="*/ 172616 w 9153484"/>
              <a:gd name="connsiteY10" fmla="*/ 867130 h 5156253"/>
              <a:gd name="connsiteX0" fmla="*/ 172616 w 9153484"/>
              <a:gd name="connsiteY0" fmla="*/ 867130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74165 h 5156253"/>
              <a:gd name="connsiteX7" fmla="*/ 2153249 w 9153484"/>
              <a:gd name="connsiteY7" fmla="*/ 1410555 h 5156253"/>
              <a:gd name="connsiteX8" fmla="*/ 2132299 w 9153484"/>
              <a:gd name="connsiteY8" fmla="*/ 706899 h 5156253"/>
              <a:gd name="connsiteX9" fmla="*/ 173220 w 9153484"/>
              <a:gd name="connsiteY9" fmla="*/ 188969 h 5156253"/>
              <a:gd name="connsiteX10" fmla="*/ 172616 w 9153484"/>
              <a:gd name="connsiteY10" fmla="*/ 867130 h 5156253"/>
              <a:gd name="connsiteX0" fmla="*/ 172616 w 9153484"/>
              <a:gd name="connsiteY0" fmla="*/ 867130 h 5156253"/>
              <a:gd name="connsiteX1" fmla="*/ 1 w 9153484"/>
              <a:gd name="connsiteY1" fmla="*/ 877339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74165 h 5156253"/>
              <a:gd name="connsiteX7" fmla="*/ 2153249 w 9153484"/>
              <a:gd name="connsiteY7" fmla="*/ 1410555 h 5156253"/>
              <a:gd name="connsiteX8" fmla="*/ 2132299 w 9153484"/>
              <a:gd name="connsiteY8" fmla="*/ 706899 h 5156253"/>
              <a:gd name="connsiteX9" fmla="*/ 511161 w 9153484"/>
              <a:gd name="connsiteY9" fmla="*/ 706896 h 5156253"/>
              <a:gd name="connsiteX10" fmla="*/ 172616 w 9153484"/>
              <a:gd name="connsiteY10" fmla="*/ 867130 h 5156253"/>
              <a:gd name="connsiteX0" fmla="*/ 190401 w 9171269"/>
              <a:gd name="connsiteY0" fmla="*/ 867130 h 5156253"/>
              <a:gd name="connsiteX1" fmla="*/ 17786 w 9171269"/>
              <a:gd name="connsiteY1" fmla="*/ 877339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71034 w 9171269"/>
              <a:gd name="connsiteY7" fmla="*/ 1410555 h 5156253"/>
              <a:gd name="connsiteX8" fmla="*/ 2150084 w 9171269"/>
              <a:gd name="connsiteY8" fmla="*/ 706899 h 5156253"/>
              <a:gd name="connsiteX9" fmla="*/ 528946 w 9171269"/>
              <a:gd name="connsiteY9" fmla="*/ 706896 h 5156253"/>
              <a:gd name="connsiteX10" fmla="*/ 190401 w 9171269"/>
              <a:gd name="connsiteY10" fmla="*/ 867130 h 5156253"/>
              <a:gd name="connsiteX0" fmla="*/ 528342 w 9171269"/>
              <a:gd name="connsiteY0" fmla="*/ 1385059 h 5156253"/>
              <a:gd name="connsiteX1" fmla="*/ 17786 w 9171269"/>
              <a:gd name="connsiteY1" fmla="*/ 877339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71034 w 9171269"/>
              <a:gd name="connsiteY7" fmla="*/ 1410555 h 5156253"/>
              <a:gd name="connsiteX8" fmla="*/ 2150084 w 9171269"/>
              <a:gd name="connsiteY8" fmla="*/ 706899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71034 w 9171269"/>
              <a:gd name="connsiteY7" fmla="*/ 1410555 h 5156253"/>
              <a:gd name="connsiteX8" fmla="*/ 2150084 w 9171269"/>
              <a:gd name="connsiteY8" fmla="*/ 706899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71034 w 9171269"/>
              <a:gd name="connsiteY7" fmla="*/ 1410555 h 5156253"/>
              <a:gd name="connsiteX8" fmla="*/ 2207890 w 9171269"/>
              <a:gd name="connsiteY8" fmla="*/ 711364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71034 w 9171269"/>
              <a:gd name="connsiteY7" fmla="*/ 1410555 h 5156253"/>
              <a:gd name="connsiteX8" fmla="*/ 2163424 w 9171269"/>
              <a:gd name="connsiteY8" fmla="*/ 706900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63424 w 9171269"/>
              <a:gd name="connsiteY8" fmla="*/ 706900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63424 w 9171269"/>
              <a:gd name="connsiteY8" fmla="*/ 706900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63424 w 9171269"/>
              <a:gd name="connsiteY8" fmla="*/ 706900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76764 w 9171269"/>
              <a:gd name="connsiteY8" fmla="*/ 711365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67871 w 9171269"/>
              <a:gd name="connsiteY8" fmla="*/ 715831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63424 w 9171269"/>
              <a:gd name="connsiteY8" fmla="*/ 702437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63425 w 9171269"/>
              <a:gd name="connsiteY8" fmla="*/ 706902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67872 w 9171269"/>
              <a:gd name="connsiteY8" fmla="*/ 706902 h 5156253"/>
              <a:gd name="connsiteX9" fmla="*/ 528946 w 9171269"/>
              <a:gd name="connsiteY9" fmla="*/ 706896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67872 w 9171269"/>
              <a:gd name="connsiteY8" fmla="*/ 706902 h 5156253"/>
              <a:gd name="connsiteX9" fmla="*/ 524499 w 9171269"/>
              <a:gd name="connsiteY9" fmla="*/ 702431 h 5156253"/>
              <a:gd name="connsiteX10" fmla="*/ 528342 w 9171269"/>
              <a:gd name="connsiteY10" fmla="*/ 1385059 h 5156253"/>
              <a:gd name="connsiteX0" fmla="*/ 528342 w 9171269"/>
              <a:gd name="connsiteY0" fmla="*/ 1385059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58978 w 9171269"/>
              <a:gd name="connsiteY8" fmla="*/ 706902 h 5156253"/>
              <a:gd name="connsiteX9" fmla="*/ 524499 w 9171269"/>
              <a:gd name="connsiteY9" fmla="*/ 702431 h 5156253"/>
              <a:gd name="connsiteX10" fmla="*/ 528342 w 9171269"/>
              <a:gd name="connsiteY10" fmla="*/ 1385059 h 5156253"/>
              <a:gd name="connsiteX0" fmla="*/ 528342 w 9171269"/>
              <a:gd name="connsiteY0" fmla="*/ 1389524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58978 w 9171269"/>
              <a:gd name="connsiteY8" fmla="*/ 706902 h 5156253"/>
              <a:gd name="connsiteX9" fmla="*/ 524499 w 9171269"/>
              <a:gd name="connsiteY9" fmla="*/ 702431 h 5156253"/>
              <a:gd name="connsiteX10" fmla="*/ 528342 w 9171269"/>
              <a:gd name="connsiteY10" fmla="*/ 1389524 h 5156253"/>
              <a:gd name="connsiteX0" fmla="*/ 528342 w 9171269"/>
              <a:gd name="connsiteY0" fmla="*/ 1389524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72318 w 9171269"/>
              <a:gd name="connsiteY8" fmla="*/ 711367 h 5156253"/>
              <a:gd name="connsiteX9" fmla="*/ 524499 w 9171269"/>
              <a:gd name="connsiteY9" fmla="*/ 702431 h 5156253"/>
              <a:gd name="connsiteX10" fmla="*/ 528342 w 9171269"/>
              <a:gd name="connsiteY10" fmla="*/ 1389524 h 5156253"/>
              <a:gd name="connsiteX0" fmla="*/ 528342 w 9171269"/>
              <a:gd name="connsiteY0" fmla="*/ 1389524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397160 h 5156253"/>
              <a:gd name="connsiteX8" fmla="*/ 2163425 w 9171269"/>
              <a:gd name="connsiteY8" fmla="*/ 702438 h 5156253"/>
              <a:gd name="connsiteX9" fmla="*/ 524499 w 9171269"/>
              <a:gd name="connsiteY9" fmla="*/ 702431 h 5156253"/>
              <a:gd name="connsiteX10" fmla="*/ 528342 w 9171269"/>
              <a:gd name="connsiteY10" fmla="*/ 1389524 h 5156253"/>
              <a:gd name="connsiteX0" fmla="*/ 528342 w 9171269"/>
              <a:gd name="connsiteY0" fmla="*/ 1389524 h 5156253"/>
              <a:gd name="connsiteX1" fmla="*/ 1 w 9171269"/>
              <a:gd name="connsiteY1" fmla="*/ 1386338 h 5156253"/>
              <a:gd name="connsiteX2" fmla="*/ 17786 w 9171269"/>
              <a:gd name="connsiteY2" fmla="*/ 3353 h 5156253"/>
              <a:gd name="connsiteX3" fmla="*/ 9164938 w 9171269"/>
              <a:gd name="connsiteY3" fmla="*/ 0 h 5156253"/>
              <a:gd name="connsiteX4" fmla="*/ 9171269 w 9171269"/>
              <a:gd name="connsiteY4" fmla="*/ 5156253 h 5156253"/>
              <a:gd name="connsiteX5" fmla="*/ 24115 w 9171269"/>
              <a:gd name="connsiteY5" fmla="*/ 5151936 h 5156253"/>
              <a:gd name="connsiteX6" fmla="*/ 0 w 9171269"/>
              <a:gd name="connsiteY6" fmla="*/ 1387628 h 5156253"/>
              <a:gd name="connsiteX7" fmla="*/ 2166587 w 9171269"/>
              <a:gd name="connsiteY7" fmla="*/ 1401626 h 5156253"/>
              <a:gd name="connsiteX8" fmla="*/ 2163425 w 9171269"/>
              <a:gd name="connsiteY8" fmla="*/ 702438 h 5156253"/>
              <a:gd name="connsiteX9" fmla="*/ 524499 w 9171269"/>
              <a:gd name="connsiteY9" fmla="*/ 702431 h 5156253"/>
              <a:gd name="connsiteX10" fmla="*/ 528342 w 9171269"/>
              <a:gd name="connsiteY10" fmla="*/ 1389524 h 5156253"/>
              <a:gd name="connsiteX0" fmla="*/ 528341 w 9171268"/>
              <a:gd name="connsiteY0" fmla="*/ 1389524 h 5156253"/>
              <a:gd name="connsiteX1" fmla="*/ 0 w 9171268"/>
              <a:gd name="connsiteY1" fmla="*/ 1386338 h 5156253"/>
              <a:gd name="connsiteX2" fmla="*/ 17785 w 9171268"/>
              <a:gd name="connsiteY2" fmla="*/ 3353 h 5156253"/>
              <a:gd name="connsiteX3" fmla="*/ 9164937 w 9171268"/>
              <a:gd name="connsiteY3" fmla="*/ 0 h 5156253"/>
              <a:gd name="connsiteX4" fmla="*/ 9171268 w 9171268"/>
              <a:gd name="connsiteY4" fmla="*/ 5156253 h 5156253"/>
              <a:gd name="connsiteX5" fmla="*/ 24114 w 9171268"/>
              <a:gd name="connsiteY5" fmla="*/ 5151936 h 5156253"/>
              <a:gd name="connsiteX6" fmla="*/ 9494 w 9171268"/>
              <a:gd name="connsiteY6" fmla="*/ 1254146 h 5156253"/>
              <a:gd name="connsiteX7" fmla="*/ 2166586 w 9171268"/>
              <a:gd name="connsiteY7" fmla="*/ 1401626 h 5156253"/>
              <a:gd name="connsiteX8" fmla="*/ 2163424 w 9171268"/>
              <a:gd name="connsiteY8" fmla="*/ 702438 h 5156253"/>
              <a:gd name="connsiteX9" fmla="*/ 524498 w 9171268"/>
              <a:gd name="connsiteY9" fmla="*/ 702431 h 5156253"/>
              <a:gd name="connsiteX10" fmla="*/ 528341 w 9171268"/>
              <a:gd name="connsiteY10" fmla="*/ 1389524 h 5156253"/>
              <a:gd name="connsiteX0" fmla="*/ 525176 w 9168103"/>
              <a:gd name="connsiteY0" fmla="*/ 1389524 h 5156253"/>
              <a:gd name="connsiteX1" fmla="*/ 0 w 9168103"/>
              <a:gd name="connsiteY1" fmla="*/ 1392694 h 5156253"/>
              <a:gd name="connsiteX2" fmla="*/ 14620 w 9168103"/>
              <a:gd name="connsiteY2" fmla="*/ 3353 h 5156253"/>
              <a:gd name="connsiteX3" fmla="*/ 9161772 w 9168103"/>
              <a:gd name="connsiteY3" fmla="*/ 0 h 5156253"/>
              <a:gd name="connsiteX4" fmla="*/ 9168103 w 9168103"/>
              <a:gd name="connsiteY4" fmla="*/ 5156253 h 5156253"/>
              <a:gd name="connsiteX5" fmla="*/ 20949 w 9168103"/>
              <a:gd name="connsiteY5" fmla="*/ 5151936 h 5156253"/>
              <a:gd name="connsiteX6" fmla="*/ 6329 w 9168103"/>
              <a:gd name="connsiteY6" fmla="*/ 1254146 h 5156253"/>
              <a:gd name="connsiteX7" fmla="*/ 2163421 w 9168103"/>
              <a:gd name="connsiteY7" fmla="*/ 1401626 h 5156253"/>
              <a:gd name="connsiteX8" fmla="*/ 2160259 w 9168103"/>
              <a:gd name="connsiteY8" fmla="*/ 702438 h 5156253"/>
              <a:gd name="connsiteX9" fmla="*/ 521333 w 9168103"/>
              <a:gd name="connsiteY9" fmla="*/ 702431 h 5156253"/>
              <a:gd name="connsiteX10" fmla="*/ 525176 w 9168103"/>
              <a:gd name="connsiteY10" fmla="*/ 1389524 h 5156253"/>
              <a:gd name="connsiteX0" fmla="*/ 525176 w 9168103"/>
              <a:gd name="connsiteY0" fmla="*/ 1389524 h 5156253"/>
              <a:gd name="connsiteX1" fmla="*/ 0 w 9168103"/>
              <a:gd name="connsiteY1" fmla="*/ 1392694 h 5156253"/>
              <a:gd name="connsiteX2" fmla="*/ 49437 w 9168103"/>
              <a:gd name="connsiteY2" fmla="*/ 101876 h 5156253"/>
              <a:gd name="connsiteX3" fmla="*/ 9161772 w 9168103"/>
              <a:gd name="connsiteY3" fmla="*/ 0 h 5156253"/>
              <a:gd name="connsiteX4" fmla="*/ 9168103 w 9168103"/>
              <a:gd name="connsiteY4" fmla="*/ 5156253 h 5156253"/>
              <a:gd name="connsiteX5" fmla="*/ 20949 w 9168103"/>
              <a:gd name="connsiteY5" fmla="*/ 5151936 h 5156253"/>
              <a:gd name="connsiteX6" fmla="*/ 6329 w 9168103"/>
              <a:gd name="connsiteY6" fmla="*/ 1254146 h 5156253"/>
              <a:gd name="connsiteX7" fmla="*/ 2163421 w 9168103"/>
              <a:gd name="connsiteY7" fmla="*/ 1401626 h 5156253"/>
              <a:gd name="connsiteX8" fmla="*/ 2160259 w 9168103"/>
              <a:gd name="connsiteY8" fmla="*/ 702438 h 5156253"/>
              <a:gd name="connsiteX9" fmla="*/ 521333 w 9168103"/>
              <a:gd name="connsiteY9" fmla="*/ 702431 h 5156253"/>
              <a:gd name="connsiteX10" fmla="*/ 525176 w 9168103"/>
              <a:gd name="connsiteY10" fmla="*/ 1389524 h 5156253"/>
              <a:gd name="connsiteX0" fmla="*/ 525176 w 9168103"/>
              <a:gd name="connsiteY0" fmla="*/ 1392527 h 5159256"/>
              <a:gd name="connsiteX1" fmla="*/ 0 w 9168103"/>
              <a:gd name="connsiteY1" fmla="*/ 1395697 h 5159256"/>
              <a:gd name="connsiteX2" fmla="*/ 11455 w 9168103"/>
              <a:gd name="connsiteY2" fmla="*/ 0 h 5159256"/>
              <a:gd name="connsiteX3" fmla="*/ 9161772 w 9168103"/>
              <a:gd name="connsiteY3" fmla="*/ 3003 h 5159256"/>
              <a:gd name="connsiteX4" fmla="*/ 9168103 w 9168103"/>
              <a:gd name="connsiteY4" fmla="*/ 5159256 h 5159256"/>
              <a:gd name="connsiteX5" fmla="*/ 20949 w 9168103"/>
              <a:gd name="connsiteY5" fmla="*/ 5154939 h 5159256"/>
              <a:gd name="connsiteX6" fmla="*/ 6329 w 9168103"/>
              <a:gd name="connsiteY6" fmla="*/ 1257149 h 5159256"/>
              <a:gd name="connsiteX7" fmla="*/ 2163421 w 9168103"/>
              <a:gd name="connsiteY7" fmla="*/ 1404629 h 5159256"/>
              <a:gd name="connsiteX8" fmla="*/ 2160259 w 9168103"/>
              <a:gd name="connsiteY8" fmla="*/ 705441 h 5159256"/>
              <a:gd name="connsiteX9" fmla="*/ 521333 w 9168103"/>
              <a:gd name="connsiteY9" fmla="*/ 705434 h 5159256"/>
              <a:gd name="connsiteX10" fmla="*/ 525176 w 9168103"/>
              <a:gd name="connsiteY10" fmla="*/ 1392527 h 5159256"/>
              <a:gd name="connsiteX0" fmla="*/ 525176 w 9168103"/>
              <a:gd name="connsiteY0" fmla="*/ 1392527 h 5159256"/>
              <a:gd name="connsiteX1" fmla="*/ 0 w 9168103"/>
              <a:gd name="connsiteY1" fmla="*/ 1395697 h 5159256"/>
              <a:gd name="connsiteX2" fmla="*/ 11455 w 9168103"/>
              <a:gd name="connsiteY2" fmla="*/ 0 h 5159256"/>
              <a:gd name="connsiteX3" fmla="*/ 9161772 w 9168103"/>
              <a:gd name="connsiteY3" fmla="*/ 3003 h 5159256"/>
              <a:gd name="connsiteX4" fmla="*/ 9168103 w 9168103"/>
              <a:gd name="connsiteY4" fmla="*/ 5159256 h 5159256"/>
              <a:gd name="connsiteX5" fmla="*/ 20949 w 9168103"/>
              <a:gd name="connsiteY5" fmla="*/ 5154939 h 5159256"/>
              <a:gd name="connsiteX6" fmla="*/ 6329 w 9168103"/>
              <a:gd name="connsiteY6" fmla="*/ 1257149 h 5159256"/>
              <a:gd name="connsiteX7" fmla="*/ 2163421 w 9168103"/>
              <a:gd name="connsiteY7" fmla="*/ 1404629 h 5159256"/>
              <a:gd name="connsiteX8" fmla="*/ 2160259 w 9168103"/>
              <a:gd name="connsiteY8" fmla="*/ 705441 h 5159256"/>
              <a:gd name="connsiteX9" fmla="*/ 521333 w 9168103"/>
              <a:gd name="connsiteY9" fmla="*/ 705434 h 5159256"/>
              <a:gd name="connsiteX10" fmla="*/ 525176 w 9168103"/>
              <a:gd name="connsiteY10" fmla="*/ 1392527 h 5159256"/>
              <a:gd name="connsiteX0" fmla="*/ 525176 w 9168103"/>
              <a:gd name="connsiteY0" fmla="*/ 1392527 h 5159256"/>
              <a:gd name="connsiteX1" fmla="*/ 0 w 9168103"/>
              <a:gd name="connsiteY1" fmla="*/ 1398875 h 5159256"/>
              <a:gd name="connsiteX2" fmla="*/ 11455 w 9168103"/>
              <a:gd name="connsiteY2" fmla="*/ 0 h 5159256"/>
              <a:gd name="connsiteX3" fmla="*/ 9161772 w 9168103"/>
              <a:gd name="connsiteY3" fmla="*/ 3003 h 5159256"/>
              <a:gd name="connsiteX4" fmla="*/ 9168103 w 9168103"/>
              <a:gd name="connsiteY4" fmla="*/ 5159256 h 5159256"/>
              <a:gd name="connsiteX5" fmla="*/ 20949 w 9168103"/>
              <a:gd name="connsiteY5" fmla="*/ 5154939 h 5159256"/>
              <a:gd name="connsiteX6" fmla="*/ 6329 w 9168103"/>
              <a:gd name="connsiteY6" fmla="*/ 1257149 h 5159256"/>
              <a:gd name="connsiteX7" fmla="*/ 2163421 w 9168103"/>
              <a:gd name="connsiteY7" fmla="*/ 1404629 h 5159256"/>
              <a:gd name="connsiteX8" fmla="*/ 2160259 w 9168103"/>
              <a:gd name="connsiteY8" fmla="*/ 705441 h 5159256"/>
              <a:gd name="connsiteX9" fmla="*/ 521333 w 9168103"/>
              <a:gd name="connsiteY9" fmla="*/ 705434 h 5159256"/>
              <a:gd name="connsiteX10" fmla="*/ 525176 w 9168103"/>
              <a:gd name="connsiteY10" fmla="*/ 1392527 h 5159256"/>
              <a:gd name="connsiteX0" fmla="*/ 525176 w 9168103"/>
              <a:gd name="connsiteY0" fmla="*/ 1392527 h 5159256"/>
              <a:gd name="connsiteX1" fmla="*/ 0 w 9168103"/>
              <a:gd name="connsiteY1" fmla="*/ 1398875 h 5159256"/>
              <a:gd name="connsiteX2" fmla="*/ 11455 w 9168103"/>
              <a:gd name="connsiteY2" fmla="*/ 0 h 5159256"/>
              <a:gd name="connsiteX3" fmla="*/ 9161772 w 9168103"/>
              <a:gd name="connsiteY3" fmla="*/ 3003 h 5159256"/>
              <a:gd name="connsiteX4" fmla="*/ 9168103 w 9168103"/>
              <a:gd name="connsiteY4" fmla="*/ 5159256 h 5159256"/>
              <a:gd name="connsiteX5" fmla="*/ 11453 w 9168103"/>
              <a:gd name="connsiteY5" fmla="*/ 5158118 h 5159256"/>
              <a:gd name="connsiteX6" fmla="*/ 6329 w 9168103"/>
              <a:gd name="connsiteY6" fmla="*/ 1257149 h 5159256"/>
              <a:gd name="connsiteX7" fmla="*/ 2163421 w 9168103"/>
              <a:gd name="connsiteY7" fmla="*/ 1404629 h 5159256"/>
              <a:gd name="connsiteX8" fmla="*/ 2160259 w 9168103"/>
              <a:gd name="connsiteY8" fmla="*/ 705441 h 5159256"/>
              <a:gd name="connsiteX9" fmla="*/ 521333 w 9168103"/>
              <a:gd name="connsiteY9" fmla="*/ 705434 h 5159256"/>
              <a:gd name="connsiteX10" fmla="*/ 525176 w 9168103"/>
              <a:gd name="connsiteY10" fmla="*/ 1392527 h 5159256"/>
              <a:gd name="connsiteX0" fmla="*/ 525176 w 9168103"/>
              <a:gd name="connsiteY0" fmla="*/ 1392527 h 5159256"/>
              <a:gd name="connsiteX1" fmla="*/ 0 w 9168103"/>
              <a:gd name="connsiteY1" fmla="*/ 1398875 h 5159256"/>
              <a:gd name="connsiteX2" fmla="*/ 11455 w 9168103"/>
              <a:gd name="connsiteY2" fmla="*/ 0 h 5159256"/>
              <a:gd name="connsiteX3" fmla="*/ 9161772 w 9168103"/>
              <a:gd name="connsiteY3" fmla="*/ 3003 h 5159256"/>
              <a:gd name="connsiteX4" fmla="*/ 9168103 w 9168103"/>
              <a:gd name="connsiteY4" fmla="*/ 5159256 h 5159256"/>
              <a:gd name="connsiteX5" fmla="*/ 11453 w 9168103"/>
              <a:gd name="connsiteY5" fmla="*/ 5158118 h 5159256"/>
              <a:gd name="connsiteX6" fmla="*/ 6329 w 9168103"/>
              <a:gd name="connsiteY6" fmla="*/ 1257149 h 5159256"/>
              <a:gd name="connsiteX7" fmla="*/ 2163421 w 9168103"/>
              <a:gd name="connsiteY7" fmla="*/ 1404629 h 5159256"/>
              <a:gd name="connsiteX8" fmla="*/ 2160259 w 9168103"/>
              <a:gd name="connsiteY8" fmla="*/ 705441 h 5159256"/>
              <a:gd name="connsiteX9" fmla="*/ 521333 w 9168103"/>
              <a:gd name="connsiteY9" fmla="*/ 705434 h 5159256"/>
              <a:gd name="connsiteX10" fmla="*/ 525176 w 9168103"/>
              <a:gd name="connsiteY10" fmla="*/ 1392527 h 5159256"/>
              <a:gd name="connsiteX0" fmla="*/ 518847 w 9161774"/>
              <a:gd name="connsiteY0" fmla="*/ 1392527 h 5159256"/>
              <a:gd name="connsiteX1" fmla="*/ 53808 w 9161774"/>
              <a:gd name="connsiteY1" fmla="*/ 1405231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257149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8847 w 9161774"/>
              <a:gd name="connsiteY10" fmla="*/ 1392527 h 5159256"/>
              <a:gd name="connsiteX0" fmla="*/ 518847 w 9161774"/>
              <a:gd name="connsiteY0" fmla="*/ 1392527 h 5159256"/>
              <a:gd name="connsiteX1" fmla="*/ 3166 w 9161774"/>
              <a:gd name="connsiteY1" fmla="*/ 1408410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257149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8847 w 9161774"/>
              <a:gd name="connsiteY10" fmla="*/ 1392527 h 5159256"/>
              <a:gd name="connsiteX0" fmla="*/ 518847 w 9161774"/>
              <a:gd name="connsiteY0" fmla="*/ 1392527 h 5159256"/>
              <a:gd name="connsiteX1" fmla="*/ 3166 w 9161774"/>
              <a:gd name="connsiteY1" fmla="*/ 1408410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8847 w 9161774"/>
              <a:gd name="connsiteY10" fmla="*/ 1392527 h 5159256"/>
              <a:gd name="connsiteX0" fmla="*/ 518847 w 9161774"/>
              <a:gd name="connsiteY0" fmla="*/ 1392527 h 5159256"/>
              <a:gd name="connsiteX1" fmla="*/ 56973 w 9161774"/>
              <a:gd name="connsiteY1" fmla="*/ 125903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8847 w 9161774"/>
              <a:gd name="connsiteY10" fmla="*/ 1392527 h 5159256"/>
              <a:gd name="connsiteX0" fmla="*/ 518847 w 9161774"/>
              <a:gd name="connsiteY0" fmla="*/ 1392527 h 5159256"/>
              <a:gd name="connsiteX1" fmla="*/ 6331 w 9161774"/>
              <a:gd name="connsiteY1" fmla="*/ 1262215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8847 w 9161774"/>
              <a:gd name="connsiteY10" fmla="*/ 1392527 h 5159256"/>
              <a:gd name="connsiteX0" fmla="*/ 518847 w 9161774"/>
              <a:gd name="connsiteY0" fmla="*/ 1392527 h 5159256"/>
              <a:gd name="connsiteX1" fmla="*/ 6331 w 9161774"/>
              <a:gd name="connsiteY1" fmla="*/ 1262215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628991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8847 w 9161774"/>
              <a:gd name="connsiteY10" fmla="*/ 1392527 h 5159256"/>
              <a:gd name="connsiteX0" fmla="*/ 518847 w 9161774"/>
              <a:gd name="connsiteY0" fmla="*/ 1392527 h 5159256"/>
              <a:gd name="connsiteX1" fmla="*/ 12661 w 9161774"/>
              <a:gd name="connsiteY1" fmla="*/ 1392519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628991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8847 w 9161774"/>
              <a:gd name="connsiteY10" fmla="*/ 1392527 h 5159256"/>
              <a:gd name="connsiteX0" fmla="*/ 518847 w 9161774"/>
              <a:gd name="connsiteY0" fmla="*/ 1392527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628991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8847 w 9161774"/>
              <a:gd name="connsiteY10" fmla="*/ 1392527 h 5159256"/>
              <a:gd name="connsiteX0" fmla="*/ 518847 w 9161774"/>
              <a:gd name="connsiteY0" fmla="*/ 1392527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8847 w 9161774"/>
              <a:gd name="connsiteY10" fmla="*/ 1392527 h 5159256"/>
              <a:gd name="connsiteX0" fmla="*/ 512516 w 9161774"/>
              <a:gd name="connsiteY0" fmla="*/ 1395705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5705 h 5159256"/>
              <a:gd name="connsiteX0" fmla="*/ 566323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66323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5705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5705 h 5159256"/>
              <a:gd name="connsiteX0" fmla="*/ 512516 w 9161774"/>
              <a:gd name="connsiteY0" fmla="*/ 1392527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2527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404629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7092 w 9161774"/>
              <a:gd name="connsiteY7" fmla="*/ 1398273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47597 w 9161774"/>
              <a:gd name="connsiteY7" fmla="*/ 1401451 h 5159256"/>
              <a:gd name="connsiteX8" fmla="*/ 2153930 w 9161774"/>
              <a:gd name="connsiteY8" fmla="*/ 705441 h 5159256"/>
              <a:gd name="connsiteX9" fmla="*/ 515004 w 9161774"/>
              <a:gd name="connsiteY9" fmla="*/ 705434 h 5159256"/>
              <a:gd name="connsiteX10" fmla="*/ 512516 w 9161774"/>
              <a:gd name="connsiteY10" fmla="*/ 1398883 h 5159256"/>
              <a:gd name="connsiteX0" fmla="*/ 512516 w 9161774"/>
              <a:gd name="connsiteY0" fmla="*/ 1398883 h 5159256"/>
              <a:gd name="connsiteX1" fmla="*/ 3166 w 9161774"/>
              <a:gd name="connsiteY1" fmla="*/ 1395697 h 5159256"/>
              <a:gd name="connsiteX2" fmla="*/ 5126 w 9161774"/>
              <a:gd name="connsiteY2" fmla="*/ 0 h 5159256"/>
              <a:gd name="connsiteX3" fmla="*/ 9155443 w 9161774"/>
              <a:gd name="connsiteY3" fmla="*/ 3003 h 5159256"/>
              <a:gd name="connsiteX4" fmla="*/ 9161774 w 9161774"/>
              <a:gd name="connsiteY4" fmla="*/ 5159256 h 5159256"/>
              <a:gd name="connsiteX5" fmla="*/ 5124 w 9161774"/>
              <a:gd name="connsiteY5" fmla="*/ 5158118 h 5159256"/>
              <a:gd name="connsiteX6" fmla="*/ 0 w 9161774"/>
              <a:gd name="connsiteY6" fmla="*/ 1396987 h 5159256"/>
              <a:gd name="connsiteX7" fmla="*/ 2150762 w 9161774"/>
              <a:gd name="connsiteY7" fmla="*/ 1401451 h 5159256"/>
              <a:gd name="connsiteX8" fmla="*/ 2153930 w 9161774"/>
              <a:gd name="connsiteY8" fmla="*/ 705441 h 5159256"/>
              <a:gd name="connsiteX9" fmla="*/ 515004 w 9161774"/>
              <a:gd name="connsiteY9" fmla="*/ 705434 h 5159256"/>
              <a:gd name="connsiteX10" fmla="*/ 512516 w 9161774"/>
              <a:gd name="connsiteY10" fmla="*/ 1398883 h 515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61774" h="5159256">
                <a:moveTo>
                  <a:pt x="512516" y="1398883"/>
                </a:moveTo>
                <a:lnTo>
                  <a:pt x="3166" y="1395697"/>
                </a:lnTo>
                <a:cubicBezTo>
                  <a:pt x="6984" y="930465"/>
                  <a:pt x="-602" y="697848"/>
                  <a:pt x="5126" y="0"/>
                </a:cubicBezTo>
                <a:lnTo>
                  <a:pt x="9155443" y="3003"/>
                </a:lnTo>
                <a:cubicBezTo>
                  <a:pt x="9155443" y="2576362"/>
                  <a:pt x="9161773" y="2585896"/>
                  <a:pt x="9161774" y="5159256"/>
                </a:cubicBezTo>
                <a:lnTo>
                  <a:pt x="5124" y="5158118"/>
                </a:lnTo>
                <a:cubicBezTo>
                  <a:pt x="2562" y="3207633"/>
                  <a:pt x="2562" y="3277552"/>
                  <a:pt x="0" y="1396987"/>
                </a:cubicBezTo>
                <a:lnTo>
                  <a:pt x="2150762" y="1401451"/>
                </a:lnTo>
                <a:lnTo>
                  <a:pt x="2153930" y="705441"/>
                </a:lnTo>
                <a:lnTo>
                  <a:pt x="515004" y="705434"/>
                </a:lnTo>
                <a:cubicBezTo>
                  <a:pt x="514175" y="936584"/>
                  <a:pt x="513345" y="1167733"/>
                  <a:pt x="512516" y="1398883"/>
                </a:cubicBezTo>
                <a:close/>
              </a:path>
            </a:pathLst>
          </a:custGeom>
          <a:solidFill>
            <a:schemeClr val="bg2"/>
          </a:solidFill>
          <a:ln>
            <a:noFill/>
          </a:ln>
          <a:effectLst/>
        </p:spPr>
        <p:txBody>
          <a:bodyPr tIns="93600" rIns="144000">
            <a:normAutofit/>
          </a:bodyPr>
          <a:lstStyle>
            <a:lvl1pPr marL="0" marR="0" indent="0" algn="r" defTabSz="609585" rtl="0" eaLnBrk="1" fontAlgn="auto" latinLnBrk="0" hangingPunct="1">
              <a:lnSpc>
                <a:spcPct val="100000"/>
              </a:lnSpc>
              <a:spcBef>
                <a:spcPts val="0"/>
              </a:spcBef>
              <a:spcAft>
                <a:spcPts val="0"/>
              </a:spcAft>
              <a:buClr>
                <a:schemeClr val="tx2"/>
              </a:buClr>
              <a:buSzTx/>
              <a:buFont typeface="Arial"/>
              <a:buNone/>
              <a:tabLst/>
              <a:defRPr sz="1333" i="1">
                <a:solidFill>
                  <a:schemeClr val="bg2">
                    <a:lumMod val="75000"/>
                  </a:schemeClr>
                </a:solidFill>
              </a:defRPr>
            </a:lvl1pPr>
          </a:lstStyle>
          <a:p>
            <a:r>
              <a:rPr lang="nb-NO" noProof="1"/>
              <a:t>Klikk ikonet for å legge til et bilde</a:t>
            </a:r>
            <a:endParaRPr lang="nb-NO" dirty="0"/>
          </a:p>
        </p:txBody>
      </p:sp>
      <p:sp>
        <p:nvSpPr>
          <p:cNvPr id="8" name="Date Placeholder 7"/>
          <p:cNvSpPr>
            <a:spLocks noGrp="1"/>
          </p:cNvSpPr>
          <p:nvPr>
            <p:ph type="dt" sz="half" idx="10"/>
          </p:nvPr>
        </p:nvSpPr>
        <p:spPr/>
        <p:txBody>
          <a:bodyPr/>
          <a:lstStyle/>
          <a:p>
            <a:pPr algn="r"/>
            <a:fld id="{DDCE5242-DA3C-E74A-8460-BAC04CE3EBA9}" type="datetime1">
              <a:rPr lang="nb-NO" smtClean="0"/>
              <a:t>29.01.2026</a:t>
            </a:fld>
            <a:endParaRPr lang="nb-NO" dirty="0"/>
          </a:p>
        </p:txBody>
      </p:sp>
      <p:sp>
        <p:nvSpPr>
          <p:cNvPr id="9" name="Footer Placeholder 8"/>
          <p:cNvSpPr>
            <a:spLocks noGrp="1"/>
          </p:cNvSpPr>
          <p:nvPr>
            <p:ph type="ftr" sz="quarter" idx="11"/>
          </p:nvPr>
        </p:nvSpPr>
        <p:spPr/>
        <p:txBody>
          <a:bodyPr/>
          <a:lstStyle/>
          <a:p>
            <a:endParaRPr lang="nb-NO" dirty="0"/>
          </a:p>
        </p:txBody>
      </p:sp>
      <p:sp>
        <p:nvSpPr>
          <p:cNvPr id="10" name="Slide Number Placeholder 9"/>
          <p:cNvSpPr>
            <a:spLocks noGrp="1"/>
          </p:cNvSpPr>
          <p:nvPr>
            <p:ph type="sldNum" sz="quarter" idx="12"/>
          </p:nvPr>
        </p:nvSpPr>
        <p:spPr/>
        <p:txBody>
          <a:bodyPr/>
          <a:lstStyle/>
          <a:p>
            <a:fld id="{A334FB63-2F9F-7342-A585-059C0048F1BB}" type="slidenum">
              <a:rPr lang="nb-NO" smtClean="0"/>
              <a:pPr/>
              <a:t>‹#›</a:t>
            </a:fld>
            <a:endParaRPr lang="nb-NO" dirty="0"/>
          </a:p>
        </p:txBody>
      </p:sp>
      <p:sp>
        <p:nvSpPr>
          <p:cNvPr id="12" name="TextBox 11"/>
          <p:cNvSpPr txBox="1"/>
          <p:nvPr userDrawn="1"/>
        </p:nvSpPr>
        <p:spPr>
          <a:xfrm>
            <a:off x="-12700" y="-312237"/>
            <a:ext cx="5531355" cy="256545"/>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067" b="1" i="0" u="none" strike="noStrike" kern="0" cap="none" spc="0" normalizeH="0" baseline="0" noProof="1">
                <a:ln>
                  <a:noFill/>
                </a:ln>
                <a:solidFill>
                  <a:sysClr val="windowText" lastClr="000000"/>
                </a:solidFill>
                <a:effectLst/>
                <a:uLnTx/>
                <a:uFillTx/>
              </a:rPr>
              <a:t>Forsideslideslide – individuell innsett av bilde</a:t>
            </a:r>
            <a:endParaRPr kumimoji="0" lang="nb-NO" sz="1067" b="0" i="1" u="none" strike="noStrike" kern="0" cap="none" spc="0" normalizeH="0" baseline="0" noProof="1">
              <a:ln>
                <a:noFill/>
              </a:ln>
              <a:solidFill>
                <a:sysClr val="windowText" lastClr="000000"/>
              </a:solidFill>
              <a:effectLst/>
              <a:uLnTx/>
              <a:uFillTx/>
              <a:latin typeface="Franklin Gothic Medium"/>
            </a:endParaRPr>
          </a:p>
        </p:txBody>
      </p:sp>
      <p:sp>
        <p:nvSpPr>
          <p:cNvPr id="2" name="Title 1"/>
          <p:cNvSpPr>
            <a:spLocks noGrp="1"/>
          </p:cNvSpPr>
          <p:nvPr>
            <p:ph type="ctrTitle" hasCustomPrompt="1"/>
          </p:nvPr>
        </p:nvSpPr>
        <p:spPr>
          <a:xfrm>
            <a:off x="673814" y="1861512"/>
            <a:ext cx="6967025" cy="2917923"/>
          </a:xfrm>
          <a:solidFill>
            <a:schemeClr val="bg1">
              <a:alpha val="80000"/>
            </a:schemeClr>
          </a:solidFill>
        </p:spPr>
        <p:txBody>
          <a:bodyPr lIns="503999" rIns="72000" bIns="720000" anchor="b">
            <a:noAutofit/>
          </a:bodyPr>
          <a:lstStyle>
            <a:lvl1pPr>
              <a:defRPr sz="3067" cap="none">
                <a:latin typeface="+mj-lt"/>
              </a:defRPr>
            </a:lvl1pPr>
          </a:lstStyle>
          <a:p>
            <a:r>
              <a:rPr lang="nb-NO" dirty="0"/>
              <a:t>Tittel maks tre linjer</a:t>
            </a:r>
          </a:p>
        </p:txBody>
      </p:sp>
      <p:sp>
        <p:nvSpPr>
          <p:cNvPr id="3" name="Subtitle 2"/>
          <p:cNvSpPr>
            <a:spLocks noGrp="1"/>
          </p:cNvSpPr>
          <p:nvPr>
            <p:ph type="subTitle" idx="1" hasCustomPrompt="1"/>
          </p:nvPr>
        </p:nvSpPr>
        <p:spPr>
          <a:xfrm>
            <a:off x="1296327" y="4039159"/>
            <a:ext cx="6335844" cy="649344"/>
          </a:xfrm>
        </p:spPr>
        <p:txBody>
          <a:bodyPr rIns="72000" bIns="0" anchor="t">
            <a:normAutofit/>
          </a:bodyPr>
          <a:lstStyle>
            <a:lvl1pPr marL="0" indent="0" algn="l">
              <a:buNone/>
              <a:defRPr sz="20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b-NO" dirty="0"/>
              <a:t>Sted, dato, foredragsholder</a:t>
            </a:r>
          </a:p>
        </p:txBody>
      </p:sp>
      <p:sp>
        <p:nvSpPr>
          <p:cNvPr id="23" name="Plassholder for tekst 22">
            <a:extLst>
              <a:ext uri="{FF2B5EF4-FFF2-40B4-BE49-F238E27FC236}">
                <a16:creationId xmlns:a16="http://schemas.microsoft.com/office/drawing/2014/main" id="{8306D201-5793-5340-B97C-295BC0EC4DC1}"/>
              </a:ext>
            </a:extLst>
          </p:cNvPr>
          <p:cNvSpPr>
            <a:spLocks noGrp="1"/>
          </p:cNvSpPr>
          <p:nvPr>
            <p:ph type="body" sz="quarter" idx="15" hasCustomPrompt="1"/>
          </p:nvPr>
        </p:nvSpPr>
        <p:spPr>
          <a:xfrm>
            <a:off x="2863935" y="933450"/>
            <a:ext cx="4777232" cy="928060"/>
          </a:xfrm>
          <a:solidFill>
            <a:schemeClr val="bg1">
              <a:alpha val="80000"/>
            </a:schemeClr>
          </a:solidFill>
        </p:spPr>
        <p:txBody>
          <a:bodyPr/>
          <a:lstStyle>
            <a:lvl1pPr marL="0" indent="0">
              <a:buNone/>
              <a:defRPr/>
            </a:lvl1pPr>
          </a:lstStyle>
          <a:p>
            <a:pPr lvl="0"/>
            <a:r>
              <a:rPr lang="nb-NO" dirty="0"/>
              <a:t>   </a:t>
            </a:r>
          </a:p>
        </p:txBody>
      </p:sp>
      <p:pic>
        <p:nvPicPr>
          <p:cNvPr id="15" name="Bilde 14">
            <a:extLst>
              <a:ext uri="{FF2B5EF4-FFF2-40B4-BE49-F238E27FC236}">
                <a16:creationId xmlns:a16="http://schemas.microsoft.com/office/drawing/2014/main" id="{6A8B3DC0-FCB4-514B-B477-E6CF5DDEAC56}"/>
              </a:ext>
            </a:extLst>
          </p:cNvPr>
          <p:cNvPicPr>
            <a:picLocks noChangeAspect="1"/>
          </p:cNvPicPr>
          <p:nvPr userDrawn="1"/>
        </p:nvPicPr>
        <p:blipFill>
          <a:blip r:embed="rId2">
            <a:alphaModFix/>
          </a:blip>
          <a:stretch>
            <a:fillRect/>
          </a:stretch>
        </p:blipFill>
        <p:spPr>
          <a:xfrm>
            <a:off x="673101" y="927100"/>
            <a:ext cx="2190751" cy="922867"/>
          </a:xfrm>
          <a:prstGeom prst="rect">
            <a:avLst/>
          </a:prstGeom>
        </p:spPr>
      </p:pic>
    </p:spTree>
    <p:extLst>
      <p:ext uri="{BB962C8B-B14F-4D97-AF65-F5344CB8AC3E}">
        <p14:creationId xmlns:p14="http://schemas.microsoft.com/office/powerpoint/2010/main" val="2963321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killeslide glassgrønn 01">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E2EE7C9-59D8-DA41-8E28-2E068F583999}"/>
              </a:ext>
            </a:extLst>
          </p:cNvPr>
          <p:cNvSpPr/>
          <p:nvPr userDrawn="1"/>
        </p:nvSpPr>
        <p:spPr>
          <a:xfrm>
            <a:off x="0" y="0"/>
            <a:ext cx="12192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2" name="Title 1"/>
          <p:cNvSpPr>
            <a:spLocks noGrp="1"/>
          </p:cNvSpPr>
          <p:nvPr>
            <p:ph type="title" hasCustomPrompt="1"/>
          </p:nvPr>
        </p:nvSpPr>
        <p:spPr>
          <a:xfrm>
            <a:off x="2194983" y="1264146"/>
            <a:ext cx="9521167" cy="2626391"/>
          </a:xfrm>
        </p:spPr>
        <p:txBody>
          <a:bodyPr wrap="square" anchor="b">
            <a:noAutofit/>
          </a:bodyPr>
          <a:lstStyle>
            <a:lvl1pPr algn="l">
              <a:defRPr sz="3733" b="0" cap="none">
                <a:solidFill>
                  <a:schemeClr val="bg1"/>
                </a:solidFill>
                <a:latin typeface="+mj-lt"/>
              </a:defRPr>
            </a:lvl1pPr>
          </a:lstStyle>
          <a:p>
            <a:r>
              <a:rPr lang="nb-NO" dirty="0"/>
              <a:t>Tittel skilleslide maks </a:t>
            </a:r>
            <a:r>
              <a:rPr lang="nb-NO"/>
              <a:t>tre linjer</a:t>
            </a:r>
            <a:endParaRPr lang="nb-NO" dirty="0"/>
          </a:p>
        </p:txBody>
      </p:sp>
      <p:sp>
        <p:nvSpPr>
          <p:cNvPr id="3" name="Date Placeholder 2"/>
          <p:cNvSpPr>
            <a:spLocks noGrp="1"/>
          </p:cNvSpPr>
          <p:nvPr>
            <p:ph type="dt" sz="half" idx="10"/>
          </p:nvPr>
        </p:nvSpPr>
        <p:spPr/>
        <p:txBody>
          <a:bodyPr/>
          <a:lstStyle>
            <a:lvl1pPr>
              <a:defRPr>
                <a:solidFill>
                  <a:schemeClr val="bg1"/>
                </a:solidFill>
              </a:defRPr>
            </a:lvl1pPr>
          </a:lstStyle>
          <a:p>
            <a:pPr algn="r"/>
            <a:fld id="{54A23085-6F75-F14C-82C1-663F9BF44B86}" type="datetime1">
              <a:rPr lang="nb-NO" smtClean="0"/>
              <a:t>29.01.2026</a:t>
            </a:fld>
            <a:endParaRPr lang="nb-NO" dirty="0"/>
          </a:p>
        </p:txBody>
      </p:sp>
      <p:sp>
        <p:nvSpPr>
          <p:cNvPr id="7" name="Footer Placeholder 6"/>
          <p:cNvSpPr>
            <a:spLocks noGrp="1"/>
          </p:cNvSpPr>
          <p:nvPr>
            <p:ph type="ftr" sz="quarter" idx="11"/>
          </p:nvPr>
        </p:nvSpPr>
        <p:spPr>
          <a:xfrm>
            <a:off x="2194985" y="6368062"/>
            <a:ext cx="7740647" cy="222249"/>
          </a:xfrm>
        </p:spPr>
        <p:txBody>
          <a:bodyPr/>
          <a:lstStyle>
            <a:lvl1pPr>
              <a:defRPr>
                <a:solidFill>
                  <a:schemeClr val="bg1"/>
                </a:solidFill>
              </a:defRPr>
            </a:lvl1pPr>
          </a:lstStyle>
          <a:p>
            <a:endParaRPr lang="nb-NO"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A334FB63-2F9F-7342-A585-059C0048F1BB}" type="slidenum">
              <a:rPr lang="nb-NO" smtClean="0"/>
              <a:pPr/>
              <a:t>‹#›</a:t>
            </a:fld>
            <a:endParaRPr lang="nb-NO"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269003" y="5746357"/>
            <a:ext cx="1434148" cy="460155"/>
          </a:xfrm>
          <a:prstGeom prst="rect">
            <a:avLst/>
          </a:prstGeom>
        </p:spPr>
      </p:pic>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Skilleslide glassgrønn 01</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5" name="Plassholder for tekst 4">
            <a:extLst>
              <a:ext uri="{FF2B5EF4-FFF2-40B4-BE49-F238E27FC236}">
                <a16:creationId xmlns:a16="http://schemas.microsoft.com/office/drawing/2014/main" id="{899254B1-361C-E447-9574-1534F376232B}"/>
              </a:ext>
            </a:extLst>
          </p:cNvPr>
          <p:cNvSpPr>
            <a:spLocks noGrp="1"/>
          </p:cNvSpPr>
          <p:nvPr>
            <p:ph type="body" sz="quarter" idx="13"/>
          </p:nvPr>
        </p:nvSpPr>
        <p:spPr>
          <a:xfrm>
            <a:off x="2198661" y="4005065"/>
            <a:ext cx="9504388" cy="774369"/>
          </a:xfrm>
        </p:spPr>
        <p:txBody>
          <a:bodyPr rIns="0" bIns="46800"/>
          <a:lstStyle>
            <a:lvl1pPr marL="0" indent="0">
              <a:buNone/>
              <a:defRPr>
                <a:solidFill>
                  <a:schemeClr val="bg1"/>
                </a:solidFill>
              </a:defRPr>
            </a:lvl1pPr>
            <a:lvl2pPr marL="241294" indent="0">
              <a:buNone/>
              <a:defRPr/>
            </a:lvl2pPr>
          </a:lstStyle>
          <a:p>
            <a:pPr lvl="0"/>
            <a:r>
              <a:rPr lang="nb-NO"/>
              <a:t>Rediger tekststiler i malen</a:t>
            </a:r>
          </a:p>
        </p:txBody>
      </p:sp>
      <p:pic>
        <p:nvPicPr>
          <p:cNvPr id="11" name="Bilde 10">
            <a:extLst>
              <a:ext uri="{FF2B5EF4-FFF2-40B4-BE49-F238E27FC236}">
                <a16:creationId xmlns:a16="http://schemas.microsoft.com/office/drawing/2014/main" id="{9C2DC4A3-D125-DE40-98A7-7087D49ED434}"/>
              </a:ext>
            </a:extLst>
          </p:cNvPr>
          <p:cNvPicPr>
            <a:picLocks noChangeAspect="1"/>
          </p:cNvPicPr>
          <p:nvPr userDrawn="1"/>
        </p:nvPicPr>
        <p:blipFill>
          <a:blip r:embed="rId3" cstate="print">
            <a:alphaModFix amt="35000"/>
            <a:extLst>
              <a:ext uri="{28A0092B-C50C-407E-A947-70E740481C1C}">
                <a14:useLocalDpi xmlns:a14="http://schemas.microsoft.com/office/drawing/2010/main"/>
              </a:ext>
            </a:extLst>
          </a:blip>
          <a:stretch>
            <a:fillRect/>
          </a:stretch>
        </p:blipFill>
        <p:spPr>
          <a:xfrm>
            <a:off x="5334000" y="0"/>
            <a:ext cx="6858000" cy="6858000"/>
          </a:xfrm>
          <a:prstGeom prst="rect">
            <a:avLst/>
          </a:prstGeom>
          <a:noFill/>
        </p:spPr>
      </p:pic>
      <p:pic>
        <p:nvPicPr>
          <p:cNvPr id="12" name="Bilde 11">
            <a:extLst>
              <a:ext uri="{FF2B5EF4-FFF2-40B4-BE49-F238E27FC236}">
                <a16:creationId xmlns:a16="http://schemas.microsoft.com/office/drawing/2014/main" id="{EC2690B4-1145-F140-B131-1705E3CC2A80}"/>
              </a:ext>
            </a:extLst>
          </p:cNvPr>
          <p:cNvPicPr>
            <a:picLocks noChangeAspect="1"/>
          </p:cNvPicPr>
          <p:nvPr userDrawn="1"/>
        </p:nvPicPr>
        <p:blipFill>
          <a:blip r:embed="rId4"/>
          <a:stretch>
            <a:fillRect/>
          </a:stretch>
        </p:blipFill>
        <p:spPr>
          <a:xfrm>
            <a:off x="1" y="-11235"/>
            <a:ext cx="2190751" cy="936219"/>
          </a:xfrm>
          <a:prstGeom prst="rect">
            <a:avLst/>
          </a:prstGeom>
        </p:spPr>
      </p:pic>
    </p:spTree>
    <p:extLst>
      <p:ext uri="{BB962C8B-B14F-4D97-AF65-F5344CB8AC3E}">
        <p14:creationId xmlns:p14="http://schemas.microsoft.com/office/powerpoint/2010/main" val="3745162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killeslide glassgrønn 02">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E2EE7C9-59D8-DA41-8E28-2E068F583999}"/>
              </a:ext>
            </a:extLst>
          </p:cNvPr>
          <p:cNvSpPr/>
          <p:nvPr userDrawn="1"/>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2" name="Title 1"/>
          <p:cNvSpPr>
            <a:spLocks noGrp="1"/>
          </p:cNvSpPr>
          <p:nvPr>
            <p:ph type="title" hasCustomPrompt="1"/>
          </p:nvPr>
        </p:nvSpPr>
        <p:spPr>
          <a:xfrm>
            <a:off x="2194983" y="1264146"/>
            <a:ext cx="9521167" cy="2626391"/>
          </a:xfrm>
        </p:spPr>
        <p:txBody>
          <a:bodyPr wrap="square" anchor="b">
            <a:noAutofit/>
          </a:bodyPr>
          <a:lstStyle>
            <a:lvl1pPr algn="l">
              <a:defRPr sz="3733" b="0" cap="none">
                <a:solidFill>
                  <a:schemeClr val="bg1"/>
                </a:solidFill>
                <a:latin typeface="+mj-lt"/>
              </a:defRPr>
            </a:lvl1pPr>
          </a:lstStyle>
          <a:p>
            <a:r>
              <a:rPr lang="nb-NO" dirty="0"/>
              <a:t>Tittel skilleslide maks </a:t>
            </a:r>
            <a:r>
              <a:rPr lang="nb-NO"/>
              <a:t>tre linjer</a:t>
            </a:r>
            <a:endParaRPr lang="nb-NO" dirty="0"/>
          </a:p>
        </p:txBody>
      </p:sp>
      <p:sp>
        <p:nvSpPr>
          <p:cNvPr id="3" name="Date Placeholder 2"/>
          <p:cNvSpPr>
            <a:spLocks noGrp="1"/>
          </p:cNvSpPr>
          <p:nvPr>
            <p:ph type="dt" sz="half" idx="10"/>
          </p:nvPr>
        </p:nvSpPr>
        <p:spPr/>
        <p:txBody>
          <a:bodyPr/>
          <a:lstStyle>
            <a:lvl1pPr>
              <a:defRPr>
                <a:solidFill>
                  <a:schemeClr val="bg1"/>
                </a:solidFill>
              </a:defRPr>
            </a:lvl1pPr>
          </a:lstStyle>
          <a:p>
            <a:pPr algn="r"/>
            <a:fld id="{BFB963A0-93A8-3C4C-9EA5-BD4BF759F579}" type="datetime1">
              <a:rPr lang="nb-NO" smtClean="0"/>
              <a:t>29.01.2026</a:t>
            </a:fld>
            <a:endParaRPr lang="nb-NO" dirty="0"/>
          </a:p>
        </p:txBody>
      </p:sp>
      <p:sp>
        <p:nvSpPr>
          <p:cNvPr id="7" name="Footer Placeholder 6"/>
          <p:cNvSpPr>
            <a:spLocks noGrp="1"/>
          </p:cNvSpPr>
          <p:nvPr>
            <p:ph type="ftr" sz="quarter" idx="11"/>
          </p:nvPr>
        </p:nvSpPr>
        <p:spPr>
          <a:xfrm>
            <a:off x="2194985" y="6368062"/>
            <a:ext cx="7740647" cy="222249"/>
          </a:xfrm>
        </p:spPr>
        <p:txBody>
          <a:bodyPr/>
          <a:lstStyle>
            <a:lvl1pPr>
              <a:defRPr>
                <a:solidFill>
                  <a:schemeClr val="bg1"/>
                </a:solidFill>
              </a:defRPr>
            </a:lvl1pPr>
          </a:lstStyle>
          <a:p>
            <a:endParaRPr lang="nb-NO"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A334FB63-2F9F-7342-A585-059C0048F1BB}" type="slidenum">
              <a:rPr lang="nb-NO" smtClean="0"/>
              <a:pPr/>
              <a:t>‹#›</a:t>
            </a:fld>
            <a:endParaRPr lang="nb-NO"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269003" y="5746357"/>
            <a:ext cx="1434148" cy="460155"/>
          </a:xfrm>
          <a:prstGeom prst="rect">
            <a:avLst/>
          </a:prstGeom>
        </p:spPr>
      </p:pic>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Skilleslide glassgrønn 02</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5" name="Plassholder for tekst 4">
            <a:extLst>
              <a:ext uri="{FF2B5EF4-FFF2-40B4-BE49-F238E27FC236}">
                <a16:creationId xmlns:a16="http://schemas.microsoft.com/office/drawing/2014/main" id="{899254B1-361C-E447-9574-1534F376232B}"/>
              </a:ext>
            </a:extLst>
          </p:cNvPr>
          <p:cNvSpPr>
            <a:spLocks noGrp="1"/>
          </p:cNvSpPr>
          <p:nvPr>
            <p:ph type="body" sz="quarter" idx="13"/>
          </p:nvPr>
        </p:nvSpPr>
        <p:spPr>
          <a:xfrm>
            <a:off x="2198661" y="4005065"/>
            <a:ext cx="9504388" cy="774369"/>
          </a:xfrm>
        </p:spPr>
        <p:txBody>
          <a:bodyPr rIns="0" bIns="46800"/>
          <a:lstStyle>
            <a:lvl1pPr marL="0" indent="0">
              <a:buNone/>
              <a:defRPr>
                <a:solidFill>
                  <a:schemeClr val="bg1"/>
                </a:solidFill>
              </a:defRPr>
            </a:lvl1pPr>
            <a:lvl2pPr marL="241294" indent="0">
              <a:buNone/>
              <a:defRPr/>
            </a:lvl2pPr>
          </a:lstStyle>
          <a:p>
            <a:pPr lvl="0"/>
            <a:r>
              <a:rPr lang="nb-NO"/>
              <a:t>Rediger tekststiler i malen</a:t>
            </a:r>
          </a:p>
        </p:txBody>
      </p:sp>
      <p:pic>
        <p:nvPicPr>
          <p:cNvPr id="14" name="Bilde 13">
            <a:extLst>
              <a:ext uri="{FF2B5EF4-FFF2-40B4-BE49-F238E27FC236}">
                <a16:creationId xmlns:a16="http://schemas.microsoft.com/office/drawing/2014/main" id="{33B6B32B-1EEE-2B47-B9CD-BF8CABFB31C5}"/>
              </a:ext>
            </a:extLst>
          </p:cNvPr>
          <p:cNvPicPr>
            <a:picLocks noChangeAspect="1"/>
          </p:cNvPicPr>
          <p:nvPr userDrawn="1"/>
        </p:nvPicPr>
        <p:blipFill>
          <a:blip r:embed="rId3" cstate="print">
            <a:alphaModFix amt="35000"/>
            <a:extLst>
              <a:ext uri="{28A0092B-C50C-407E-A947-70E740481C1C}">
                <a14:useLocalDpi xmlns:a14="http://schemas.microsoft.com/office/drawing/2010/main"/>
              </a:ext>
            </a:extLst>
          </a:blip>
          <a:stretch>
            <a:fillRect/>
          </a:stretch>
        </p:blipFill>
        <p:spPr>
          <a:xfrm rot="10800000">
            <a:off x="5332109" y="0"/>
            <a:ext cx="6845131" cy="4157472"/>
          </a:xfrm>
          <a:prstGeom prst="rect">
            <a:avLst/>
          </a:prstGeom>
        </p:spPr>
      </p:pic>
      <p:pic>
        <p:nvPicPr>
          <p:cNvPr id="12" name="Bilde 11">
            <a:extLst>
              <a:ext uri="{FF2B5EF4-FFF2-40B4-BE49-F238E27FC236}">
                <a16:creationId xmlns:a16="http://schemas.microsoft.com/office/drawing/2014/main" id="{AF47D45D-4F0E-874F-BB11-0FB83A422B3B}"/>
              </a:ext>
            </a:extLst>
          </p:cNvPr>
          <p:cNvPicPr>
            <a:picLocks noChangeAspect="1"/>
          </p:cNvPicPr>
          <p:nvPr userDrawn="1"/>
        </p:nvPicPr>
        <p:blipFill>
          <a:blip r:embed="rId4"/>
          <a:stretch>
            <a:fillRect/>
          </a:stretch>
        </p:blipFill>
        <p:spPr>
          <a:xfrm>
            <a:off x="1" y="-11235"/>
            <a:ext cx="2190751" cy="936219"/>
          </a:xfrm>
          <a:prstGeom prst="rect">
            <a:avLst/>
          </a:prstGeom>
        </p:spPr>
      </p:pic>
    </p:spTree>
    <p:extLst>
      <p:ext uri="{BB962C8B-B14F-4D97-AF65-F5344CB8AC3E}">
        <p14:creationId xmlns:p14="http://schemas.microsoft.com/office/powerpoint/2010/main" val="1742361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killeslide varsel gul">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E2EE7C9-59D8-DA41-8E28-2E068F583999}"/>
              </a:ext>
            </a:extLst>
          </p:cNvPr>
          <p:cNvSpPr/>
          <p:nvPr userDrawn="1"/>
        </p:nvSpPr>
        <p:spPr>
          <a:xfrm>
            <a:off x="0" y="0"/>
            <a:ext cx="12192000" cy="6858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3" name="Date Placeholder 2"/>
          <p:cNvSpPr>
            <a:spLocks noGrp="1"/>
          </p:cNvSpPr>
          <p:nvPr>
            <p:ph type="dt" sz="half" idx="10"/>
          </p:nvPr>
        </p:nvSpPr>
        <p:spPr/>
        <p:txBody>
          <a:bodyPr/>
          <a:lstStyle>
            <a:lvl1pPr>
              <a:defRPr>
                <a:solidFill>
                  <a:schemeClr val="tx1"/>
                </a:solidFill>
              </a:defRPr>
            </a:lvl1pPr>
          </a:lstStyle>
          <a:p>
            <a:pPr algn="r"/>
            <a:fld id="{59441CB4-42EA-264D-8E52-67FBA718E3FE}" type="datetime1">
              <a:rPr lang="nb-NO" smtClean="0"/>
              <a:t>29.01.2026</a:t>
            </a:fld>
            <a:endParaRPr lang="nb-NO" dirty="0"/>
          </a:p>
        </p:txBody>
      </p:sp>
      <p:sp>
        <p:nvSpPr>
          <p:cNvPr id="7" name="Footer Placeholder 6"/>
          <p:cNvSpPr>
            <a:spLocks noGrp="1"/>
          </p:cNvSpPr>
          <p:nvPr>
            <p:ph type="ftr" sz="quarter" idx="11"/>
          </p:nvPr>
        </p:nvSpPr>
        <p:spPr>
          <a:xfrm>
            <a:off x="2194985" y="6368062"/>
            <a:ext cx="7740647" cy="222249"/>
          </a:xfrm>
        </p:spPr>
        <p:txBody>
          <a:bodyPr/>
          <a:lstStyle>
            <a:lvl1pPr>
              <a:defRPr>
                <a:solidFill>
                  <a:schemeClr val="tx1"/>
                </a:solidFill>
              </a:defRPr>
            </a:lvl1pPr>
          </a:lstStyle>
          <a:p>
            <a:endParaRPr lang="nb-NO" dirty="0"/>
          </a:p>
        </p:txBody>
      </p:sp>
      <p:sp>
        <p:nvSpPr>
          <p:cNvPr id="8" name="Slide Number Placeholder 7"/>
          <p:cNvSpPr>
            <a:spLocks noGrp="1"/>
          </p:cNvSpPr>
          <p:nvPr>
            <p:ph type="sldNum" sz="quarter" idx="12"/>
          </p:nvPr>
        </p:nvSpPr>
        <p:spPr/>
        <p:txBody>
          <a:bodyPr/>
          <a:lstStyle>
            <a:lvl1pPr>
              <a:defRPr>
                <a:solidFill>
                  <a:schemeClr val="tx1"/>
                </a:solidFill>
              </a:defRPr>
            </a:lvl1p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Skilleslide varsel gul</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1" name="Title 1">
            <a:extLst>
              <a:ext uri="{FF2B5EF4-FFF2-40B4-BE49-F238E27FC236}">
                <a16:creationId xmlns:a16="http://schemas.microsoft.com/office/drawing/2014/main" id="{4E10CE3A-88AD-D343-A832-53012C3B2CE9}"/>
              </a:ext>
            </a:extLst>
          </p:cNvPr>
          <p:cNvSpPr>
            <a:spLocks noGrp="1"/>
          </p:cNvSpPr>
          <p:nvPr>
            <p:ph type="title" hasCustomPrompt="1"/>
          </p:nvPr>
        </p:nvSpPr>
        <p:spPr>
          <a:xfrm>
            <a:off x="2194983" y="1264146"/>
            <a:ext cx="9521167" cy="2626391"/>
          </a:xfrm>
        </p:spPr>
        <p:txBody>
          <a:bodyPr wrap="square" anchor="b">
            <a:noAutofit/>
          </a:bodyPr>
          <a:lstStyle>
            <a:lvl1pPr algn="l">
              <a:defRPr sz="3733" b="0" cap="none">
                <a:solidFill>
                  <a:schemeClr val="tx1"/>
                </a:solidFill>
                <a:latin typeface="+mj-lt"/>
              </a:defRPr>
            </a:lvl1pPr>
          </a:lstStyle>
          <a:p>
            <a:r>
              <a:rPr lang="nb-NO" dirty="0"/>
              <a:t>Tittel skilleslide maks tre linjer</a:t>
            </a:r>
          </a:p>
        </p:txBody>
      </p:sp>
      <p:sp>
        <p:nvSpPr>
          <p:cNvPr id="12" name="Plassholder for tekst 4">
            <a:extLst>
              <a:ext uri="{FF2B5EF4-FFF2-40B4-BE49-F238E27FC236}">
                <a16:creationId xmlns:a16="http://schemas.microsoft.com/office/drawing/2014/main" id="{70B8FB30-050A-EA4F-8A78-5B52B6EEC72F}"/>
              </a:ext>
            </a:extLst>
          </p:cNvPr>
          <p:cNvSpPr>
            <a:spLocks noGrp="1"/>
          </p:cNvSpPr>
          <p:nvPr>
            <p:ph type="body" sz="quarter" idx="13"/>
          </p:nvPr>
        </p:nvSpPr>
        <p:spPr>
          <a:xfrm>
            <a:off x="2198661" y="4005065"/>
            <a:ext cx="9504388" cy="774369"/>
          </a:xfrm>
        </p:spPr>
        <p:txBody>
          <a:bodyPr rIns="0" bIns="46800"/>
          <a:lstStyle>
            <a:lvl1pPr marL="0" indent="0">
              <a:buNone/>
              <a:defRPr>
                <a:solidFill>
                  <a:schemeClr val="tx1"/>
                </a:solidFill>
              </a:defRPr>
            </a:lvl1pPr>
            <a:lvl2pPr marL="241294" indent="0">
              <a:buNone/>
              <a:defRPr/>
            </a:lvl2pPr>
          </a:lstStyle>
          <a:p>
            <a:pPr lvl="0"/>
            <a:r>
              <a:rPr lang="nb-NO"/>
              <a:t>Rediger tekststiler i malen</a:t>
            </a:r>
          </a:p>
        </p:txBody>
      </p:sp>
      <p:pic>
        <p:nvPicPr>
          <p:cNvPr id="14" name="Picture 8">
            <a:extLst>
              <a:ext uri="{FF2B5EF4-FFF2-40B4-BE49-F238E27FC236}">
                <a16:creationId xmlns:a16="http://schemas.microsoft.com/office/drawing/2014/main" id="{287125F8-6DCD-564F-A9F9-0498A5539E2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269003" y="5746767"/>
            <a:ext cx="1434148" cy="459335"/>
          </a:xfrm>
          <a:prstGeom prst="rect">
            <a:avLst/>
          </a:prstGeom>
        </p:spPr>
      </p:pic>
      <p:pic>
        <p:nvPicPr>
          <p:cNvPr id="5" name="Bilde 4">
            <a:extLst>
              <a:ext uri="{FF2B5EF4-FFF2-40B4-BE49-F238E27FC236}">
                <a16:creationId xmlns:a16="http://schemas.microsoft.com/office/drawing/2014/main" id="{15626534-1B6C-CE43-B0C2-D7E754737B90}"/>
              </a:ext>
            </a:extLst>
          </p:cNvPr>
          <p:cNvPicPr>
            <a:picLocks noChangeAspect="1"/>
          </p:cNvPicPr>
          <p:nvPr userDrawn="1"/>
        </p:nvPicPr>
        <p:blipFill>
          <a:blip r:embed="rId3" cstate="print">
            <a:alphaModFix amt="35000"/>
            <a:extLst>
              <a:ext uri="{28A0092B-C50C-407E-A947-70E740481C1C}">
                <a14:useLocalDpi xmlns:a14="http://schemas.microsoft.com/office/drawing/2010/main"/>
              </a:ext>
            </a:extLst>
          </a:blip>
          <a:stretch>
            <a:fillRect/>
          </a:stretch>
        </p:blipFill>
        <p:spPr>
          <a:xfrm>
            <a:off x="4003040" y="0"/>
            <a:ext cx="8188960" cy="4157472"/>
          </a:xfrm>
          <a:prstGeom prst="rect">
            <a:avLst/>
          </a:prstGeom>
        </p:spPr>
      </p:pic>
      <p:pic>
        <p:nvPicPr>
          <p:cNvPr id="15" name="Bilde 14">
            <a:extLst>
              <a:ext uri="{FF2B5EF4-FFF2-40B4-BE49-F238E27FC236}">
                <a16:creationId xmlns:a16="http://schemas.microsoft.com/office/drawing/2014/main" id="{9C943D3B-1DA0-8248-AC3A-AFD46B0A6480}"/>
              </a:ext>
            </a:extLst>
          </p:cNvPr>
          <p:cNvPicPr>
            <a:picLocks noChangeAspect="1"/>
          </p:cNvPicPr>
          <p:nvPr userDrawn="1"/>
        </p:nvPicPr>
        <p:blipFill>
          <a:blip r:embed="rId4"/>
          <a:stretch>
            <a:fillRect/>
          </a:stretch>
        </p:blipFill>
        <p:spPr>
          <a:xfrm>
            <a:off x="1" y="-11235"/>
            <a:ext cx="2190751" cy="936219"/>
          </a:xfrm>
          <a:prstGeom prst="rect">
            <a:avLst/>
          </a:prstGeom>
        </p:spPr>
      </p:pic>
    </p:spTree>
    <p:extLst>
      <p:ext uri="{BB962C8B-B14F-4D97-AF65-F5344CB8AC3E}">
        <p14:creationId xmlns:p14="http://schemas.microsoft.com/office/powerpoint/2010/main" val="293517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killeslide vern">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E2EE7C9-59D8-DA41-8E28-2E068F583999}"/>
              </a:ext>
            </a:extLst>
          </p:cNvPr>
          <p:cNvSpPr/>
          <p:nvPr userDrawn="1"/>
        </p:nvSpPr>
        <p:spPr>
          <a:xfrm>
            <a:off x="0" y="0"/>
            <a:ext cx="12192000" cy="685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3" name="Date Placeholder 2"/>
          <p:cNvSpPr>
            <a:spLocks noGrp="1"/>
          </p:cNvSpPr>
          <p:nvPr>
            <p:ph type="dt" sz="half" idx="10"/>
          </p:nvPr>
        </p:nvSpPr>
        <p:spPr/>
        <p:txBody>
          <a:bodyPr/>
          <a:lstStyle>
            <a:lvl1pPr>
              <a:defRPr>
                <a:solidFill>
                  <a:schemeClr val="bg1"/>
                </a:solidFill>
              </a:defRPr>
            </a:lvl1pPr>
          </a:lstStyle>
          <a:p>
            <a:pPr algn="r"/>
            <a:fld id="{EC98433A-663F-DE41-80A4-84F931713E0B}" type="datetime1">
              <a:rPr lang="nb-NO" smtClean="0"/>
              <a:t>29.01.2026</a:t>
            </a:fld>
            <a:endParaRPr lang="nb-NO" dirty="0"/>
          </a:p>
        </p:txBody>
      </p:sp>
      <p:sp>
        <p:nvSpPr>
          <p:cNvPr id="7" name="Footer Placeholder 6"/>
          <p:cNvSpPr>
            <a:spLocks noGrp="1"/>
          </p:cNvSpPr>
          <p:nvPr>
            <p:ph type="ftr" sz="quarter" idx="11"/>
          </p:nvPr>
        </p:nvSpPr>
        <p:spPr>
          <a:xfrm>
            <a:off x="2194985" y="6368062"/>
            <a:ext cx="7740647" cy="222249"/>
          </a:xfrm>
        </p:spPr>
        <p:txBody>
          <a:bodyPr/>
          <a:lstStyle>
            <a:lvl1pPr>
              <a:defRPr>
                <a:solidFill>
                  <a:schemeClr val="bg1"/>
                </a:solidFill>
              </a:defRPr>
            </a:lvl1pPr>
          </a:lstStyle>
          <a:p>
            <a:endParaRPr lang="nb-NO"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Skilleslide vern</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1" name="Title 1">
            <a:extLst>
              <a:ext uri="{FF2B5EF4-FFF2-40B4-BE49-F238E27FC236}">
                <a16:creationId xmlns:a16="http://schemas.microsoft.com/office/drawing/2014/main" id="{4E10CE3A-88AD-D343-A832-53012C3B2CE9}"/>
              </a:ext>
            </a:extLst>
          </p:cNvPr>
          <p:cNvSpPr>
            <a:spLocks noGrp="1"/>
          </p:cNvSpPr>
          <p:nvPr>
            <p:ph type="title" hasCustomPrompt="1"/>
          </p:nvPr>
        </p:nvSpPr>
        <p:spPr>
          <a:xfrm>
            <a:off x="2194983" y="1264146"/>
            <a:ext cx="9521167" cy="2626391"/>
          </a:xfrm>
        </p:spPr>
        <p:txBody>
          <a:bodyPr wrap="square" anchor="b">
            <a:noAutofit/>
          </a:bodyPr>
          <a:lstStyle>
            <a:lvl1pPr algn="l">
              <a:defRPr sz="3733" b="0" cap="none">
                <a:solidFill>
                  <a:schemeClr val="bg1"/>
                </a:solidFill>
                <a:latin typeface="+mj-lt"/>
              </a:defRPr>
            </a:lvl1pPr>
          </a:lstStyle>
          <a:p>
            <a:r>
              <a:rPr lang="nb-NO" dirty="0"/>
              <a:t>Tittel skilleslide maks </a:t>
            </a:r>
            <a:r>
              <a:rPr lang="nb-NO"/>
              <a:t>tre linjer</a:t>
            </a:r>
            <a:endParaRPr lang="nb-NO" dirty="0"/>
          </a:p>
        </p:txBody>
      </p:sp>
      <p:sp>
        <p:nvSpPr>
          <p:cNvPr id="12" name="Plassholder for tekst 4">
            <a:extLst>
              <a:ext uri="{FF2B5EF4-FFF2-40B4-BE49-F238E27FC236}">
                <a16:creationId xmlns:a16="http://schemas.microsoft.com/office/drawing/2014/main" id="{70B8FB30-050A-EA4F-8A78-5B52B6EEC72F}"/>
              </a:ext>
            </a:extLst>
          </p:cNvPr>
          <p:cNvSpPr>
            <a:spLocks noGrp="1"/>
          </p:cNvSpPr>
          <p:nvPr>
            <p:ph type="body" sz="quarter" idx="13"/>
          </p:nvPr>
        </p:nvSpPr>
        <p:spPr>
          <a:xfrm>
            <a:off x="2198661" y="4005065"/>
            <a:ext cx="9504388" cy="774369"/>
          </a:xfrm>
        </p:spPr>
        <p:txBody>
          <a:bodyPr rIns="0" bIns="46800"/>
          <a:lstStyle>
            <a:lvl1pPr marL="0" indent="0">
              <a:buNone/>
              <a:defRPr>
                <a:solidFill>
                  <a:schemeClr val="bg1"/>
                </a:solidFill>
              </a:defRPr>
            </a:lvl1pPr>
            <a:lvl2pPr marL="241294" indent="0">
              <a:buNone/>
              <a:defRPr/>
            </a:lvl2pPr>
          </a:lstStyle>
          <a:p>
            <a:pPr lvl="0"/>
            <a:r>
              <a:rPr lang="nb-NO"/>
              <a:t>Rediger tekststiler i malen</a:t>
            </a:r>
          </a:p>
        </p:txBody>
      </p:sp>
      <p:pic>
        <p:nvPicPr>
          <p:cNvPr id="14" name="Picture 8">
            <a:extLst>
              <a:ext uri="{FF2B5EF4-FFF2-40B4-BE49-F238E27FC236}">
                <a16:creationId xmlns:a16="http://schemas.microsoft.com/office/drawing/2014/main" id="{287125F8-6DCD-564F-A9F9-0498A5539E2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269003" y="5746357"/>
            <a:ext cx="1434148" cy="460155"/>
          </a:xfrm>
          <a:prstGeom prst="rect">
            <a:avLst/>
          </a:prstGeom>
        </p:spPr>
      </p:pic>
      <p:pic>
        <p:nvPicPr>
          <p:cNvPr id="16" name="Bilde 15">
            <a:extLst>
              <a:ext uri="{FF2B5EF4-FFF2-40B4-BE49-F238E27FC236}">
                <a16:creationId xmlns:a16="http://schemas.microsoft.com/office/drawing/2014/main" id="{B74C64F8-9BE1-E04E-AC5B-6385FDA118C8}"/>
              </a:ext>
            </a:extLst>
          </p:cNvPr>
          <p:cNvPicPr>
            <a:picLocks noChangeAspect="1"/>
          </p:cNvPicPr>
          <p:nvPr userDrawn="1"/>
        </p:nvPicPr>
        <p:blipFill>
          <a:blip r:embed="rId3" cstate="print">
            <a:alphaModFix amt="30000"/>
            <a:extLst>
              <a:ext uri="{28A0092B-C50C-407E-A947-70E740481C1C}">
                <a14:useLocalDpi xmlns:a14="http://schemas.microsoft.com/office/drawing/2010/main"/>
              </a:ext>
            </a:extLst>
          </a:blip>
          <a:stretch>
            <a:fillRect/>
          </a:stretch>
        </p:blipFill>
        <p:spPr>
          <a:xfrm rot="10800000">
            <a:off x="5332109" y="0"/>
            <a:ext cx="6845131" cy="4157472"/>
          </a:xfrm>
          <a:prstGeom prst="rect">
            <a:avLst/>
          </a:prstGeom>
        </p:spPr>
      </p:pic>
      <p:pic>
        <p:nvPicPr>
          <p:cNvPr id="15" name="Bilde 14">
            <a:extLst>
              <a:ext uri="{FF2B5EF4-FFF2-40B4-BE49-F238E27FC236}">
                <a16:creationId xmlns:a16="http://schemas.microsoft.com/office/drawing/2014/main" id="{41A781B1-576B-A145-B847-3AFB3325E810}"/>
              </a:ext>
            </a:extLst>
          </p:cNvPr>
          <p:cNvPicPr>
            <a:picLocks noChangeAspect="1"/>
          </p:cNvPicPr>
          <p:nvPr userDrawn="1"/>
        </p:nvPicPr>
        <p:blipFill>
          <a:blip r:embed="rId4"/>
          <a:stretch>
            <a:fillRect/>
          </a:stretch>
        </p:blipFill>
        <p:spPr>
          <a:xfrm>
            <a:off x="1" y="-11235"/>
            <a:ext cx="2190751" cy="936219"/>
          </a:xfrm>
          <a:prstGeom prst="rect">
            <a:avLst/>
          </a:prstGeom>
        </p:spPr>
      </p:pic>
    </p:spTree>
    <p:extLst>
      <p:ext uri="{BB962C8B-B14F-4D97-AF65-F5344CB8AC3E}">
        <p14:creationId xmlns:p14="http://schemas.microsoft.com/office/powerpoint/2010/main" val="386973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killeslide rust">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E2EE7C9-59D8-DA41-8E28-2E068F583999}"/>
              </a:ext>
            </a:extLst>
          </p:cNvPr>
          <p:cNvSpPr/>
          <p:nvPr userDrawn="1"/>
        </p:nvSpPr>
        <p:spPr>
          <a:xfrm>
            <a:off x="0" y="0"/>
            <a:ext cx="12192000"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pic>
        <p:nvPicPr>
          <p:cNvPr id="16" name="Bilde 15">
            <a:extLst>
              <a:ext uri="{FF2B5EF4-FFF2-40B4-BE49-F238E27FC236}">
                <a16:creationId xmlns:a16="http://schemas.microsoft.com/office/drawing/2014/main" id="{F1B1AE0C-D4F6-654F-8352-77FD82F937AA}"/>
              </a:ext>
            </a:extLst>
          </p:cNvPr>
          <p:cNvPicPr>
            <a:picLocks noChangeAspect="1"/>
          </p:cNvPicPr>
          <p:nvPr userDrawn="1"/>
        </p:nvPicPr>
        <p:blipFill>
          <a:blip r:embed="rId2" cstate="print">
            <a:alphaModFix amt="25000"/>
            <a:extLst>
              <a:ext uri="{28A0092B-C50C-407E-A947-70E740481C1C}">
                <a14:useLocalDpi xmlns:a14="http://schemas.microsoft.com/office/drawing/2010/main"/>
              </a:ext>
            </a:extLst>
          </a:blip>
          <a:stretch>
            <a:fillRect/>
          </a:stretch>
        </p:blipFill>
        <p:spPr>
          <a:xfrm>
            <a:off x="5327915" y="0"/>
            <a:ext cx="6858000" cy="6858000"/>
          </a:xfrm>
          <a:prstGeom prst="rect">
            <a:avLst/>
          </a:prstGeom>
        </p:spPr>
      </p:pic>
      <p:sp>
        <p:nvSpPr>
          <p:cNvPr id="3" name="Date Placeholder 2"/>
          <p:cNvSpPr>
            <a:spLocks noGrp="1"/>
          </p:cNvSpPr>
          <p:nvPr>
            <p:ph type="dt" sz="half" idx="10"/>
          </p:nvPr>
        </p:nvSpPr>
        <p:spPr/>
        <p:txBody>
          <a:bodyPr/>
          <a:lstStyle>
            <a:lvl1pPr>
              <a:defRPr>
                <a:solidFill>
                  <a:schemeClr val="bg1"/>
                </a:solidFill>
              </a:defRPr>
            </a:lvl1pPr>
          </a:lstStyle>
          <a:p>
            <a:pPr algn="r"/>
            <a:fld id="{3E84337F-1E6F-9640-8B8A-396370A20634}" type="datetime1">
              <a:rPr lang="nb-NO" smtClean="0"/>
              <a:t>29.01.2026</a:t>
            </a:fld>
            <a:endParaRPr lang="nb-NO" dirty="0"/>
          </a:p>
        </p:txBody>
      </p:sp>
      <p:sp>
        <p:nvSpPr>
          <p:cNvPr id="7" name="Footer Placeholder 6"/>
          <p:cNvSpPr>
            <a:spLocks noGrp="1"/>
          </p:cNvSpPr>
          <p:nvPr>
            <p:ph type="ftr" sz="quarter" idx="11"/>
          </p:nvPr>
        </p:nvSpPr>
        <p:spPr>
          <a:xfrm>
            <a:off x="2194985" y="6368062"/>
            <a:ext cx="7740647" cy="222249"/>
          </a:xfrm>
        </p:spPr>
        <p:txBody>
          <a:bodyPr/>
          <a:lstStyle>
            <a:lvl1pPr>
              <a:defRPr>
                <a:solidFill>
                  <a:schemeClr val="bg1"/>
                </a:solidFill>
              </a:defRPr>
            </a:lvl1pPr>
          </a:lstStyle>
          <a:p>
            <a:endParaRPr lang="nb-NO"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Skilleslide rust</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1" name="Title 1">
            <a:extLst>
              <a:ext uri="{FF2B5EF4-FFF2-40B4-BE49-F238E27FC236}">
                <a16:creationId xmlns:a16="http://schemas.microsoft.com/office/drawing/2014/main" id="{03FA0BD8-6093-BB4A-9C22-C958FB627271}"/>
              </a:ext>
            </a:extLst>
          </p:cNvPr>
          <p:cNvSpPr>
            <a:spLocks noGrp="1"/>
          </p:cNvSpPr>
          <p:nvPr>
            <p:ph type="title" hasCustomPrompt="1"/>
          </p:nvPr>
        </p:nvSpPr>
        <p:spPr>
          <a:xfrm>
            <a:off x="2194983" y="1264146"/>
            <a:ext cx="9521167" cy="2626391"/>
          </a:xfrm>
        </p:spPr>
        <p:txBody>
          <a:bodyPr wrap="square" anchor="b">
            <a:noAutofit/>
          </a:bodyPr>
          <a:lstStyle>
            <a:lvl1pPr algn="l">
              <a:defRPr sz="3733" b="0" cap="none">
                <a:solidFill>
                  <a:schemeClr val="bg1"/>
                </a:solidFill>
                <a:latin typeface="+mj-lt"/>
              </a:defRPr>
            </a:lvl1pPr>
          </a:lstStyle>
          <a:p>
            <a:r>
              <a:rPr lang="nb-NO" dirty="0"/>
              <a:t>Tittel skilleslide maks tre linjer</a:t>
            </a:r>
          </a:p>
        </p:txBody>
      </p:sp>
      <p:sp>
        <p:nvSpPr>
          <p:cNvPr id="12" name="Plassholder for tekst 4">
            <a:extLst>
              <a:ext uri="{FF2B5EF4-FFF2-40B4-BE49-F238E27FC236}">
                <a16:creationId xmlns:a16="http://schemas.microsoft.com/office/drawing/2014/main" id="{63E227E5-26C4-4F46-8352-CB19DF401DCF}"/>
              </a:ext>
            </a:extLst>
          </p:cNvPr>
          <p:cNvSpPr>
            <a:spLocks noGrp="1"/>
          </p:cNvSpPr>
          <p:nvPr>
            <p:ph type="body" sz="quarter" idx="13"/>
          </p:nvPr>
        </p:nvSpPr>
        <p:spPr>
          <a:xfrm>
            <a:off x="2198661" y="4005065"/>
            <a:ext cx="9504388" cy="774369"/>
          </a:xfrm>
        </p:spPr>
        <p:txBody>
          <a:bodyPr rIns="0" bIns="46800"/>
          <a:lstStyle>
            <a:lvl1pPr marL="0" indent="0">
              <a:buNone/>
              <a:defRPr>
                <a:solidFill>
                  <a:schemeClr val="bg1"/>
                </a:solidFill>
              </a:defRPr>
            </a:lvl1pPr>
            <a:lvl2pPr marL="241294" indent="0">
              <a:buNone/>
              <a:defRPr/>
            </a:lvl2pPr>
          </a:lstStyle>
          <a:p>
            <a:pPr lvl="0"/>
            <a:r>
              <a:rPr lang="nb-NO"/>
              <a:t>Rediger tekststiler i malen</a:t>
            </a:r>
          </a:p>
        </p:txBody>
      </p:sp>
      <p:pic>
        <p:nvPicPr>
          <p:cNvPr id="14" name="Picture 8">
            <a:extLst>
              <a:ext uri="{FF2B5EF4-FFF2-40B4-BE49-F238E27FC236}">
                <a16:creationId xmlns:a16="http://schemas.microsoft.com/office/drawing/2014/main" id="{94F461BA-7091-C24B-8774-FEFAD6EC29C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269003" y="5746357"/>
            <a:ext cx="1434148" cy="460155"/>
          </a:xfrm>
          <a:prstGeom prst="rect">
            <a:avLst/>
          </a:prstGeom>
        </p:spPr>
      </p:pic>
      <p:pic>
        <p:nvPicPr>
          <p:cNvPr id="15" name="Bilde 14">
            <a:extLst>
              <a:ext uri="{FF2B5EF4-FFF2-40B4-BE49-F238E27FC236}">
                <a16:creationId xmlns:a16="http://schemas.microsoft.com/office/drawing/2014/main" id="{6CB2976F-4B7D-4D46-91FE-4AD2FA9D4012}"/>
              </a:ext>
            </a:extLst>
          </p:cNvPr>
          <p:cNvPicPr>
            <a:picLocks noChangeAspect="1"/>
          </p:cNvPicPr>
          <p:nvPr userDrawn="1"/>
        </p:nvPicPr>
        <p:blipFill>
          <a:blip r:embed="rId4"/>
          <a:stretch>
            <a:fillRect/>
          </a:stretch>
        </p:blipFill>
        <p:spPr>
          <a:xfrm>
            <a:off x="1" y="-11235"/>
            <a:ext cx="2190751" cy="936219"/>
          </a:xfrm>
          <a:prstGeom prst="rect">
            <a:avLst/>
          </a:prstGeom>
        </p:spPr>
      </p:pic>
    </p:spTree>
    <p:extLst>
      <p:ext uri="{BB962C8B-B14F-4D97-AF65-F5344CB8AC3E}">
        <p14:creationId xmlns:p14="http://schemas.microsoft.com/office/powerpoint/2010/main" val="236712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killeslide interiør">
    <p:bg>
      <p:bgPr>
        <a:solidFill>
          <a:schemeClr val="accent6"/>
        </a:solid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E2EE7C9-59D8-DA41-8E28-2E068F583999}"/>
              </a:ext>
            </a:extLst>
          </p:cNvPr>
          <p:cNvSpPr/>
          <p:nvPr userDrawn="1"/>
        </p:nvSpPr>
        <p:spPr>
          <a:xfrm>
            <a:off x="0" y="0"/>
            <a:ext cx="12192000"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3" name="Date Placeholder 2"/>
          <p:cNvSpPr>
            <a:spLocks noGrp="1"/>
          </p:cNvSpPr>
          <p:nvPr>
            <p:ph type="dt" sz="half" idx="10"/>
          </p:nvPr>
        </p:nvSpPr>
        <p:spPr/>
        <p:txBody>
          <a:bodyPr/>
          <a:lstStyle>
            <a:lvl1pPr>
              <a:defRPr>
                <a:solidFill>
                  <a:schemeClr val="bg1"/>
                </a:solidFill>
              </a:defRPr>
            </a:lvl1pPr>
          </a:lstStyle>
          <a:p>
            <a:pPr algn="r"/>
            <a:fld id="{F3A1AF6F-8AEC-0143-8598-13648AB04FD7}" type="datetime1">
              <a:rPr lang="nb-NO" smtClean="0"/>
              <a:t>29.01.2026</a:t>
            </a:fld>
            <a:endParaRPr lang="nb-NO" dirty="0"/>
          </a:p>
        </p:txBody>
      </p:sp>
      <p:sp>
        <p:nvSpPr>
          <p:cNvPr id="7" name="Footer Placeholder 6"/>
          <p:cNvSpPr>
            <a:spLocks noGrp="1"/>
          </p:cNvSpPr>
          <p:nvPr>
            <p:ph type="ftr" sz="quarter" idx="11"/>
          </p:nvPr>
        </p:nvSpPr>
        <p:spPr>
          <a:xfrm>
            <a:off x="2194985" y="6368062"/>
            <a:ext cx="7740647" cy="222249"/>
          </a:xfrm>
        </p:spPr>
        <p:txBody>
          <a:bodyPr/>
          <a:lstStyle>
            <a:lvl1pPr>
              <a:defRPr>
                <a:solidFill>
                  <a:schemeClr val="bg1"/>
                </a:solidFill>
              </a:defRPr>
            </a:lvl1pPr>
          </a:lstStyle>
          <a:p>
            <a:endParaRPr lang="nb-NO"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Skilleslide interiør</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1" name="Title 1">
            <a:extLst>
              <a:ext uri="{FF2B5EF4-FFF2-40B4-BE49-F238E27FC236}">
                <a16:creationId xmlns:a16="http://schemas.microsoft.com/office/drawing/2014/main" id="{03FA0BD8-6093-BB4A-9C22-C958FB627271}"/>
              </a:ext>
            </a:extLst>
          </p:cNvPr>
          <p:cNvSpPr>
            <a:spLocks noGrp="1"/>
          </p:cNvSpPr>
          <p:nvPr>
            <p:ph type="title" hasCustomPrompt="1"/>
          </p:nvPr>
        </p:nvSpPr>
        <p:spPr>
          <a:xfrm>
            <a:off x="2194983" y="1264146"/>
            <a:ext cx="9521167" cy="2626391"/>
          </a:xfrm>
        </p:spPr>
        <p:txBody>
          <a:bodyPr wrap="square" anchor="b">
            <a:noAutofit/>
          </a:bodyPr>
          <a:lstStyle>
            <a:lvl1pPr algn="l">
              <a:defRPr sz="3733" b="0" cap="none">
                <a:solidFill>
                  <a:schemeClr val="bg1"/>
                </a:solidFill>
                <a:latin typeface="+mj-lt"/>
              </a:defRPr>
            </a:lvl1pPr>
          </a:lstStyle>
          <a:p>
            <a:r>
              <a:rPr lang="nb-NO" dirty="0"/>
              <a:t>Tittel skilleslide maks </a:t>
            </a:r>
            <a:r>
              <a:rPr lang="nb-NO"/>
              <a:t>tre linjer</a:t>
            </a:r>
            <a:endParaRPr lang="nb-NO" dirty="0"/>
          </a:p>
        </p:txBody>
      </p:sp>
      <p:sp>
        <p:nvSpPr>
          <p:cNvPr id="12" name="Plassholder for tekst 4">
            <a:extLst>
              <a:ext uri="{FF2B5EF4-FFF2-40B4-BE49-F238E27FC236}">
                <a16:creationId xmlns:a16="http://schemas.microsoft.com/office/drawing/2014/main" id="{63E227E5-26C4-4F46-8352-CB19DF401DCF}"/>
              </a:ext>
            </a:extLst>
          </p:cNvPr>
          <p:cNvSpPr>
            <a:spLocks noGrp="1"/>
          </p:cNvSpPr>
          <p:nvPr>
            <p:ph type="body" sz="quarter" idx="13"/>
          </p:nvPr>
        </p:nvSpPr>
        <p:spPr>
          <a:xfrm>
            <a:off x="2198661" y="4005065"/>
            <a:ext cx="9504388" cy="774369"/>
          </a:xfrm>
        </p:spPr>
        <p:txBody>
          <a:bodyPr rIns="0" bIns="46800"/>
          <a:lstStyle>
            <a:lvl1pPr marL="0" indent="0">
              <a:buNone/>
              <a:defRPr>
                <a:solidFill>
                  <a:schemeClr val="bg1"/>
                </a:solidFill>
              </a:defRPr>
            </a:lvl1pPr>
            <a:lvl2pPr marL="241294" indent="0">
              <a:buNone/>
              <a:defRPr/>
            </a:lvl2pPr>
          </a:lstStyle>
          <a:p>
            <a:pPr lvl="0"/>
            <a:r>
              <a:rPr lang="nb-NO"/>
              <a:t>Rediger tekststiler i malen</a:t>
            </a:r>
          </a:p>
        </p:txBody>
      </p:sp>
      <p:pic>
        <p:nvPicPr>
          <p:cNvPr id="14" name="Picture 8">
            <a:extLst>
              <a:ext uri="{FF2B5EF4-FFF2-40B4-BE49-F238E27FC236}">
                <a16:creationId xmlns:a16="http://schemas.microsoft.com/office/drawing/2014/main" id="{94F461BA-7091-C24B-8774-FEFAD6EC29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269003" y="5746357"/>
            <a:ext cx="1434148" cy="460155"/>
          </a:xfrm>
          <a:prstGeom prst="rect">
            <a:avLst/>
          </a:prstGeom>
        </p:spPr>
      </p:pic>
      <p:pic>
        <p:nvPicPr>
          <p:cNvPr id="15" name="Bilde 14">
            <a:extLst>
              <a:ext uri="{FF2B5EF4-FFF2-40B4-BE49-F238E27FC236}">
                <a16:creationId xmlns:a16="http://schemas.microsoft.com/office/drawing/2014/main" id="{E145E1F2-3975-DC45-8E5C-E77865CADAF0}"/>
              </a:ext>
            </a:extLst>
          </p:cNvPr>
          <p:cNvPicPr>
            <a:picLocks noChangeAspect="1"/>
          </p:cNvPicPr>
          <p:nvPr userDrawn="1"/>
        </p:nvPicPr>
        <p:blipFill>
          <a:blip r:embed="rId3" cstate="print">
            <a:alphaModFix amt="25000"/>
            <a:extLst>
              <a:ext uri="{28A0092B-C50C-407E-A947-70E740481C1C}">
                <a14:useLocalDpi xmlns:a14="http://schemas.microsoft.com/office/drawing/2010/main"/>
              </a:ext>
            </a:extLst>
          </a:blip>
          <a:stretch>
            <a:fillRect/>
          </a:stretch>
        </p:blipFill>
        <p:spPr>
          <a:xfrm>
            <a:off x="5327915" y="0"/>
            <a:ext cx="6858000" cy="6858000"/>
          </a:xfrm>
          <a:prstGeom prst="rect">
            <a:avLst/>
          </a:prstGeom>
        </p:spPr>
      </p:pic>
      <p:pic>
        <p:nvPicPr>
          <p:cNvPr id="16" name="Bilde 15">
            <a:extLst>
              <a:ext uri="{FF2B5EF4-FFF2-40B4-BE49-F238E27FC236}">
                <a16:creationId xmlns:a16="http://schemas.microsoft.com/office/drawing/2014/main" id="{79878EE4-DAA7-754A-AFA1-F9A0E5201CC9}"/>
              </a:ext>
            </a:extLst>
          </p:cNvPr>
          <p:cNvPicPr>
            <a:picLocks noChangeAspect="1"/>
          </p:cNvPicPr>
          <p:nvPr userDrawn="1"/>
        </p:nvPicPr>
        <p:blipFill>
          <a:blip r:embed="rId4"/>
          <a:stretch>
            <a:fillRect/>
          </a:stretch>
        </p:blipFill>
        <p:spPr>
          <a:xfrm>
            <a:off x="1" y="-11235"/>
            <a:ext cx="2190751" cy="936219"/>
          </a:xfrm>
          <a:prstGeom prst="rect">
            <a:avLst/>
          </a:prstGeom>
        </p:spPr>
      </p:pic>
    </p:spTree>
    <p:extLst>
      <p:ext uri="{BB962C8B-B14F-4D97-AF65-F5344CB8AC3E}">
        <p14:creationId xmlns:p14="http://schemas.microsoft.com/office/powerpoint/2010/main" val="315838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killeslide miljø">
    <p:bg>
      <p:bgPr>
        <a:solidFill>
          <a:schemeClr val="accent6"/>
        </a:solid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E2EE7C9-59D8-DA41-8E28-2E068F583999}"/>
              </a:ext>
            </a:extLst>
          </p:cNvPr>
          <p:cNvSpPr/>
          <p:nvPr userDrawn="1"/>
        </p:nvSpPr>
        <p:spPr>
          <a:xfrm>
            <a:off x="0" y="0"/>
            <a:ext cx="12192000" cy="6858000"/>
          </a:xfrm>
          <a:prstGeom prst="rect">
            <a:avLst/>
          </a:prstGeom>
          <a:solidFill>
            <a:srgbClr val="648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3" name="Date Placeholder 2"/>
          <p:cNvSpPr>
            <a:spLocks noGrp="1"/>
          </p:cNvSpPr>
          <p:nvPr>
            <p:ph type="dt" sz="half" idx="10"/>
          </p:nvPr>
        </p:nvSpPr>
        <p:spPr/>
        <p:txBody>
          <a:bodyPr/>
          <a:lstStyle>
            <a:lvl1pPr>
              <a:defRPr>
                <a:solidFill>
                  <a:schemeClr val="bg1"/>
                </a:solidFill>
              </a:defRPr>
            </a:lvl1pPr>
          </a:lstStyle>
          <a:p>
            <a:pPr algn="r"/>
            <a:fld id="{E599C1E9-7AC1-8541-9EF1-9C77E3977FC1}" type="datetime1">
              <a:rPr lang="nb-NO" smtClean="0"/>
              <a:t>29.01.2026</a:t>
            </a:fld>
            <a:endParaRPr lang="nb-NO" dirty="0"/>
          </a:p>
        </p:txBody>
      </p:sp>
      <p:sp>
        <p:nvSpPr>
          <p:cNvPr id="7" name="Footer Placeholder 6"/>
          <p:cNvSpPr>
            <a:spLocks noGrp="1"/>
          </p:cNvSpPr>
          <p:nvPr>
            <p:ph type="ftr" sz="quarter" idx="11"/>
          </p:nvPr>
        </p:nvSpPr>
        <p:spPr>
          <a:xfrm>
            <a:off x="2194985" y="6368062"/>
            <a:ext cx="7740647" cy="222249"/>
          </a:xfrm>
        </p:spPr>
        <p:txBody>
          <a:bodyPr/>
          <a:lstStyle>
            <a:lvl1pPr>
              <a:defRPr>
                <a:solidFill>
                  <a:schemeClr val="bg1"/>
                </a:solidFill>
              </a:defRPr>
            </a:lvl1pPr>
          </a:lstStyle>
          <a:p>
            <a:endParaRPr lang="nb-NO"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Skilleslide miljø</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1" name="Title 1">
            <a:extLst>
              <a:ext uri="{FF2B5EF4-FFF2-40B4-BE49-F238E27FC236}">
                <a16:creationId xmlns:a16="http://schemas.microsoft.com/office/drawing/2014/main" id="{03FA0BD8-6093-BB4A-9C22-C958FB627271}"/>
              </a:ext>
            </a:extLst>
          </p:cNvPr>
          <p:cNvSpPr>
            <a:spLocks noGrp="1"/>
          </p:cNvSpPr>
          <p:nvPr>
            <p:ph type="title" hasCustomPrompt="1"/>
          </p:nvPr>
        </p:nvSpPr>
        <p:spPr>
          <a:xfrm>
            <a:off x="2194983" y="1264146"/>
            <a:ext cx="9521167" cy="2626391"/>
          </a:xfrm>
        </p:spPr>
        <p:txBody>
          <a:bodyPr wrap="square" anchor="b">
            <a:noAutofit/>
          </a:bodyPr>
          <a:lstStyle>
            <a:lvl1pPr algn="l">
              <a:defRPr sz="3733" b="0" cap="none">
                <a:solidFill>
                  <a:schemeClr val="bg1"/>
                </a:solidFill>
                <a:latin typeface="+mj-lt"/>
              </a:defRPr>
            </a:lvl1pPr>
          </a:lstStyle>
          <a:p>
            <a:r>
              <a:rPr lang="nb-NO" dirty="0"/>
              <a:t>Tittel skilleslide maks </a:t>
            </a:r>
            <a:r>
              <a:rPr lang="nb-NO"/>
              <a:t>tre linjer</a:t>
            </a:r>
            <a:endParaRPr lang="nb-NO" dirty="0"/>
          </a:p>
        </p:txBody>
      </p:sp>
      <p:sp>
        <p:nvSpPr>
          <p:cNvPr id="12" name="Plassholder for tekst 4">
            <a:extLst>
              <a:ext uri="{FF2B5EF4-FFF2-40B4-BE49-F238E27FC236}">
                <a16:creationId xmlns:a16="http://schemas.microsoft.com/office/drawing/2014/main" id="{63E227E5-26C4-4F46-8352-CB19DF401DCF}"/>
              </a:ext>
            </a:extLst>
          </p:cNvPr>
          <p:cNvSpPr>
            <a:spLocks noGrp="1"/>
          </p:cNvSpPr>
          <p:nvPr>
            <p:ph type="body" sz="quarter" idx="13"/>
          </p:nvPr>
        </p:nvSpPr>
        <p:spPr>
          <a:xfrm>
            <a:off x="2198661" y="4005065"/>
            <a:ext cx="9504388" cy="774369"/>
          </a:xfrm>
        </p:spPr>
        <p:txBody>
          <a:bodyPr rIns="0" bIns="46800"/>
          <a:lstStyle>
            <a:lvl1pPr marL="0" indent="0">
              <a:buNone/>
              <a:defRPr>
                <a:solidFill>
                  <a:schemeClr val="bg1"/>
                </a:solidFill>
              </a:defRPr>
            </a:lvl1pPr>
            <a:lvl2pPr marL="241294" indent="0">
              <a:buNone/>
              <a:defRPr/>
            </a:lvl2pPr>
          </a:lstStyle>
          <a:p>
            <a:pPr lvl="0"/>
            <a:r>
              <a:rPr lang="nb-NO"/>
              <a:t>Rediger tekststiler i malen</a:t>
            </a:r>
          </a:p>
        </p:txBody>
      </p:sp>
      <p:pic>
        <p:nvPicPr>
          <p:cNvPr id="14" name="Picture 8">
            <a:extLst>
              <a:ext uri="{FF2B5EF4-FFF2-40B4-BE49-F238E27FC236}">
                <a16:creationId xmlns:a16="http://schemas.microsoft.com/office/drawing/2014/main" id="{94F461BA-7091-C24B-8774-FEFAD6EC29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269003" y="5746357"/>
            <a:ext cx="1434148" cy="460155"/>
          </a:xfrm>
          <a:prstGeom prst="rect">
            <a:avLst/>
          </a:prstGeom>
        </p:spPr>
      </p:pic>
      <p:pic>
        <p:nvPicPr>
          <p:cNvPr id="16" name="Bilde 15">
            <a:extLst>
              <a:ext uri="{FF2B5EF4-FFF2-40B4-BE49-F238E27FC236}">
                <a16:creationId xmlns:a16="http://schemas.microsoft.com/office/drawing/2014/main" id="{899FE640-1E0F-A348-ADCF-144B9C1EFC9F}"/>
              </a:ext>
            </a:extLst>
          </p:cNvPr>
          <p:cNvPicPr>
            <a:picLocks noChangeAspect="1"/>
          </p:cNvPicPr>
          <p:nvPr userDrawn="1"/>
        </p:nvPicPr>
        <p:blipFill>
          <a:blip r:embed="rId3" cstate="print">
            <a:alphaModFix amt="25000"/>
            <a:extLst>
              <a:ext uri="{28A0092B-C50C-407E-A947-70E740481C1C}">
                <a14:useLocalDpi xmlns:a14="http://schemas.microsoft.com/office/drawing/2010/main"/>
              </a:ext>
            </a:extLst>
          </a:blip>
          <a:stretch>
            <a:fillRect/>
          </a:stretch>
        </p:blipFill>
        <p:spPr>
          <a:xfrm rot="10800000">
            <a:off x="5332109" y="0"/>
            <a:ext cx="6845131" cy="4157472"/>
          </a:xfrm>
          <a:prstGeom prst="rect">
            <a:avLst/>
          </a:prstGeom>
        </p:spPr>
      </p:pic>
      <p:pic>
        <p:nvPicPr>
          <p:cNvPr id="15" name="Bilde 14">
            <a:extLst>
              <a:ext uri="{FF2B5EF4-FFF2-40B4-BE49-F238E27FC236}">
                <a16:creationId xmlns:a16="http://schemas.microsoft.com/office/drawing/2014/main" id="{EF01E738-4676-BD4B-9ABB-A9EAA76799DF}"/>
              </a:ext>
            </a:extLst>
          </p:cNvPr>
          <p:cNvPicPr>
            <a:picLocks noChangeAspect="1"/>
          </p:cNvPicPr>
          <p:nvPr userDrawn="1"/>
        </p:nvPicPr>
        <p:blipFill>
          <a:blip r:embed="rId4"/>
          <a:stretch>
            <a:fillRect/>
          </a:stretch>
        </p:blipFill>
        <p:spPr>
          <a:xfrm>
            <a:off x="1" y="-11235"/>
            <a:ext cx="2190751" cy="936219"/>
          </a:xfrm>
          <a:prstGeom prst="rect">
            <a:avLst/>
          </a:prstGeom>
        </p:spPr>
      </p:pic>
    </p:spTree>
    <p:extLst>
      <p:ext uri="{BB962C8B-B14F-4D97-AF65-F5344CB8AC3E}">
        <p14:creationId xmlns:p14="http://schemas.microsoft.com/office/powerpoint/2010/main" val="1174614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F5BA72-9C08-2D47-BD58-C879E1757718}"/>
              </a:ext>
            </a:extLst>
          </p:cNvPr>
          <p:cNvSpPr>
            <a:spLocks noGrp="1"/>
          </p:cNvSpPr>
          <p:nvPr>
            <p:ph type="title"/>
          </p:nvPr>
        </p:nvSpPr>
        <p:spPr>
          <a:xfrm>
            <a:off x="673100" y="1123952"/>
            <a:ext cx="11049000" cy="618067"/>
          </a:xfrm>
        </p:spPr>
        <p:txBody>
          <a:bodyPr/>
          <a:lstStyle/>
          <a:p>
            <a:r>
              <a:rPr lang="nb-NO"/>
              <a:t>Klikk for å redigere tittelstil</a:t>
            </a:r>
            <a:endParaRPr lang="nb-NO" dirty="0"/>
          </a:p>
        </p:txBody>
      </p:sp>
      <p:sp>
        <p:nvSpPr>
          <p:cNvPr id="3" name="Plassholder for lysbildenummer 2">
            <a:extLst>
              <a:ext uri="{FF2B5EF4-FFF2-40B4-BE49-F238E27FC236}">
                <a16:creationId xmlns:a16="http://schemas.microsoft.com/office/drawing/2014/main" id="{B68378DD-A456-B34C-9FA9-052DB881BF31}"/>
              </a:ext>
            </a:extLst>
          </p:cNvPr>
          <p:cNvSpPr>
            <a:spLocks noGrp="1"/>
          </p:cNvSpPr>
          <p:nvPr>
            <p:ph type="sldNum" sz="quarter" idx="10"/>
          </p:nvPr>
        </p:nvSpPr>
        <p:spPr>
          <a:xfrm>
            <a:off x="238136" y="6368062"/>
            <a:ext cx="1825417" cy="222249"/>
          </a:xfrm>
        </p:spPr>
        <p:txBody>
          <a:bodyPr/>
          <a:lstStyle/>
          <a:p>
            <a:fld id="{A334FB63-2F9F-7342-A585-059C0048F1BB}" type="slidenum">
              <a:rPr lang="nb-NO" smtClean="0"/>
              <a:pPr/>
              <a:t>‹#›</a:t>
            </a:fld>
            <a:endParaRPr lang="nb-NO" dirty="0"/>
          </a:p>
        </p:txBody>
      </p:sp>
      <p:sp>
        <p:nvSpPr>
          <p:cNvPr id="4" name="Plassholder for dato 3">
            <a:extLst>
              <a:ext uri="{FF2B5EF4-FFF2-40B4-BE49-F238E27FC236}">
                <a16:creationId xmlns:a16="http://schemas.microsoft.com/office/drawing/2014/main" id="{45089645-2BF9-0746-90C5-E97A411D2E94}"/>
              </a:ext>
            </a:extLst>
          </p:cNvPr>
          <p:cNvSpPr>
            <a:spLocks noGrp="1"/>
          </p:cNvSpPr>
          <p:nvPr>
            <p:ph type="dt" sz="half" idx="11"/>
          </p:nvPr>
        </p:nvSpPr>
        <p:spPr/>
        <p:txBody>
          <a:bodyPr/>
          <a:lstStyle/>
          <a:p>
            <a:pPr algn="r"/>
            <a:fld id="{0715C8B7-1A63-9545-A984-A5DBDFBB1092}" type="datetime1">
              <a:rPr lang="nb-NO" smtClean="0"/>
              <a:t>29.01.2026</a:t>
            </a:fld>
            <a:endParaRPr lang="nb-NO" dirty="0"/>
          </a:p>
        </p:txBody>
      </p:sp>
      <p:sp>
        <p:nvSpPr>
          <p:cNvPr id="5" name="Plassholder for bunntekst 4">
            <a:extLst>
              <a:ext uri="{FF2B5EF4-FFF2-40B4-BE49-F238E27FC236}">
                <a16:creationId xmlns:a16="http://schemas.microsoft.com/office/drawing/2014/main" id="{7169468A-4727-0E4C-9638-FF3D3C0DBDE9}"/>
              </a:ext>
            </a:extLst>
          </p:cNvPr>
          <p:cNvSpPr>
            <a:spLocks noGrp="1"/>
          </p:cNvSpPr>
          <p:nvPr>
            <p:ph type="ftr" sz="quarter" idx="12"/>
          </p:nvPr>
        </p:nvSpPr>
        <p:spPr>
          <a:xfrm>
            <a:off x="2194985" y="6368062"/>
            <a:ext cx="7740647" cy="222249"/>
          </a:xfrm>
        </p:spPr>
        <p:txBody>
          <a:bodyPr/>
          <a:lstStyle/>
          <a:p>
            <a:endParaRPr lang="nb-NO" dirty="0"/>
          </a:p>
        </p:txBody>
      </p:sp>
      <p:sp>
        <p:nvSpPr>
          <p:cNvPr id="10" name="Text Placeholder 2">
            <a:extLst>
              <a:ext uri="{FF2B5EF4-FFF2-40B4-BE49-F238E27FC236}">
                <a16:creationId xmlns:a16="http://schemas.microsoft.com/office/drawing/2014/main" id="{1E5BD63C-04C1-0842-9BC8-86552E6CF943}"/>
              </a:ext>
            </a:extLst>
          </p:cNvPr>
          <p:cNvSpPr>
            <a:spLocks noGrp="1"/>
          </p:cNvSpPr>
          <p:nvPr>
            <p:ph idx="1" hasCustomPrompt="1"/>
          </p:nvPr>
        </p:nvSpPr>
        <p:spPr>
          <a:xfrm>
            <a:off x="673100" y="1989667"/>
            <a:ext cx="11049000" cy="4222752"/>
          </a:xfrm>
          <a:prstGeom prst="rect">
            <a:avLst/>
          </a:prstGeom>
        </p:spPr>
        <p:txBody>
          <a:bodyPr vert="horz" lIns="0" tIns="0" rIns="91440" bIns="45720" rtlCol="0">
            <a:noAutofit/>
          </a:bodyPr>
          <a:lstStyle>
            <a:lvl1pPr marL="245527" indent="-245527">
              <a:buFont typeface="Arial" panose="020B0604020202020204" pitchFamily="34" charset="0"/>
              <a:buChar char="•"/>
              <a:tabLst/>
              <a:defRPr sz="2667"/>
            </a:lvl1pPr>
          </a:lstStyle>
          <a:p>
            <a:pPr lvl="0"/>
            <a:r>
              <a:rPr lang="nb-NO" dirty="0"/>
              <a:t>Klikk for å redigere tekststiler i malen</a:t>
            </a:r>
          </a:p>
        </p:txBody>
      </p:sp>
      <p:sp>
        <p:nvSpPr>
          <p:cNvPr id="13" name="TextBox 9">
            <a:extLst>
              <a:ext uri="{FF2B5EF4-FFF2-40B4-BE49-F238E27FC236}">
                <a16:creationId xmlns:a16="http://schemas.microsoft.com/office/drawing/2014/main" id="{D614DC5A-DEE8-E740-BCCF-A9361FB74BA1}"/>
              </a:ext>
            </a:extLst>
          </p:cNvPr>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Tittel og innhold</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Tree>
    <p:extLst>
      <p:ext uri="{BB962C8B-B14F-4D97-AF65-F5344CB8AC3E}">
        <p14:creationId xmlns:p14="http://schemas.microsoft.com/office/powerpoint/2010/main" val="407809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tel og innhold, glassblå 01">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05CC29A-163D-944E-8397-8E7CE7F5B667}"/>
              </a:ext>
            </a:extLst>
          </p:cNvPr>
          <p:cNvSpPr/>
          <p:nvPr userDrawn="1"/>
        </p:nvSpPr>
        <p:spPr>
          <a:xfrm>
            <a:off x="0" y="0"/>
            <a:ext cx="12192000" cy="6858000"/>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2" name="Tittel 1">
            <a:extLst>
              <a:ext uri="{FF2B5EF4-FFF2-40B4-BE49-F238E27FC236}">
                <a16:creationId xmlns:a16="http://schemas.microsoft.com/office/drawing/2014/main" id="{97F5BA72-9C08-2D47-BD58-C879E1757718}"/>
              </a:ext>
            </a:extLst>
          </p:cNvPr>
          <p:cNvSpPr>
            <a:spLocks noGrp="1"/>
          </p:cNvSpPr>
          <p:nvPr>
            <p:ph type="title"/>
          </p:nvPr>
        </p:nvSpPr>
        <p:spPr>
          <a:xfrm>
            <a:off x="673100" y="1123952"/>
            <a:ext cx="11049000" cy="618067"/>
          </a:xfrm>
        </p:spPr>
        <p:txBody>
          <a:bodyPr/>
          <a:lstStyle/>
          <a:p>
            <a:r>
              <a:rPr lang="nb-NO"/>
              <a:t>Klikk for å redigere tittelstil</a:t>
            </a:r>
            <a:endParaRPr lang="nb-NO" dirty="0"/>
          </a:p>
        </p:txBody>
      </p:sp>
      <p:sp>
        <p:nvSpPr>
          <p:cNvPr id="3" name="Plassholder for lysbildenummer 2">
            <a:extLst>
              <a:ext uri="{FF2B5EF4-FFF2-40B4-BE49-F238E27FC236}">
                <a16:creationId xmlns:a16="http://schemas.microsoft.com/office/drawing/2014/main" id="{B68378DD-A456-B34C-9FA9-052DB881BF31}"/>
              </a:ext>
            </a:extLst>
          </p:cNvPr>
          <p:cNvSpPr>
            <a:spLocks noGrp="1"/>
          </p:cNvSpPr>
          <p:nvPr>
            <p:ph type="sldNum" sz="quarter" idx="10"/>
          </p:nvPr>
        </p:nvSpPr>
        <p:spPr>
          <a:xfrm>
            <a:off x="238136" y="6368062"/>
            <a:ext cx="1825417" cy="222249"/>
          </a:xfrm>
        </p:spPr>
        <p:txBody>
          <a:bodyPr/>
          <a:lstStyle/>
          <a:p>
            <a:fld id="{A334FB63-2F9F-7342-A585-059C0048F1BB}" type="slidenum">
              <a:rPr lang="nb-NO" smtClean="0"/>
              <a:pPr/>
              <a:t>‹#›</a:t>
            </a:fld>
            <a:endParaRPr lang="nb-NO" dirty="0"/>
          </a:p>
        </p:txBody>
      </p:sp>
      <p:sp>
        <p:nvSpPr>
          <p:cNvPr id="4" name="Plassholder for dato 3">
            <a:extLst>
              <a:ext uri="{FF2B5EF4-FFF2-40B4-BE49-F238E27FC236}">
                <a16:creationId xmlns:a16="http://schemas.microsoft.com/office/drawing/2014/main" id="{45089645-2BF9-0746-90C5-E97A411D2E94}"/>
              </a:ext>
            </a:extLst>
          </p:cNvPr>
          <p:cNvSpPr>
            <a:spLocks noGrp="1"/>
          </p:cNvSpPr>
          <p:nvPr>
            <p:ph type="dt" sz="half" idx="11"/>
          </p:nvPr>
        </p:nvSpPr>
        <p:spPr/>
        <p:txBody>
          <a:bodyPr/>
          <a:lstStyle/>
          <a:p>
            <a:pPr algn="r"/>
            <a:fld id="{C0955BA7-86E0-5A46-88AC-A9BFA21A377C}" type="datetime1">
              <a:rPr lang="nb-NO" smtClean="0"/>
              <a:t>29.01.2026</a:t>
            </a:fld>
            <a:endParaRPr lang="nb-NO" dirty="0"/>
          </a:p>
        </p:txBody>
      </p:sp>
      <p:sp>
        <p:nvSpPr>
          <p:cNvPr id="5" name="Plassholder for bunntekst 4">
            <a:extLst>
              <a:ext uri="{FF2B5EF4-FFF2-40B4-BE49-F238E27FC236}">
                <a16:creationId xmlns:a16="http://schemas.microsoft.com/office/drawing/2014/main" id="{7169468A-4727-0E4C-9638-FF3D3C0DBDE9}"/>
              </a:ext>
            </a:extLst>
          </p:cNvPr>
          <p:cNvSpPr>
            <a:spLocks noGrp="1"/>
          </p:cNvSpPr>
          <p:nvPr>
            <p:ph type="ftr" sz="quarter" idx="12"/>
          </p:nvPr>
        </p:nvSpPr>
        <p:spPr>
          <a:xfrm>
            <a:off x="2194985" y="6368062"/>
            <a:ext cx="7740647" cy="222249"/>
          </a:xfrm>
        </p:spPr>
        <p:txBody>
          <a:bodyPr/>
          <a:lstStyle/>
          <a:p>
            <a:endParaRPr lang="nb-NO" dirty="0"/>
          </a:p>
        </p:txBody>
      </p:sp>
      <p:sp>
        <p:nvSpPr>
          <p:cNvPr id="10" name="Text Placeholder 2">
            <a:extLst>
              <a:ext uri="{FF2B5EF4-FFF2-40B4-BE49-F238E27FC236}">
                <a16:creationId xmlns:a16="http://schemas.microsoft.com/office/drawing/2014/main" id="{1E5BD63C-04C1-0842-9BC8-86552E6CF943}"/>
              </a:ext>
            </a:extLst>
          </p:cNvPr>
          <p:cNvSpPr>
            <a:spLocks noGrp="1"/>
          </p:cNvSpPr>
          <p:nvPr>
            <p:ph idx="1" hasCustomPrompt="1"/>
          </p:nvPr>
        </p:nvSpPr>
        <p:spPr>
          <a:xfrm>
            <a:off x="673100" y="1989667"/>
            <a:ext cx="11049000" cy="4222752"/>
          </a:xfrm>
          <a:prstGeom prst="rect">
            <a:avLst/>
          </a:prstGeom>
        </p:spPr>
        <p:txBody>
          <a:bodyPr vert="horz" lIns="0" tIns="0" rIns="91440" bIns="45720" rtlCol="0">
            <a:noAutofit/>
          </a:bodyPr>
          <a:lstStyle>
            <a:lvl1pPr marL="245527" indent="-245527">
              <a:buFont typeface="Arial" panose="020B0604020202020204" pitchFamily="34" charset="0"/>
              <a:buChar char="•"/>
              <a:tabLst/>
              <a:defRPr sz="2667"/>
            </a:lvl1pPr>
          </a:lstStyle>
          <a:p>
            <a:pPr lvl="0"/>
            <a:r>
              <a:rPr lang="nb-NO" dirty="0"/>
              <a:t>Klikk for å redigere tekststiler i malen</a:t>
            </a:r>
          </a:p>
        </p:txBody>
      </p:sp>
      <p:sp>
        <p:nvSpPr>
          <p:cNvPr id="13" name="TextBox 9">
            <a:extLst>
              <a:ext uri="{FF2B5EF4-FFF2-40B4-BE49-F238E27FC236}">
                <a16:creationId xmlns:a16="http://schemas.microsoft.com/office/drawing/2014/main" id="{D614DC5A-DEE8-E740-BCCF-A9361FB74BA1}"/>
              </a:ext>
            </a:extLst>
          </p:cNvPr>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Tittel og innhold, glassblå 01</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pic>
        <p:nvPicPr>
          <p:cNvPr id="11" name="Bilde 10">
            <a:extLst>
              <a:ext uri="{FF2B5EF4-FFF2-40B4-BE49-F238E27FC236}">
                <a16:creationId xmlns:a16="http://schemas.microsoft.com/office/drawing/2014/main" id="{D94902C8-73E9-C746-995F-1FBF19CC8B04}"/>
              </a:ext>
            </a:extLst>
          </p:cNvPr>
          <p:cNvPicPr>
            <a:picLocks noChangeAspect="1"/>
          </p:cNvPicPr>
          <p:nvPr userDrawn="1"/>
        </p:nvPicPr>
        <p:blipFill>
          <a:blip r:embed="rId2"/>
          <a:stretch>
            <a:fillRect/>
          </a:stretch>
        </p:blipFill>
        <p:spPr>
          <a:xfrm>
            <a:off x="1" y="-11235"/>
            <a:ext cx="2190751" cy="936219"/>
          </a:xfrm>
          <a:prstGeom prst="rect">
            <a:avLst/>
          </a:prstGeom>
        </p:spPr>
      </p:pic>
    </p:spTree>
    <p:extLst>
      <p:ext uri="{BB962C8B-B14F-4D97-AF65-F5344CB8AC3E}">
        <p14:creationId xmlns:p14="http://schemas.microsoft.com/office/powerpoint/2010/main" val="2311895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spalte layout, hvit">
    <p:spTree>
      <p:nvGrpSpPr>
        <p:cNvPr id="1" name=""/>
        <p:cNvGrpSpPr/>
        <p:nvPr/>
      </p:nvGrpSpPr>
      <p:grpSpPr>
        <a:xfrm>
          <a:off x="0" y="0"/>
          <a:ext cx="0" cy="0"/>
          <a:chOff x="0" y="0"/>
          <a:chExt cx="0" cy="0"/>
        </a:xfrm>
      </p:grpSpPr>
      <p:sp>
        <p:nvSpPr>
          <p:cNvPr id="7" name="Content Placeholder 2"/>
          <p:cNvSpPr>
            <a:spLocks noGrp="1"/>
          </p:cNvSpPr>
          <p:nvPr>
            <p:ph idx="13" hasCustomPrompt="1"/>
          </p:nvPr>
        </p:nvSpPr>
        <p:spPr>
          <a:xfrm>
            <a:off x="6383868" y="1989667"/>
            <a:ext cx="5338233" cy="4222749"/>
          </a:xfrm>
        </p:spPr>
        <p:txBody>
          <a:bodyPr/>
          <a:lstStyle>
            <a:lvl1pPr>
              <a:defRPr baseline="0"/>
            </a:lvl1pPr>
          </a:lstStyle>
          <a:p>
            <a:pPr lvl="0"/>
            <a:r>
              <a:rPr lang="nb-NO" dirty="0"/>
              <a:t>Klikk for å redigere tekststiler i malen</a:t>
            </a:r>
          </a:p>
          <a:p>
            <a:pPr lvl="1"/>
            <a:r>
              <a:rPr lang="nb-NO" dirty="0"/>
              <a:t>Andre nivå</a:t>
            </a:r>
          </a:p>
        </p:txBody>
      </p:sp>
      <p:sp>
        <p:nvSpPr>
          <p:cNvPr id="8" name="Date Placeholder 7"/>
          <p:cNvSpPr>
            <a:spLocks noGrp="1"/>
          </p:cNvSpPr>
          <p:nvPr>
            <p:ph type="dt" sz="half" idx="14"/>
          </p:nvPr>
        </p:nvSpPr>
        <p:spPr/>
        <p:txBody>
          <a:bodyPr/>
          <a:lstStyle/>
          <a:p>
            <a:pPr algn="r"/>
            <a:fld id="{0094DA8F-2504-4440-8031-86C5FFC7736C}" type="datetime1">
              <a:rPr lang="nb-NO" smtClean="0"/>
              <a:t>29.01.2026</a:t>
            </a:fld>
            <a:endParaRPr lang="nb-NO" dirty="0"/>
          </a:p>
        </p:txBody>
      </p:sp>
      <p:sp>
        <p:nvSpPr>
          <p:cNvPr id="9" name="Footer Placeholder 8"/>
          <p:cNvSpPr>
            <a:spLocks noGrp="1"/>
          </p:cNvSpPr>
          <p:nvPr>
            <p:ph type="ftr" sz="quarter" idx="15"/>
          </p:nvPr>
        </p:nvSpPr>
        <p:spPr/>
        <p:txBody>
          <a:bodyPr/>
          <a:lstStyle/>
          <a:p>
            <a:endParaRPr lang="nb-NO" dirty="0"/>
          </a:p>
        </p:txBody>
      </p:sp>
      <p:sp>
        <p:nvSpPr>
          <p:cNvPr id="10" name="Slide Number Placeholder 9"/>
          <p:cNvSpPr>
            <a:spLocks noGrp="1"/>
          </p:cNvSpPr>
          <p:nvPr>
            <p:ph type="sldNum" sz="quarter" idx="16"/>
          </p:nvPr>
        </p:nvSpPr>
        <p:spPr/>
        <p:txBody>
          <a:bodyPr/>
          <a:lstStyle/>
          <a:p>
            <a:fld id="{A334FB63-2F9F-7342-A585-059C0048F1BB}" type="slidenum">
              <a:rPr lang="nb-NO" smtClean="0"/>
              <a:pPr/>
              <a:t>‹#›</a:t>
            </a:fld>
            <a:endParaRPr lang="nb-NO" dirty="0"/>
          </a:p>
        </p:txBody>
      </p:sp>
      <p:sp>
        <p:nvSpPr>
          <p:cNvPr id="14" name="Text Placeholder 2"/>
          <p:cNvSpPr>
            <a:spLocks noGrp="1"/>
          </p:cNvSpPr>
          <p:nvPr>
            <p:ph idx="1" hasCustomPrompt="1"/>
          </p:nvPr>
        </p:nvSpPr>
        <p:spPr>
          <a:xfrm>
            <a:off x="673100" y="1989666"/>
            <a:ext cx="5327651" cy="4222751"/>
          </a:xfrm>
          <a:prstGeom prst="rect">
            <a:avLst/>
          </a:prstGeom>
        </p:spPr>
        <p:txBody>
          <a:bodyPr vert="horz" lIns="0" tIns="0" rIns="91440" bIns="45720" rtlCol="0">
            <a:normAutofit/>
          </a:bodyPr>
          <a:lstStyle/>
          <a:p>
            <a:pPr lvl="0"/>
            <a:r>
              <a:rPr lang="nb-NO" dirty="0"/>
              <a:t>Klikk for å redigere tekststiler i malen</a:t>
            </a:r>
          </a:p>
          <a:p>
            <a:pPr lvl="1"/>
            <a:r>
              <a:rPr lang="nb-NO" dirty="0"/>
              <a:t>Andre nivå</a:t>
            </a:r>
          </a:p>
        </p:txBody>
      </p:sp>
      <p:sp>
        <p:nvSpPr>
          <p:cNvPr id="11" name="TextBox 10"/>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Tittel med 2-spalte layout, hvit</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2" name="Tittel 1">
            <a:extLst>
              <a:ext uri="{FF2B5EF4-FFF2-40B4-BE49-F238E27FC236}">
                <a16:creationId xmlns:a16="http://schemas.microsoft.com/office/drawing/2014/main" id="{4D1E977D-3219-2F40-A75F-D171EB4F4D73}"/>
              </a:ext>
            </a:extLst>
          </p:cNvPr>
          <p:cNvSpPr>
            <a:spLocks noGrp="1"/>
          </p:cNvSpPr>
          <p:nvPr>
            <p:ph type="title"/>
          </p:nvPr>
        </p:nvSpPr>
        <p:spPr>
          <a:xfrm>
            <a:off x="673100" y="1123951"/>
            <a:ext cx="11049000" cy="618067"/>
          </a:xfrm>
        </p:spPr>
        <p:txBody>
          <a:bodyPr/>
          <a:lstStyle/>
          <a:p>
            <a:r>
              <a:rPr lang="nb-NO"/>
              <a:t>Klikk for å redigere tittelstil</a:t>
            </a:r>
            <a:endParaRPr lang="nb-NO" dirty="0"/>
          </a:p>
        </p:txBody>
      </p:sp>
    </p:spTree>
    <p:extLst>
      <p:ext uri="{BB962C8B-B14F-4D97-AF65-F5344CB8AC3E}">
        <p14:creationId xmlns:p14="http://schemas.microsoft.com/office/powerpoint/2010/main" val="232126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tel øverst og innhold, hvit">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pPr algn="r"/>
            <a:fld id="{E229257D-ADA7-7A44-85B0-293706C9729E}" type="datetime1">
              <a:rPr lang="nb-NO" smtClean="0"/>
              <a:t>29.01.2026</a:t>
            </a:fld>
            <a:endParaRPr lang="nb-NO"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Tittel øverst og innhold, hvit</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4" name="Title Placeholder 1">
            <a:extLst>
              <a:ext uri="{FF2B5EF4-FFF2-40B4-BE49-F238E27FC236}">
                <a16:creationId xmlns:a16="http://schemas.microsoft.com/office/drawing/2014/main" id="{4C9B1205-AED2-B648-8CF3-193555D1C7F4}"/>
              </a:ext>
            </a:extLst>
          </p:cNvPr>
          <p:cNvSpPr>
            <a:spLocks noGrp="1"/>
          </p:cNvSpPr>
          <p:nvPr>
            <p:ph type="title"/>
          </p:nvPr>
        </p:nvSpPr>
        <p:spPr>
          <a:xfrm>
            <a:off x="2616821" y="0"/>
            <a:ext cx="9105280" cy="933451"/>
          </a:xfrm>
          <a:prstGeom prst="rect">
            <a:avLst/>
          </a:prstGeom>
        </p:spPr>
        <p:txBody>
          <a:bodyPr vert="horz" wrap="square" lIns="0" tIns="0" rIns="90000" bIns="46800" rtlCol="0" anchor="ctr">
            <a:noAutofit/>
          </a:bodyPr>
          <a:lstStyle>
            <a:lvl1pPr>
              <a:defRPr>
                <a:solidFill>
                  <a:schemeClr val="accent1"/>
                </a:solidFill>
              </a:defRPr>
            </a:lvl1pPr>
          </a:lstStyle>
          <a:p>
            <a:r>
              <a:rPr lang="nb-NO"/>
              <a:t>Klikk for å redigere tittelstil</a:t>
            </a:r>
            <a:endParaRPr lang="nb-NO" dirty="0"/>
          </a:p>
        </p:txBody>
      </p:sp>
      <p:sp>
        <p:nvSpPr>
          <p:cNvPr id="15" name="Text Placeholder 2">
            <a:extLst>
              <a:ext uri="{FF2B5EF4-FFF2-40B4-BE49-F238E27FC236}">
                <a16:creationId xmlns:a16="http://schemas.microsoft.com/office/drawing/2014/main" id="{C759D27A-81ED-6744-888A-7F441ED524A8}"/>
              </a:ext>
            </a:extLst>
          </p:cNvPr>
          <p:cNvSpPr>
            <a:spLocks noGrp="1"/>
          </p:cNvSpPr>
          <p:nvPr>
            <p:ph idx="1" hasCustomPrompt="1"/>
          </p:nvPr>
        </p:nvSpPr>
        <p:spPr>
          <a:xfrm>
            <a:off x="673101" y="1742017"/>
            <a:ext cx="11048999" cy="4470403"/>
          </a:xfrm>
          <a:prstGeom prst="rect">
            <a:avLst/>
          </a:prstGeom>
        </p:spPr>
        <p:txBody>
          <a:bodyPr vert="horz" lIns="0" tIns="0" rIns="91440" bIns="45720" rtlCol="0">
            <a:noAutofit/>
          </a:bodyPr>
          <a:lstStyle/>
          <a:p>
            <a:pPr lvl="0"/>
            <a:r>
              <a:rPr lang="nb-NO" dirty="0"/>
              <a:t>Klikk for å redigere tekststiler i malen</a:t>
            </a:r>
          </a:p>
          <a:p>
            <a:pPr lvl="1"/>
            <a:r>
              <a:rPr lang="nb-NO" dirty="0"/>
              <a:t>Andre nivå</a:t>
            </a:r>
          </a:p>
        </p:txBody>
      </p:sp>
    </p:spTree>
    <p:extLst>
      <p:ext uri="{BB962C8B-B14F-4D97-AF65-F5344CB8AC3E}">
        <p14:creationId xmlns:p14="http://schemas.microsoft.com/office/powerpoint/2010/main" val="84811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tel øverst og innhold, glassblå 01">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1BA358BE-AEB1-C147-8650-A14F2F630841}"/>
              </a:ext>
            </a:extLst>
          </p:cNvPr>
          <p:cNvSpPr/>
          <p:nvPr userDrawn="1"/>
        </p:nvSpPr>
        <p:spPr>
          <a:xfrm>
            <a:off x="0" y="0"/>
            <a:ext cx="12192000" cy="6858000"/>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7" name="Date Placeholder 6"/>
          <p:cNvSpPr>
            <a:spLocks noGrp="1"/>
          </p:cNvSpPr>
          <p:nvPr>
            <p:ph type="dt" sz="half" idx="10"/>
          </p:nvPr>
        </p:nvSpPr>
        <p:spPr/>
        <p:txBody>
          <a:bodyPr/>
          <a:lstStyle/>
          <a:p>
            <a:pPr algn="r"/>
            <a:fld id="{634F94AB-0646-7B41-BE92-9A53351821FD}" type="datetime1">
              <a:rPr lang="nb-NO" smtClean="0"/>
              <a:t>29.01.2026</a:t>
            </a:fld>
            <a:endParaRPr lang="nb-NO"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Tittel øverst og innhold, glassblå 01</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5" name="Text Placeholder 2">
            <a:extLst>
              <a:ext uri="{FF2B5EF4-FFF2-40B4-BE49-F238E27FC236}">
                <a16:creationId xmlns:a16="http://schemas.microsoft.com/office/drawing/2014/main" id="{C759D27A-81ED-6744-888A-7F441ED524A8}"/>
              </a:ext>
            </a:extLst>
          </p:cNvPr>
          <p:cNvSpPr>
            <a:spLocks noGrp="1"/>
          </p:cNvSpPr>
          <p:nvPr>
            <p:ph idx="1" hasCustomPrompt="1"/>
          </p:nvPr>
        </p:nvSpPr>
        <p:spPr>
          <a:xfrm>
            <a:off x="673101" y="1742017"/>
            <a:ext cx="11048999" cy="4470400"/>
          </a:xfrm>
          <a:prstGeom prst="rect">
            <a:avLst/>
          </a:prstGeom>
        </p:spPr>
        <p:txBody>
          <a:bodyPr vert="horz" lIns="0" tIns="0" rIns="91440" bIns="45720" rtlCol="0">
            <a:noAutofit/>
          </a:bodyPr>
          <a:lstStyle/>
          <a:p>
            <a:pPr lvl="0"/>
            <a:r>
              <a:rPr lang="nb-NO" dirty="0"/>
              <a:t>Klikk for å redigere tekststiler i malen</a:t>
            </a:r>
          </a:p>
          <a:p>
            <a:pPr lvl="1"/>
            <a:r>
              <a:rPr lang="nb-NO" dirty="0"/>
              <a:t>Andre nivå</a:t>
            </a:r>
          </a:p>
        </p:txBody>
      </p:sp>
      <p:sp>
        <p:nvSpPr>
          <p:cNvPr id="14" name="Title Placeholder 1">
            <a:extLst>
              <a:ext uri="{FF2B5EF4-FFF2-40B4-BE49-F238E27FC236}">
                <a16:creationId xmlns:a16="http://schemas.microsoft.com/office/drawing/2014/main" id="{4C9B1205-AED2-B648-8CF3-193555D1C7F4}"/>
              </a:ext>
            </a:extLst>
          </p:cNvPr>
          <p:cNvSpPr>
            <a:spLocks noGrp="1"/>
          </p:cNvSpPr>
          <p:nvPr>
            <p:ph type="title"/>
          </p:nvPr>
        </p:nvSpPr>
        <p:spPr>
          <a:xfrm>
            <a:off x="2616820" y="1"/>
            <a:ext cx="9111227" cy="927100"/>
          </a:xfrm>
          <a:prstGeom prst="rect">
            <a:avLst/>
          </a:prstGeom>
        </p:spPr>
        <p:txBody>
          <a:bodyPr vert="horz" wrap="square" lIns="0" tIns="0" rIns="90000" bIns="46800" rtlCol="0" anchor="ctr">
            <a:noAutofit/>
          </a:bodyPr>
          <a:lstStyle/>
          <a:p>
            <a:r>
              <a:rPr lang="nb-NO"/>
              <a:t>Klikk for å redigere tittelstil</a:t>
            </a:r>
            <a:endParaRPr lang="nb-NO" dirty="0"/>
          </a:p>
        </p:txBody>
      </p:sp>
      <p:pic>
        <p:nvPicPr>
          <p:cNvPr id="13" name="Bilde 12">
            <a:extLst>
              <a:ext uri="{FF2B5EF4-FFF2-40B4-BE49-F238E27FC236}">
                <a16:creationId xmlns:a16="http://schemas.microsoft.com/office/drawing/2014/main" id="{7B9890AB-1380-004B-A64D-DFDACB6F90CE}"/>
              </a:ext>
            </a:extLst>
          </p:cNvPr>
          <p:cNvPicPr>
            <a:picLocks noChangeAspect="1"/>
          </p:cNvPicPr>
          <p:nvPr userDrawn="1"/>
        </p:nvPicPr>
        <p:blipFill>
          <a:blip r:embed="rId2"/>
          <a:stretch>
            <a:fillRect/>
          </a:stretch>
        </p:blipFill>
        <p:spPr>
          <a:xfrm>
            <a:off x="1" y="-11235"/>
            <a:ext cx="2190751" cy="936219"/>
          </a:xfrm>
          <a:prstGeom prst="rect">
            <a:avLst/>
          </a:prstGeom>
        </p:spPr>
      </p:pic>
    </p:spTree>
    <p:extLst>
      <p:ext uri="{BB962C8B-B14F-4D97-AF65-F5344CB8AC3E}">
        <p14:creationId xmlns:p14="http://schemas.microsoft.com/office/powerpoint/2010/main" val="50947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tel øverst">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pPr algn="r"/>
            <a:fld id="{3B523704-DDCB-334F-B579-C228A4B12EF8}" type="datetime1">
              <a:rPr lang="nb-NO" smtClean="0"/>
              <a:t>29.01.2026</a:t>
            </a:fld>
            <a:endParaRPr lang="nb-NO"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Kun tittel øverst, hvit</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4" name="Title Placeholder 1">
            <a:extLst>
              <a:ext uri="{FF2B5EF4-FFF2-40B4-BE49-F238E27FC236}">
                <a16:creationId xmlns:a16="http://schemas.microsoft.com/office/drawing/2014/main" id="{4C9B1205-AED2-B648-8CF3-193555D1C7F4}"/>
              </a:ext>
            </a:extLst>
          </p:cNvPr>
          <p:cNvSpPr>
            <a:spLocks noGrp="1"/>
          </p:cNvSpPr>
          <p:nvPr>
            <p:ph type="title"/>
          </p:nvPr>
        </p:nvSpPr>
        <p:spPr>
          <a:xfrm>
            <a:off x="2616820" y="1"/>
            <a:ext cx="9111227" cy="927100"/>
          </a:xfrm>
          <a:prstGeom prst="rect">
            <a:avLst/>
          </a:prstGeom>
        </p:spPr>
        <p:txBody>
          <a:bodyPr vert="horz" wrap="square" lIns="0" tIns="0" rIns="90000" bIns="46800" rtlCol="0" anchor="ctr">
            <a:noAutofit/>
          </a:bodyPr>
          <a:lstStyle/>
          <a:p>
            <a:r>
              <a:rPr lang="nb-NO"/>
              <a:t>Klikk for å redigere tittelstil</a:t>
            </a:r>
            <a:endParaRPr lang="nb-NO" dirty="0"/>
          </a:p>
        </p:txBody>
      </p:sp>
    </p:spTree>
    <p:extLst>
      <p:ext uri="{BB962C8B-B14F-4D97-AF65-F5344CB8AC3E}">
        <p14:creationId xmlns:p14="http://schemas.microsoft.com/office/powerpoint/2010/main" val="159193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tel øverst, glassblå 01">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0C605FD4-CB8A-9946-81E8-D38DACF8CD4E}"/>
              </a:ext>
            </a:extLst>
          </p:cNvPr>
          <p:cNvSpPr/>
          <p:nvPr userDrawn="1"/>
        </p:nvSpPr>
        <p:spPr>
          <a:xfrm>
            <a:off x="0" y="0"/>
            <a:ext cx="12192000" cy="6858000"/>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7" name="Date Placeholder 6"/>
          <p:cNvSpPr>
            <a:spLocks noGrp="1"/>
          </p:cNvSpPr>
          <p:nvPr>
            <p:ph type="dt" sz="half" idx="10"/>
          </p:nvPr>
        </p:nvSpPr>
        <p:spPr/>
        <p:txBody>
          <a:bodyPr/>
          <a:lstStyle/>
          <a:p>
            <a:pPr algn="r"/>
            <a:fld id="{8184A054-75A8-0A47-81B5-9AD824D4B223}" type="datetime1">
              <a:rPr lang="nb-NO" smtClean="0"/>
              <a:t>29.01.2026</a:t>
            </a:fld>
            <a:endParaRPr lang="nb-NO"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Kun tittel øverst, lys glassblå 01</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4" name="Title Placeholder 1">
            <a:extLst>
              <a:ext uri="{FF2B5EF4-FFF2-40B4-BE49-F238E27FC236}">
                <a16:creationId xmlns:a16="http://schemas.microsoft.com/office/drawing/2014/main" id="{4C9B1205-AED2-B648-8CF3-193555D1C7F4}"/>
              </a:ext>
            </a:extLst>
          </p:cNvPr>
          <p:cNvSpPr>
            <a:spLocks noGrp="1"/>
          </p:cNvSpPr>
          <p:nvPr>
            <p:ph type="title"/>
          </p:nvPr>
        </p:nvSpPr>
        <p:spPr>
          <a:xfrm>
            <a:off x="2616820" y="1"/>
            <a:ext cx="9111227" cy="927100"/>
          </a:xfrm>
          <a:prstGeom prst="rect">
            <a:avLst/>
          </a:prstGeom>
        </p:spPr>
        <p:txBody>
          <a:bodyPr vert="horz" wrap="square" lIns="0" tIns="0" rIns="90000" bIns="46800" rtlCol="0" anchor="ctr">
            <a:noAutofit/>
          </a:bodyPr>
          <a:lstStyle/>
          <a:p>
            <a:r>
              <a:rPr lang="nb-NO"/>
              <a:t>Klikk for å redigere tittelstil</a:t>
            </a:r>
            <a:endParaRPr lang="nb-NO" dirty="0"/>
          </a:p>
        </p:txBody>
      </p:sp>
      <p:pic>
        <p:nvPicPr>
          <p:cNvPr id="13" name="Bilde 12">
            <a:extLst>
              <a:ext uri="{FF2B5EF4-FFF2-40B4-BE49-F238E27FC236}">
                <a16:creationId xmlns:a16="http://schemas.microsoft.com/office/drawing/2014/main" id="{55C9C0C2-EB92-A64A-946E-5E6ACFB1385B}"/>
              </a:ext>
            </a:extLst>
          </p:cNvPr>
          <p:cNvPicPr>
            <a:picLocks noChangeAspect="1"/>
          </p:cNvPicPr>
          <p:nvPr userDrawn="1"/>
        </p:nvPicPr>
        <p:blipFill>
          <a:blip r:embed="rId2"/>
          <a:stretch>
            <a:fillRect/>
          </a:stretch>
        </p:blipFill>
        <p:spPr>
          <a:xfrm>
            <a:off x="1" y="-11235"/>
            <a:ext cx="2190751" cy="936219"/>
          </a:xfrm>
          <a:prstGeom prst="rect">
            <a:avLst/>
          </a:prstGeom>
        </p:spPr>
      </p:pic>
    </p:spTree>
    <p:extLst>
      <p:ext uri="{BB962C8B-B14F-4D97-AF65-F5344CB8AC3E}">
        <p14:creationId xmlns:p14="http://schemas.microsoft.com/office/powerpoint/2010/main" val="1709717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tel øverst, glassblå 02">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0C605FD4-CB8A-9946-81E8-D38DACF8CD4E}"/>
              </a:ext>
            </a:extLst>
          </p:cNvPr>
          <p:cNvSpPr/>
          <p:nvPr userDrawn="1"/>
        </p:nvSpPr>
        <p:spPr>
          <a:xfrm>
            <a:off x="0" y="0"/>
            <a:ext cx="12192000" cy="685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7" name="Date Placeholder 6"/>
          <p:cNvSpPr>
            <a:spLocks noGrp="1"/>
          </p:cNvSpPr>
          <p:nvPr>
            <p:ph type="dt" sz="half" idx="10"/>
          </p:nvPr>
        </p:nvSpPr>
        <p:spPr/>
        <p:txBody>
          <a:bodyPr/>
          <a:lstStyle/>
          <a:p>
            <a:pPr algn="r"/>
            <a:fld id="{DB764599-D77A-E844-AF3C-BD46E48070DB}" type="datetime1">
              <a:rPr lang="nb-NO" smtClean="0"/>
              <a:t>29.01.2026</a:t>
            </a:fld>
            <a:endParaRPr lang="nb-NO"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Kun tittel øverst, glassblå 01</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4" name="Title Placeholder 1">
            <a:extLst>
              <a:ext uri="{FF2B5EF4-FFF2-40B4-BE49-F238E27FC236}">
                <a16:creationId xmlns:a16="http://schemas.microsoft.com/office/drawing/2014/main" id="{4C9B1205-AED2-B648-8CF3-193555D1C7F4}"/>
              </a:ext>
            </a:extLst>
          </p:cNvPr>
          <p:cNvSpPr>
            <a:spLocks noGrp="1"/>
          </p:cNvSpPr>
          <p:nvPr>
            <p:ph type="title"/>
          </p:nvPr>
        </p:nvSpPr>
        <p:spPr>
          <a:xfrm>
            <a:off x="2616820" y="1"/>
            <a:ext cx="9111227" cy="927100"/>
          </a:xfrm>
          <a:prstGeom prst="rect">
            <a:avLst/>
          </a:prstGeom>
        </p:spPr>
        <p:txBody>
          <a:bodyPr vert="horz" wrap="square" lIns="0" tIns="0" rIns="90000" bIns="46800" rtlCol="0" anchor="ctr">
            <a:noAutofit/>
          </a:bodyPr>
          <a:lstStyle>
            <a:lvl1pPr>
              <a:defRPr>
                <a:solidFill>
                  <a:schemeClr val="bg1"/>
                </a:solidFill>
              </a:defRPr>
            </a:lvl1pPr>
          </a:lstStyle>
          <a:p>
            <a:r>
              <a:rPr lang="nb-NO"/>
              <a:t>Klikk for å redigere tittelstil</a:t>
            </a:r>
            <a:endParaRPr lang="nb-NO" dirty="0"/>
          </a:p>
        </p:txBody>
      </p:sp>
      <p:pic>
        <p:nvPicPr>
          <p:cNvPr id="12" name="Bilde 11">
            <a:extLst>
              <a:ext uri="{FF2B5EF4-FFF2-40B4-BE49-F238E27FC236}">
                <a16:creationId xmlns:a16="http://schemas.microsoft.com/office/drawing/2014/main" id="{CFEA53F6-830E-DC4D-92F6-C01B4F0514FC}"/>
              </a:ext>
            </a:extLst>
          </p:cNvPr>
          <p:cNvPicPr>
            <a:picLocks noChangeAspect="1"/>
          </p:cNvPicPr>
          <p:nvPr userDrawn="1"/>
        </p:nvPicPr>
        <p:blipFill>
          <a:blip r:embed="rId2"/>
          <a:stretch>
            <a:fillRect/>
          </a:stretch>
        </p:blipFill>
        <p:spPr>
          <a:xfrm>
            <a:off x="1" y="-11235"/>
            <a:ext cx="2190751" cy="936219"/>
          </a:xfrm>
          <a:prstGeom prst="rect">
            <a:avLst/>
          </a:prstGeom>
        </p:spPr>
      </p:pic>
    </p:spTree>
    <p:extLst>
      <p:ext uri="{BB962C8B-B14F-4D97-AF65-F5344CB8AC3E}">
        <p14:creationId xmlns:p14="http://schemas.microsoft.com/office/powerpoint/2010/main" val="314670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tel øverst, glassblå 03">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0C605FD4-CB8A-9946-81E8-D38DACF8CD4E}"/>
              </a:ext>
            </a:extLst>
          </p:cNvPr>
          <p:cNvSpPr/>
          <p:nvPr userDrawn="1"/>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7" name="Date Placeholder 6"/>
          <p:cNvSpPr>
            <a:spLocks noGrp="1"/>
          </p:cNvSpPr>
          <p:nvPr>
            <p:ph type="dt" sz="half" idx="10"/>
          </p:nvPr>
        </p:nvSpPr>
        <p:spPr/>
        <p:txBody>
          <a:bodyPr/>
          <a:lstStyle>
            <a:lvl1pPr>
              <a:defRPr>
                <a:solidFill>
                  <a:schemeClr val="bg1"/>
                </a:solidFill>
              </a:defRPr>
            </a:lvl1pPr>
          </a:lstStyle>
          <a:p>
            <a:pPr algn="r"/>
            <a:fld id="{105E67FE-A493-EB40-BCF2-B8076F1F73A1}" type="datetime1">
              <a:rPr lang="nb-NO" smtClean="0"/>
              <a:t>29.01.2026</a:t>
            </a:fld>
            <a:endParaRPr lang="nb-NO" dirty="0"/>
          </a:p>
        </p:txBody>
      </p:sp>
      <p:sp>
        <p:nvSpPr>
          <p:cNvPr id="8" name="Footer Placeholder 7"/>
          <p:cNvSpPr>
            <a:spLocks noGrp="1"/>
          </p:cNvSpPr>
          <p:nvPr>
            <p:ph type="ftr" sz="quarter" idx="11"/>
          </p:nvPr>
        </p:nvSpPr>
        <p:spPr/>
        <p:txBody>
          <a:bodyPr/>
          <a:lstStyle>
            <a:lvl1pPr>
              <a:defRPr>
                <a:solidFill>
                  <a:schemeClr val="bg1"/>
                </a:solidFill>
              </a:defRPr>
            </a:lvl1pPr>
          </a:lstStyle>
          <a:p>
            <a:endParaRPr lang="nb-NO" dirty="0"/>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Kun tittel øverst, glassblå 02</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14" name="Title Placeholder 1">
            <a:extLst>
              <a:ext uri="{FF2B5EF4-FFF2-40B4-BE49-F238E27FC236}">
                <a16:creationId xmlns:a16="http://schemas.microsoft.com/office/drawing/2014/main" id="{4C9B1205-AED2-B648-8CF3-193555D1C7F4}"/>
              </a:ext>
            </a:extLst>
          </p:cNvPr>
          <p:cNvSpPr>
            <a:spLocks noGrp="1"/>
          </p:cNvSpPr>
          <p:nvPr>
            <p:ph type="title"/>
          </p:nvPr>
        </p:nvSpPr>
        <p:spPr>
          <a:xfrm>
            <a:off x="2616820" y="1"/>
            <a:ext cx="9111227" cy="927100"/>
          </a:xfrm>
          <a:prstGeom prst="rect">
            <a:avLst/>
          </a:prstGeom>
        </p:spPr>
        <p:txBody>
          <a:bodyPr vert="horz" wrap="square" lIns="0" tIns="0" rIns="90000" bIns="46800" rtlCol="0" anchor="ctr">
            <a:noAutofit/>
          </a:bodyPr>
          <a:lstStyle>
            <a:lvl1pPr>
              <a:defRPr>
                <a:solidFill>
                  <a:schemeClr val="bg1"/>
                </a:solidFill>
              </a:defRPr>
            </a:lvl1pPr>
          </a:lstStyle>
          <a:p>
            <a:r>
              <a:rPr lang="nb-NO"/>
              <a:t>Klikk for å redigere tittelstil</a:t>
            </a:r>
            <a:endParaRPr lang="nb-NO" dirty="0"/>
          </a:p>
        </p:txBody>
      </p:sp>
      <p:pic>
        <p:nvPicPr>
          <p:cNvPr id="12" name="Bilde 11">
            <a:extLst>
              <a:ext uri="{FF2B5EF4-FFF2-40B4-BE49-F238E27FC236}">
                <a16:creationId xmlns:a16="http://schemas.microsoft.com/office/drawing/2014/main" id="{DD1CF117-6F91-4249-AA61-4DD9A0E2EAE2}"/>
              </a:ext>
            </a:extLst>
          </p:cNvPr>
          <p:cNvPicPr>
            <a:picLocks noChangeAspect="1"/>
          </p:cNvPicPr>
          <p:nvPr userDrawn="1"/>
        </p:nvPicPr>
        <p:blipFill>
          <a:blip r:embed="rId2"/>
          <a:stretch>
            <a:fillRect/>
          </a:stretch>
        </p:blipFill>
        <p:spPr>
          <a:xfrm>
            <a:off x="1" y="-11235"/>
            <a:ext cx="2190751" cy="936219"/>
          </a:xfrm>
          <a:prstGeom prst="rect">
            <a:avLst/>
          </a:prstGeom>
        </p:spPr>
      </p:pic>
    </p:spTree>
    <p:extLst>
      <p:ext uri="{BB962C8B-B14F-4D97-AF65-F5344CB8AC3E}">
        <p14:creationId xmlns:p14="http://schemas.microsoft.com/office/powerpoint/2010/main" val="120833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kst og valgt element">
    <p:spTree>
      <p:nvGrpSpPr>
        <p:cNvPr id="1" name=""/>
        <p:cNvGrpSpPr/>
        <p:nvPr/>
      </p:nvGrpSpPr>
      <p:grpSpPr>
        <a:xfrm>
          <a:off x="0" y="0"/>
          <a:ext cx="0" cy="0"/>
          <a:chOff x="0" y="0"/>
          <a:chExt cx="0" cy="0"/>
        </a:xfrm>
      </p:grpSpPr>
      <p:sp>
        <p:nvSpPr>
          <p:cNvPr id="8" name="Rectangle 7"/>
          <p:cNvSpPr/>
          <p:nvPr userDrawn="1"/>
        </p:nvSpPr>
        <p:spPr>
          <a:xfrm>
            <a:off x="6383866" y="0"/>
            <a:ext cx="5808135"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n>
                <a:noFill/>
              </a:ln>
              <a:noFill/>
              <a:effectLst/>
            </a:endParaRPr>
          </a:p>
        </p:txBody>
      </p:sp>
      <p:sp>
        <p:nvSpPr>
          <p:cNvPr id="3" name="Content Placeholder 2"/>
          <p:cNvSpPr>
            <a:spLocks noGrp="1"/>
          </p:cNvSpPr>
          <p:nvPr>
            <p:ph idx="1" hasCustomPrompt="1"/>
          </p:nvPr>
        </p:nvSpPr>
        <p:spPr>
          <a:xfrm>
            <a:off x="673101" y="1989666"/>
            <a:ext cx="5327651" cy="4222751"/>
          </a:xfrm>
        </p:spPr>
        <p:txBody>
          <a:bodyPr/>
          <a:lstStyle/>
          <a:p>
            <a:pPr lvl="0"/>
            <a:r>
              <a:rPr lang="nb-NO" dirty="0"/>
              <a:t>Klikk for å redigere tekststiler</a:t>
            </a:r>
          </a:p>
          <a:p>
            <a:pPr lvl="1"/>
            <a:r>
              <a:rPr lang="nb-NO" dirty="0"/>
              <a:t>Andre nivå</a:t>
            </a:r>
          </a:p>
        </p:txBody>
      </p:sp>
      <p:sp>
        <p:nvSpPr>
          <p:cNvPr id="7" name="Content Placeholder 2"/>
          <p:cNvSpPr>
            <a:spLocks noGrp="1"/>
          </p:cNvSpPr>
          <p:nvPr>
            <p:ph idx="13" hasCustomPrompt="1"/>
          </p:nvPr>
        </p:nvSpPr>
        <p:spPr>
          <a:xfrm>
            <a:off x="6591775" y="452967"/>
            <a:ext cx="5130324" cy="5759451"/>
          </a:xfrm>
        </p:spPr>
        <p:txBody>
          <a:bodyPr anchor="t" anchorCtr="0">
            <a:normAutofit/>
          </a:bodyPr>
          <a:lstStyle>
            <a:lvl1pPr marL="0" indent="0" algn="ctr">
              <a:spcBef>
                <a:spcPts val="0"/>
              </a:spcBef>
              <a:buNone/>
              <a:defRPr sz="1600" i="1">
                <a:solidFill>
                  <a:schemeClr val="bg2">
                    <a:lumMod val="75000"/>
                  </a:schemeClr>
                </a:solidFill>
              </a:defRPr>
            </a:lvl1pPr>
          </a:lstStyle>
          <a:p>
            <a:pPr lvl="0"/>
            <a:r>
              <a:rPr lang="nb-NO" dirty="0"/>
              <a:t>Klikk på ikonene i midten for å velge </a:t>
            </a:r>
            <a:br>
              <a:rPr lang="nb-NO" dirty="0"/>
            </a:br>
            <a:r>
              <a:rPr lang="nb-NO" dirty="0"/>
              <a:t>ønsket element</a:t>
            </a:r>
            <a:endParaRPr lang="en-US" dirty="0"/>
          </a:p>
        </p:txBody>
      </p:sp>
      <p:sp>
        <p:nvSpPr>
          <p:cNvPr id="11" name="Date Placeholder 10"/>
          <p:cNvSpPr>
            <a:spLocks noGrp="1"/>
          </p:cNvSpPr>
          <p:nvPr>
            <p:ph type="dt" sz="half" idx="14"/>
          </p:nvPr>
        </p:nvSpPr>
        <p:spPr/>
        <p:txBody>
          <a:bodyPr/>
          <a:lstStyle/>
          <a:p>
            <a:pPr algn="r"/>
            <a:fld id="{A9614A2A-04D5-D543-A47A-07C01E0091EA}" type="datetime1">
              <a:rPr lang="nb-NO" smtClean="0"/>
              <a:t>29.01.2026</a:t>
            </a:fld>
            <a:endParaRPr lang="en-US" dirty="0"/>
          </a:p>
        </p:txBody>
      </p:sp>
      <p:sp>
        <p:nvSpPr>
          <p:cNvPr id="12" name="Footer Placeholder 11"/>
          <p:cNvSpPr>
            <a:spLocks noGrp="1"/>
          </p:cNvSpPr>
          <p:nvPr>
            <p:ph type="ftr" sz="quarter" idx="15"/>
          </p:nvPr>
        </p:nvSpPr>
        <p:spPr/>
        <p:txBody>
          <a:bodyPr/>
          <a:lstStyle/>
          <a:p>
            <a:endParaRPr lang="en-US" dirty="0"/>
          </a:p>
        </p:txBody>
      </p:sp>
      <p:sp>
        <p:nvSpPr>
          <p:cNvPr id="13" name="Slide Number Placeholder 12"/>
          <p:cNvSpPr>
            <a:spLocks noGrp="1"/>
          </p:cNvSpPr>
          <p:nvPr>
            <p:ph type="sldNum" sz="quarter" idx="16"/>
          </p:nvPr>
        </p:nvSpPr>
        <p:spPr/>
        <p:txBody>
          <a:bodyPr/>
          <a:lstStyle/>
          <a:p>
            <a:fld id="{A334FB63-2F9F-7342-A585-059C0048F1BB}" type="slidenum">
              <a:rPr lang="en-US" smtClean="0"/>
              <a:pPr/>
              <a:t>‹#›</a:t>
            </a:fld>
            <a:endParaRPr lang="en-US" dirty="0"/>
          </a:p>
        </p:txBody>
      </p:sp>
      <p:sp>
        <p:nvSpPr>
          <p:cNvPr id="17" name="Title Placeholder 1"/>
          <p:cNvSpPr>
            <a:spLocks noGrp="1"/>
          </p:cNvSpPr>
          <p:nvPr>
            <p:ph type="title"/>
          </p:nvPr>
        </p:nvSpPr>
        <p:spPr>
          <a:xfrm>
            <a:off x="673100" y="1123951"/>
            <a:ext cx="5327651" cy="618067"/>
          </a:xfrm>
          <a:prstGeom prst="rect">
            <a:avLst/>
          </a:prstGeom>
        </p:spPr>
        <p:txBody>
          <a:bodyPr vert="horz" wrap="square" lIns="0" tIns="0" rIns="91440" bIns="45720" rtlCol="0" anchor="t">
            <a:noAutofit/>
          </a:bodyPr>
          <a:lstStyle>
            <a:lvl1pPr>
              <a:defRPr baseline="0">
                <a:latin typeface="+mn-lt"/>
              </a:defRPr>
            </a:lvl1pPr>
          </a:lstStyle>
          <a:p>
            <a:r>
              <a:rPr lang="nb-NO"/>
              <a:t>Klikk for å redigere tittelstil</a:t>
            </a:r>
            <a:endParaRPr lang="en-US" dirty="0"/>
          </a:p>
        </p:txBody>
      </p:sp>
      <p:sp>
        <p:nvSpPr>
          <p:cNvPr id="15" name="TextBox 14"/>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Tekst og valgt element</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Tree>
    <p:extLst>
      <p:ext uri="{BB962C8B-B14F-4D97-AF65-F5344CB8AC3E}">
        <p14:creationId xmlns:p14="http://schemas.microsoft.com/office/powerpoint/2010/main" val="2787570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 og valgt element, liten">
    <p:spTree>
      <p:nvGrpSpPr>
        <p:cNvPr id="1" name=""/>
        <p:cNvGrpSpPr/>
        <p:nvPr/>
      </p:nvGrpSpPr>
      <p:grpSpPr>
        <a:xfrm>
          <a:off x="0" y="0"/>
          <a:ext cx="0" cy="0"/>
          <a:chOff x="0" y="0"/>
          <a:chExt cx="0" cy="0"/>
        </a:xfrm>
      </p:grpSpPr>
      <p:sp>
        <p:nvSpPr>
          <p:cNvPr id="8" name="Rectangle 7"/>
          <p:cNvSpPr/>
          <p:nvPr userDrawn="1"/>
        </p:nvSpPr>
        <p:spPr>
          <a:xfrm>
            <a:off x="8371200" y="0"/>
            <a:ext cx="3820800"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noProof="0">
              <a:ln>
                <a:noFill/>
              </a:ln>
              <a:noFill/>
              <a:effectLst/>
            </a:endParaRPr>
          </a:p>
        </p:txBody>
      </p:sp>
      <p:sp>
        <p:nvSpPr>
          <p:cNvPr id="3" name="Content Placeholder 2"/>
          <p:cNvSpPr>
            <a:spLocks noGrp="1"/>
          </p:cNvSpPr>
          <p:nvPr>
            <p:ph idx="1" hasCustomPrompt="1"/>
          </p:nvPr>
        </p:nvSpPr>
        <p:spPr>
          <a:xfrm>
            <a:off x="673101" y="1988840"/>
            <a:ext cx="6968067" cy="4223577"/>
          </a:xfrm>
        </p:spPr>
        <p:txBody>
          <a:bodyPr/>
          <a:lstStyle/>
          <a:p>
            <a:pPr lvl="0"/>
            <a:r>
              <a:rPr lang="nb-NO" noProof="0" dirty="0"/>
              <a:t>Klikk for å redigere tekststiler i malen</a:t>
            </a:r>
          </a:p>
          <a:p>
            <a:pPr lvl="1"/>
            <a:r>
              <a:rPr lang="nb-NO" noProof="0" dirty="0"/>
              <a:t>Andre nivå</a:t>
            </a:r>
          </a:p>
        </p:txBody>
      </p:sp>
      <p:sp>
        <p:nvSpPr>
          <p:cNvPr id="7" name="Content Placeholder 2"/>
          <p:cNvSpPr>
            <a:spLocks noGrp="1"/>
          </p:cNvSpPr>
          <p:nvPr>
            <p:ph idx="13" hasCustomPrompt="1"/>
          </p:nvPr>
        </p:nvSpPr>
        <p:spPr>
          <a:xfrm>
            <a:off x="8737601" y="452967"/>
            <a:ext cx="2984500" cy="5759451"/>
          </a:xfrm>
        </p:spPr>
        <p:txBody>
          <a:bodyPr anchor="t" anchorCtr="0">
            <a:normAutofit/>
          </a:bodyPr>
          <a:lstStyle>
            <a:lvl1pPr marL="0" indent="0" algn="ctr">
              <a:spcBef>
                <a:spcPts val="0"/>
              </a:spcBef>
              <a:buNone/>
              <a:defRPr sz="1200" i="1">
                <a:solidFill>
                  <a:schemeClr val="bg2">
                    <a:lumMod val="75000"/>
                  </a:schemeClr>
                </a:solidFill>
              </a:defRPr>
            </a:lvl1pPr>
          </a:lstStyle>
          <a:p>
            <a:pPr lvl="0"/>
            <a:r>
              <a:rPr lang="nb-NO" noProof="0" dirty="0"/>
              <a:t>Klikk på ikonene i midten for å velge </a:t>
            </a:r>
            <a:br>
              <a:rPr lang="nb-NO" noProof="0" dirty="0"/>
            </a:br>
            <a:r>
              <a:rPr lang="nb-NO" noProof="0" dirty="0"/>
              <a:t>ønsket element</a:t>
            </a:r>
          </a:p>
        </p:txBody>
      </p:sp>
      <p:sp>
        <p:nvSpPr>
          <p:cNvPr id="11" name="Date Placeholder 10"/>
          <p:cNvSpPr>
            <a:spLocks noGrp="1"/>
          </p:cNvSpPr>
          <p:nvPr>
            <p:ph type="dt" sz="half" idx="14"/>
          </p:nvPr>
        </p:nvSpPr>
        <p:spPr/>
        <p:txBody>
          <a:bodyPr/>
          <a:lstStyle/>
          <a:p>
            <a:pPr algn="r"/>
            <a:fld id="{93463F18-DCA8-ED4B-B0C9-AC91A7AF2E8F}" type="datetime1">
              <a:rPr lang="nb-NO" noProof="0" smtClean="0"/>
              <a:t>29.01.2026</a:t>
            </a:fld>
            <a:endParaRPr lang="nb-NO" noProof="0"/>
          </a:p>
        </p:txBody>
      </p:sp>
      <p:sp>
        <p:nvSpPr>
          <p:cNvPr id="12" name="Footer Placeholder 11"/>
          <p:cNvSpPr>
            <a:spLocks noGrp="1"/>
          </p:cNvSpPr>
          <p:nvPr>
            <p:ph type="ftr" sz="quarter" idx="15"/>
          </p:nvPr>
        </p:nvSpPr>
        <p:spPr/>
        <p:txBody>
          <a:bodyPr/>
          <a:lstStyle/>
          <a:p>
            <a:endParaRPr lang="nb-NO" noProof="0"/>
          </a:p>
        </p:txBody>
      </p:sp>
      <p:sp>
        <p:nvSpPr>
          <p:cNvPr id="13" name="Slide Number Placeholder 12"/>
          <p:cNvSpPr>
            <a:spLocks noGrp="1"/>
          </p:cNvSpPr>
          <p:nvPr>
            <p:ph type="sldNum" sz="quarter" idx="16"/>
          </p:nvPr>
        </p:nvSpPr>
        <p:spPr/>
        <p:txBody>
          <a:bodyPr/>
          <a:lstStyle/>
          <a:p>
            <a:fld id="{A334FB63-2F9F-7342-A585-059C0048F1BB}" type="slidenum">
              <a:rPr lang="nb-NO" noProof="0" smtClean="0"/>
              <a:pPr/>
              <a:t>‹#›</a:t>
            </a:fld>
            <a:endParaRPr lang="nb-NO" noProof="0"/>
          </a:p>
        </p:txBody>
      </p:sp>
      <p:sp>
        <p:nvSpPr>
          <p:cNvPr id="17" name="Title Placeholder 1"/>
          <p:cNvSpPr>
            <a:spLocks noGrp="1"/>
          </p:cNvSpPr>
          <p:nvPr>
            <p:ph type="title"/>
          </p:nvPr>
        </p:nvSpPr>
        <p:spPr>
          <a:xfrm>
            <a:off x="673101" y="1123951"/>
            <a:ext cx="6968067" cy="579710"/>
          </a:xfrm>
          <a:prstGeom prst="rect">
            <a:avLst/>
          </a:prstGeom>
        </p:spPr>
        <p:txBody>
          <a:bodyPr vert="horz" wrap="square" lIns="0" tIns="0" rIns="91440" bIns="45720" rtlCol="0" anchor="t">
            <a:spAutoFit/>
          </a:bodyPr>
          <a:lstStyle>
            <a:lvl1pPr>
              <a:defRPr baseline="0">
                <a:latin typeface="+mn-lt"/>
              </a:defRPr>
            </a:lvl1pPr>
          </a:lstStyle>
          <a:p>
            <a:r>
              <a:rPr lang="nb-NO" noProof="0"/>
              <a:t>Klikk for å redigere tittelstil</a:t>
            </a:r>
            <a:endParaRPr lang="nb-NO" noProof="0" dirty="0"/>
          </a:p>
        </p:txBody>
      </p:sp>
      <p:sp>
        <p:nvSpPr>
          <p:cNvPr id="15" name="TextBox 14"/>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lang="nb-NO" sz="1200" b="1" i="0" noProof="0">
                <a:solidFill>
                  <a:srgbClr val="000000"/>
                </a:solidFill>
                <a:latin typeface="+mn-lt"/>
                <a:ea typeface="Lucida Grande"/>
                <a:cs typeface="Lucida Grande"/>
              </a:rPr>
              <a:t>Tekst og valgt element, liten</a:t>
            </a:r>
            <a:endParaRPr kumimoji="0" lang="nb-NO" sz="1200" b="1" i="1" u="none" strike="noStrike" kern="0" cap="none" spc="0" normalizeH="0" baseline="0" noProof="0">
              <a:ln>
                <a:noFill/>
              </a:ln>
              <a:solidFill>
                <a:sysClr val="windowText" lastClr="000000"/>
              </a:solidFill>
              <a:effectLst/>
              <a:uLnTx/>
              <a:uFillTx/>
              <a:latin typeface="+mn-lt"/>
            </a:endParaRPr>
          </a:p>
        </p:txBody>
      </p:sp>
    </p:spTree>
    <p:extLst>
      <p:ext uri="{BB962C8B-B14F-4D97-AF65-F5344CB8AC3E}">
        <p14:creationId xmlns:p14="http://schemas.microsoft.com/office/powerpoint/2010/main" val="231504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 og bil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73101" y="1989666"/>
            <a:ext cx="5327651" cy="4222751"/>
          </a:xfrm>
        </p:spPr>
        <p:txBody>
          <a:bodyPr/>
          <a:lstStyle/>
          <a:p>
            <a:pPr lvl="0"/>
            <a:r>
              <a:rPr lang="nb-NO" dirty="0"/>
              <a:t>Klikk for å redigere tekststiler</a:t>
            </a:r>
          </a:p>
          <a:p>
            <a:pPr lvl="1"/>
            <a:r>
              <a:rPr lang="nb-NO" dirty="0"/>
              <a:t>Andre nivå</a:t>
            </a:r>
          </a:p>
        </p:txBody>
      </p:sp>
      <p:sp>
        <p:nvSpPr>
          <p:cNvPr id="7" name="Content Placeholder 2"/>
          <p:cNvSpPr>
            <a:spLocks noGrp="1"/>
          </p:cNvSpPr>
          <p:nvPr>
            <p:ph idx="13"/>
          </p:nvPr>
        </p:nvSpPr>
        <p:spPr>
          <a:xfrm>
            <a:off x="6383867" y="0"/>
            <a:ext cx="5808132" cy="6858000"/>
          </a:xfrm>
          <a:solidFill>
            <a:schemeClr val="bg1">
              <a:lumMod val="95000"/>
            </a:schemeClr>
          </a:solidFill>
        </p:spPr>
        <p:txBody>
          <a:bodyPr anchor="t" anchorCtr="0">
            <a:normAutofit/>
          </a:bodyPr>
          <a:lstStyle>
            <a:lvl1pPr marL="0" indent="0" algn="ctr">
              <a:spcBef>
                <a:spcPts val="0"/>
              </a:spcBef>
              <a:buNone/>
              <a:defRPr sz="1600" i="1">
                <a:solidFill>
                  <a:schemeClr val="accent1"/>
                </a:solidFill>
              </a:defRPr>
            </a:lvl1pPr>
          </a:lstStyle>
          <a:p>
            <a:pPr lvl="0"/>
            <a:r>
              <a:rPr lang="nb-NO"/>
              <a:t>Rediger tekststiler i malen</a:t>
            </a:r>
          </a:p>
        </p:txBody>
      </p:sp>
      <p:sp>
        <p:nvSpPr>
          <p:cNvPr id="11" name="Date Placeholder 10"/>
          <p:cNvSpPr>
            <a:spLocks noGrp="1"/>
          </p:cNvSpPr>
          <p:nvPr>
            <p:ph type="dt" sz="half" idx="14"/>
          </p:nvPr>
        </p:nvSpPr>
        <p:spPr/>
        <p:txBody>
          <a:bodyPr/>
          <a:lstStyle/>
          <a:p>
            <a:pPr algn="r"/>
            <a:fld id="{455207A8-721A-7849-87C6-793418750E27}" type="datetime1">
              <a:rPr lang="nb-NO" smtClean="0"/>
              <a:t>29.01.2026</a:t>
            </a:fld>
            <a:endParaRPr lang="en-US" dirty="0"/>
          </a:p>
        </p:txBody>
      </p:sp>
      <p:sp>
        <p:nvSpPr>
          <p:cNvPr id="12" name="Footer Placeholder 11"/>
          <p:cNvSpPr>
            <a:spLocks noGrp="1"/>
          </p:cNvSpPr>
          <p:nvPr>
            <p:ph type="ftr" sz="quarter" idx="15"/>
          </p:nvPr>
        </p:nvSpPr>
        <p:spPr/>
        <p:txBody>
          <a:bodyPr/>
          <a:lstStyle/>
          <a:p>
            <a:endParaRPr lang="en-US" dirty="0"/>
          </a:p>
        </p:txBody>
      </p:sp>
      <p:sp>
        <p:nvSpPr>
          <p:cNvPr id="13" name="Slide Number Placeholder 12"/>
          <p:cNvSpPr>
            <a:spLocks noGrp="1"/>
          </p:cNvSpPr>
          <p:nvPr>
            <p:ph type="sldNum" sz="quarter" idx="16"/>
          </p:nvPr>
        </p:nvSpPr>
        <p:spPr/>
        <p:txBody>
          <a:bodyPr/>
          <a:lstStyle/>
          <a:p>
            <a:fld id="{A334FB63-2F9F-7342-A585-059C0048F1BB}" type="slidenum">
              <a:rPr lang="en-US" smtClean="0"/>
              <a:pPr/>
              <a:t>‹#›</a:t>
            </a:fld>
            <a:endParaRPr lang="en-US" dirty="0"/>
          </a:p>
        </p:txBody>
      </p:sp>
      <p:sp>
        <p:nvSpPr>
          <p:cNvPr id="17" name="Title Placeholder 1"/>
          <p:cNvSpPr>
            <a:spLocks noGrp="1"/>
          </p:cNvSpPr>
          <p:nvPr>
            <p:ph type="title"/>
          </p:nvPr>
        </p:nvSpPr>
        <p:spPr>
          <a:xfrm>
            <a:off x="673100" y="1123951"/>
            <a:ext cx="5327651" cy="618067"/>
          </a:xfrm>
          <a:prstGeom prst="rect">
            <a:avLst/>
          </a:prstGeom>
        </p:spPr>
        <p:txBody>
          <a:bodyPr vert="horz" wrap="square" lIns="0" tIns="0" rIns="91440" bIns="45720" rtlCol="0" anchor="t">
            <a:noAutofit/>
          </a:bodyPr>
          <a:lstStyle>
            <a:lvl1pPr>
              <a:defRPr baseline="0">
                <a:latin typeface="+mn-lt"/>
              </a:defRPr>
            </a:lvl1pPr>
          </a:lstStyle>
          <a:p>
            <a:r>
              <a:rPr lang="nb-NO"/>
              <a:t>Klikk for å redigere tittelstil</a:t>
            </a:r>
            <a:endParaRPr lang="en-US" dirty="0"/>
          </a:p>
        </p:txBody>
      </p:sp>
      <p:sp>
        <p:nvSpPr>
          <p:cNvPr id="15" name="TextBox 14"/>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Tekst og med bilde</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Tree>
    <p:extLst>
      <p:ext uri="{BB962C8B-B14F-4D97-AF65-F5344CB8AC3E}">
        <p14:creationId xmlns:p14="http://schemas.microsoft.com/office/powerpoint/2010/main" val="378504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og liten bilde">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8373533" y="0"/>
            <a:ext cx="3820800" cy="6858000"/>
          </a:xfrm>
          <a:solidFill>
            <a:schemeClr val="bg1">
              <a:lumMod val="95000"/>
            </a:schemeClr>
          </a:solidFill>
        </p:spPr>
        <p:txBody>
          <a:bodyPr lIns="180000" tIns="702000" rIns="180000" anchor="t">
            <a:normAutofit/>
          </a:bodyPr>
          <a:lstStyle>
            <a:lvl1pPr marL="0" indent="0" algn="ctr">
              <a:buNone/>
              <a:defRPr sz="1200" i="1">
                <a:solidFill>
                  <a:schemeClr val="accent1"/>
                </a:solidFill>
              </a:defRPr>
            </a:lvl1pPr>
          </a:lstStyle>
          <a:p>
            <a:r>
              <a:rPr lang="nb-NO" noProof="1"/>
              <a:t>Klikk på ikonet midt i bildeboksen for å sette inn bilde. Kutt, skaler og plasser bildet ved hjelp av knappene som dukker opp under bildeboksen.</a:t>
            </a:r>
          </a:p>
        </p:txBody>
      </p:sp>
      <p:sp>
        <p:nvSpPr>
          <p:cNvPr id="7" name="Date Placeholder 6"/>
          <p:cNvSpPr>
            <a:spLocks noGrp="1"/>
          </p:cNvSpPr>
          <p:nvPr>
            <p:ph type="dt" sz="half" idx="14"/>
          </p:nvPr>
        </p:nvSpPr>
        <p:spPr/>
        <p:txBody>
          <a:bodyPr/>
          <a:lstStyle/>
          <a:p>
            <a:pPr algn="r"/>
            <a:fld id="{AFDB6FE0-3FAF-004B-8ACD-B5A9EC271936}" type="datetime1">
              <a:rPr lang="nb-NO" smtClean="0"/>
              <a:t>29.01.2026</a:t>
            </a:fld>
            <a:endParaRPr lang="nb-NO" dirty="0"/>
          </a:p>
        </p:txBody>
      </p:sp>
      <p:sp>
        <p:nvSpPr>
          <p:cNvPr id="8" name="Footer Placeholder 7"/>
          <p:cNvSpPr>
            <a:spLocks noGrp="1"/>
          </p:cNvSpPr>
          <p:nvPr>
            <p:ph type="ftr" sz="quarter" idx="15"/>
          </p:nvPr>
        </p:nvSpPr>
        <p:spPr/>
        <p:txBody>
          <a:bodyPr/>
          <a:lstStyle/>
          <a:p>
            <a:endParaRPr lang="nb-NO" dirty="0"/>
          </a:p>
        </p:txBody>
      </p:sp>
      <p:sp>
        <p:nvSpPr>
          <p:cNvPr id="9" name="Slide Number Placeholder 8"/>
          <p:cNvSpPr>
            <a:spLocks noGrp="1"/>
          </p:cNvSpPr>
          <p:nvPr>
            <p:ph type="sldNum" sz="quarter" idx="16"/>
          </p:nvPr>
        </p:nvSpPr>
        <p:spPr/>
        <p:txBody>
          <a:bodyPr/>
          <a:lstStyle/>
          <a:p>
            <a:fld id="{A334FB63-2F9F-7342-A585-059C0048F1BB}" type="slidenum">
              <a:rPr lang="nb-NO" smtClean="0"/>
              <a:pPr/>
              <a:t>‹#›</a:t>
            </a:fld>
            <a:endParaRPr lang="nb-NO" dirty="0"/>
          </a:p>
        </p:txBody>
      </p:sp>
      <p:sp>
        <p:nvSpPr>
          <p:cNvPr id="16" name="Title Placeholder 1"/>
          <p:cNvSpPr>
            <a:spLocks noGrp="1"/>
          </p:cNvSpPr>
          <p:nvPr>
            <p:ph type="title"/>
          </p:nvPr>
        </p:nvSpPr>
        <p:spPr>
          <a:xfrm>
            <a:off x="673101" y="1123951"/>
            <a:ext cx="6968067" cy="618067"/>
          </a:xfrm>
          <a:prstGeom prst="rect">
            <a:avLst/>
          </a:prstGeom>
        </p:spPr>
        <p:txBody>
          <a:bodyPr vert="horz" wrap="square" lIns="0" tIns="0" rIns="91440" bIns="45720" rtlCol="0" anchor="t">
            <a:noAutofit/>
          </a:bodyPr>
          <a:lstStyle>
            <a:lvl1pPr>
              <a:defRPr>
                <a:latin typeface="+mn-lt"/>
              </a:defRPr>
            </a:lvl1pPr>
          </a:lstStyle>
          <a:p>
            <a:r>
              <a:rPr lang="nb-NO">
                <a:latin typeface="+mn-lt"/>
              </a:rPr>
              <a:t>Klikk for å redigere tittelstil</a:t>
            </a:r>
            <a:endParaRPr lang="nb-NO" dirty="0">
              <a:latin typeface="+mn-lt"/>
            </a:endParaRPr>
          </a:p>
        </p:txBody>
      </p:sp>
      <p:sp>
        <p:nvSpPr>
          <p:cNvPr id="17" name="Content Placeholder 2"/>
          <p:cNvSpPr>
            <a:spLocks noGrp="1"/>
          </p:cNvSpPr>
          <p:nvPr>
            <p:ph idx="1" hasCustomPrompt="1"/>
          </p:nvPr>
        </p:nvSpPr>
        <p:spPr>
          <a:xfrm>
            <a:off x="683683" y="1989666"/>
            <a:ext cx="6957484" cy="4222751"/>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2" name="TextBox 11"/>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lang="nb-NO" sz="1200" b="1" i="0" dirty="0">
                <a:solidFill>
                  <a:srgbClr val="000000"/>
                </a:solidFill>
                <a:latin typeface="+mn-lt"/>
                <a:ea typeface="Lucida Grande"/>
                <a:cs typeface="Lucida Grande"/>
              </a:rPr>
              <a:t>Tekst og liten bilde</a:t>
            </a:r>
            <a:endParaRPr kumimoji="0" lang="nb-NO" sz="1200" b="1" i="1" u="none" strike="noStrike" kern="0" cap="none" spc="0" normalizeH="0" baseline="0" noProof="1">
              <a:ln>
                <a:noFill/>
              </a:ln>
              <a:solidFill>
                <a:sysClr val="windowText" lastClr="000000"/>
              </a:solidFill>
              <a:effectLst/>
              <a:uLnTx/>
              <a:uFillTx/>
              <a:latin typeface="+mn-lt"/>
            </a:endParaRPr>
          </a:p>
        </p:txBody>
      </p:sp>
    </p:spTree>
    <p:extLst>
      <p:ext uri="{BB962C8B-B14F-4D97-AF65-F5344CB8AC3E}">
        <p14:creationId xmlns:p14="http://schemas.microsoft.com/office/powerpoint/2010/main" val="46521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 og bilde, glassblå 02">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73101" y="1989666"/>
            <a:ext cx="5327651" cy="4222751"/>
          </a:xfrm>
        </p:spPr>
        <p:txBody>
          <a:bodyPr/>
          <a:lstStyle/>
          <a:p>
            <a:pPr lvl="0"/>
            <a:r>
              <a:rPr lang="nb-NO" dirty="0"/>
              <a:t>Klikk for å redigere tekststiler</a:t>
            </a:r>
          </a:p>
          <a:p>
            <a:pPr lvl="1"/>
            <a:r>
              <a:rPr lang="nb-NO" dirty="0"/>
              <a:t>Andre nivå</a:t>
            </a:r>
          </a:p>
        </p:txBody>
      </p:sp>
      <p:sp>
        <p:nvSpPr>
          <p:cNvPr id="7" name="Content Placeholder 2"/>
          <p:cNvSpPr>
            <a:spLocks noGrp="1"/>
          </p:cNvSpPr>
          <p:nvPr>
            <p:ph idx="13"/>
          </p:nvPr>
        </p:nvSpPr>
        <p:spPr>
          <a:xfrm>
            <a:off x="6383867" y="0"/>
            <a:ext cx="5808132" cy="6858000"/>
          </a:xfrm>
          <a:solidFill>
            <a:schemeClr val="bg1">
              <a:lumMod val="95000"/>
            </a:schemeClr>
          </a:solidFill>
        </p:spPr>
        <p:txBody>
          <a:bodyPr anchor="t" anchorCtr="0">
            <a:normAutofit/>
          </a:bodyPr>
          <a:lstStyle>
            <a:lvl1pPr marL="0" indent="0" algn="ctr">
              <a:spcBef>
                <a:spcPts val="0"/>
              </a:spcBef>
              <a:buNone/>
              <a:defRPr sz="1600" i="1">
                <a:solidFill>
                  <a:schemeClr val="accent1"/>
                </a:solidFill>
              </a:defRPr>
            </a:lvl1pPr>
          </a:lstStyle>
          <a:p>
            <a:pPr lvl="0"/>
            <a:r>
              <a:rPr lang="nb-NO"/>
              <a:t>Rediger tekststiler i malen</a:t>
            </a:r>
          </a:p>
        </p:txBody>
      </p:sp>
      <p:sp>
        <p:nvSpPr>
          <p:cNvPr id="11" name="Date Placeholder 10"/>
          <p:cNvSpPr>
            <a:spLocks noGrp="1"/>
          </p:cNvSpPr>
          <p:nvPr>
            <p:ph type="dt" sz="half" idx="14"/>
          </p:nvPr>
        </p:nvSpPr>
        <p:spPr/>
        <p:txBody>
          <a:bodyPr/>
          <a:lstStyle/>
          <a:p>
            <a:pPr algn="r"/>
            <a:fld id="{D76D1522-403F-AA48-9B2D-045A02C19B4E}" type="datetime1">
              <a:rPr lang="nb-NO" smtClean="0"/>
              <a:t>29.01.2026</a:t>
            </a:fld>
            <a:endParaRPr lang="en-US" dirty="0"/>
          </a:p>
        </p:txBody>
      </p:sp>
      <p:sp>
        <p:nvSpPr>
          <p:cNvPr id="12" name="Footer Placeholder 11"/>
          <p:cNvSpPr>
            <a:spLocks noGrp="1"/>
          </p:cNvSpPr>
          <p:nvPr>
            <p:ph type="ftr" sz="quarter" idx="15"/>
          </p:nvPr>
        </p:nvSpPr>
        <p:spPr/>
        <p:txBody>
          <a:bodyPr/>
          <a:lstStyle/>
          <a:p>
            <a:endParaRPr lang="en-US" dirty="0"/>
          </a:p>
        </p:txBody>
      </p:sp>
      <p:sp>
        <p:nvSpPr>
          <p:cNvPr id="13" name="Slide Number Placeholder 12"/>
          <p:cNvSpPr>
            <a:spLocks noGrp="1"/>
          </p:cNvSpPr>
          <p:nvPr>
            <p:ph type="sldNum" sz="quarter" idx="16"/>
          </p:nvPr>
        </p:nvSpPr>
        <p:spPr/>
        <p:txBody>
          <a:bodyPr/>
          <a:lstStyle/>
          <a:p>
            <a:fld id="{A334FB63-2F9F-7342-A585-059C0048F1BB}" type="slidenum">
              <a:rPr lang="en-US" smtClean="0"/>
              <a:pPr/>
              <a:t>‹#›</a:t>
            </a:fld>
            <a:endParaRPr lang="en-US" dirty="0"/>
          </a:p>
        </p:txBody>
      </p:sp>
      <p:sp>
        <p:nvSpPr>
          <p:cNvPr id="17" name="Title Placeholder 1"/>
          <p:cNvSpPr>
            <a:spLocks noGrp="1"/>
          </p:cNvSpPr>
          <p:nvPr>
            <p:ph type="title"/>
          </p:nvPr>
        </p:nvSpPr>
        <p:spPr>
          <a:xfrm>
            <a:off x="673100" y="1123951"/>
            <a:ext cx="5327651" cy="618067"/>
          </a:xfrm>
          <a:prstGeom prst="rect">
            <a:avLst/>
          </a:prstGeom>
        </p:spPr>
        <p:txBody>
          <a:bodyPr vert="horz" wrap="square" lIns="0" tIns="0" rIns="91440" bIns="45720" rtlCol="0" anchor="t">
            <a:noAutofit/>
          </a:bodyPr>
          <a:lstStyle>
            <a:lvl1pPr>
              <a:defRPr baseline="0">
                <a:solidFill>
                  <a:schemeClr val="bg1"/>
                </a:solidFill>
                <a:latin typeface="+mn-lt"/>
              </a:defRPr>
            </a:lvl1pPr>
          </a:lstStyle>
          <a:p>
            <a:r>
              <a:rPr lang="nb-NO"/>
              <a:t>Klikk for å redigere tittelstil</a:t>
            </a:r>
            <a:endParaRPr lang="en-US" dirty="0"/>
          </a:p>
        </p:txBody>
      </p:sp>
      <p:sp>
        <p:nvSpPr>
          <p:cNvPr id="15" name="TextBox 14"/>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Tekst og med bilde, glassblå 02</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Tree>
    <p:extLst>
      <p:ext uri="{BB962C8B-B14F-4D97-AF65-F5344CB8AC3E}">
        <p14:creationId xmlns:p14="http://schemas.microsoft.com/office/powerpoint/2010/main" val="456091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kst og liten bilde, glassblå 02">
    <p:bg>
      <p:bgPr>
        <a:solidFill>
          <a:schemeClr val="accent2"/>
        </a:solidFill>
        <a:effectLst/>
      </p:bgPr>
    </p:bg>
    <p:spTree>
      <p:nvGrpSpPr>
        <p:cNvPr id="1" name=""/>
        <p:cNvGrpSpPr/>
        <p:nvPr/>
      </p:nvGrpSpPr>
      <p:grpSpPr>
        <a:xfrm>
          <a:off x="0" y="0"/>
          <a:ext cx="0" cy="0"/>
          <a:chOff x="0" y="0"/>
          <a:chExt cx="0" cy="0"/>
        </a:xfrm>
      </p:grpSpPr>
      <p:sp>
        <p:nvSpPr>
          <p:cNvPr id="9" name="Picture Placeholder 9">
            <a:extLst>
              <a:ext uri="{FF2B5EF4-FFF2-40B4-BE49-F238E27FC236}">
                <a16:creationId xmlns:a16="http://schemas.microsoft.com/office/drawing/2014/main" id="{91733014-3744-7942-BFAC-E5AD98D07B77}"/>
              </a:ext>
            </a:extLst>
          </p:cNvPr>
          <p:cNvSpPr>
            <a:spLocks noGrp="1"/>
          </p:cNvSpPr>
          <p:nvPr>
            <p:ph type="pic" sz="quarter" idx="13" hasCustomPrompt="1"/>
          </p:nvPr>
        </p:nvSpPr>
        <p:spPr>
          <a:xfrm>
            <a:off x="8373533" y="0"/>
            <a:ext cx="3820800" cy="6858000"/>
          </a:xfrm>
          <a:solidFill>
            <a:schemeClr val="bg1">
              <a:lumMod val="95000"/>
            </a:schemeClr>
          </a:solidFill>
        </p:spPr>
        <p:txBody>
          <a:bodyPr lIns="180000" tIns="702000" rIns="180000" anchor="t">
            <a:normAutofit/>
          </a:bodyPr>
          <a:lstStyle>
            <a:lvl1pPr marL="0" indent="0" algn="ctr">
              <a:buNone/>
              <a:defRPr sz="1200" i="1">
                <a:solidFill>
                  <a:schemeClr val="accent1"/>
                </a:solidFill>
              </a:defRPr>
            </a:lvl1pPr>
          </a:lstStyle>
          <a:p>
            <a:r>
              <a:rPr lang="nb-NO" noProof="1"/>
              <a:t>Klikk på ikonet midt i bildeboksen for å sette inn bilde. Kutt, skaler og plasser bildet ved hjelp av knappene som dukker opp under bildeboksen.</a:t>
            </a:r>
          </a:p>
        </p:txBody>
      </p:sp>
      <p:sp>
        <p:nvSpPr>
          <p:cNvPr id="3" name="Content Placeholder 2"/>
          <p:cNvSpPr>
            <a:spLocks noGrp="1"/>
          </p:cNvSpPr>
          <p:nvPr>
            <p:ph idx="1" hasCustomPrompt="1"/>
          </p:nvPr>
        </p:nvSpPr>
        <p:spPr>
          <a:xfrm>
            <a:off x="673101" y="1989666"/>
            <a:ext cx="6968065" cy="4222751"/>
          </a:xfrm>
        </p:spPr>
        <p:txBody>
          <a:bodyPr/>
          <a:lstStyle/>
          <a:p>
            <a:pPr lvl="0"/>
            <a:r>
              <a:rPr lang="nb-NO" dirty="0"/>
              <a:t>Klikk for å redigere tekststiler</a:t>
            </a:r>
          </a:p>
          <a:p>
            <a:pPr lvl="1"/>
            <a:r>
              <a:rPr lang="nb-NO" dirty="0"/>
              <a:t>Andre nivå</a:t>
            </a:r>
          </a:p>
        </p:txBody>
      </p:sp>
      <p:sp>
        <p:nvSpPr>
          <p:cNvPr id="11" name="Date Placeholder 10"/>
          <p:cNvSpPr>
            <a:spLocks noGrp="1"/>
          </p:cNvSpPr>
          <p:nvPr>
            <p:ph type="dt" sz="half" idx="14"/>
          </p:nvPr>
        </p:nvSpPr>
        <p:spPr/>
        <p:txBody>
          <a:bodyPr/>
          <a:lstStyle/>
          <a:p>
            <a:pPr algn="r"/>
            <a:fld id="{84FCE8EF-53E1-5C45-8F43-48FBF1B5F580}" type="datetime1">
              <a:rPr lang="nb-NO" smtClean="0"/>
              <a:t>29.01.2026</a:t>
            </a:fld>
            <a:endParaRPr lang="en-US" dirty="0"/>
          </a:p>
        </p:txBody>
      </p:sp>
      <p:sp>
        <p:nvSpPr>
          <p:cNvPr id="12" name="Footer Placeholder 11"/>
          <p:cNvSpPr>
            <a:spLocks noGrp="1"/>
          </p:cNvSpPr>
          <p:nvPr>
            <p:ph type="ftr" sz="quarter" idx="15"/>
          </p:nvPr>
        </p:nvSpPr>
        <p:spPr/>
        <p:txBody>
          <a:bodyPr/>
          <a:lstStyle/>
          <a:p>
            <a:endParaRPr lang="en-US" dirty="0"/>
          </a:p>
        </p:txBody>
      </p:sp>
      <p:sp>
        <p:nvSpPr>
          <p:cNvPr id="13" name="Slide Number Placeholder 12"/>
          <p:cNvSpPr>
            <a:spLocks noGrp="1"/>
          </p:cNvSpPr>
          <p:nvPr>
            <p:ph type="sldNum" sz="quarter" idx="16"/>
          </p:nvPr>
        </p:nvSpPr>
        <p:spPr/>
        <p:txBody>
          <a:bodyPr/>
          <a:lstStyle/>
          <a:p>
            <a:fld id="{A334FB63-2F9F-7342-A585-059C0048F1BB}" type="slidenum">
              <a:rPr lang="en-US" smtClean="0"/>
              <a:pPr/>
              <a:t>‹#›</a:t>
            </a:fld>
            <a:endParaRPr lang="en-US" dirty="0"/>
          </a:p>
        </p:txBody>
      </p:sp>
      <p:sp>
        <p:nvSpPr>
          <p:cNvPr id="17" name="Title Placeholder 1"/>
          <p:cNvSpPr>
            <a:spLocks noGrp="1"/>
          </p:cNvSpPr>
          <p:nvPr>
            <p:ph type="title"/>
          </p:nvPr>
        </p:nvSpPr>
        <p:spPr>
          <a:xfrm>
            <a:off x="673100" y="1123951"/>
            <a:ext cx="6968065" cy="618067"/>
          </a:xfrm>
          <a:prstGeom prst="rect">
            <a:avLst/>
          </a:prstGeom>
        </p:spPr>
        <p:txBody>
          <a:bodyPr vert="horz" wrap="square" lIns="0" tIns="0" rIns="91440" bIns="45720" rtlCol="0" anchor="t">
            <a:noAutofit/>
          </a:bodyPr>
          <a:lstStyle>
            <a:lvl1pPr>
              <a:defRPr baseline="0">
                <a:solidFill>
                  <a:schemeClr val="bg1"/>
                </a:solidFill>
                <a:latin typeface="+mn-lt"/>
              </a:defRPr>
            </a:lvl1pPr>
          </a:lstStyle>
          <a:p>
            <a:r>
              <a:rPr lang="nb-NO"/>
              <a:t>Klikk for å redigere tittelstil</a:t>
            </a:r>
            <a:endParaRPr lang="en-US" dirty="0"/>
          </a:p>
        </p:txBody>
      </p:sp>
      <p:sp>
        <p:nvSpPr>
          <p:cNvPr id="15" name="TextBox 14"/>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Tekst og med bilde, glassblå 02</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Tree>
    <p:extLst>
      <p:ext uri="{BB962C8B-B14F-4D97-AF65-F5344CB8AC3E}">
        <p14:creationId xmlns:p14="http://schemas.microsoft.com/office/powerpoint/2010/main" val="457724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un tittel">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6E20E0D-AC89-8649-8AE5-F20ED3B4FD78}"/>
              </a:ext>
            </a:extLst>
          </p:cNvPr>
          <p:cNvSpPr>
            <a:spLocks noGrp="1"/>
          </p:cNvSpPr>
          <p:nvPr>
            <p:ph type="pic" sz="quarter" idx="14"/>
          </p:nvPr>
        </p:nvSpPr>
        <p:spPr>
          <a:xfrm>
            <a:off x="1" y="-1347"/>
            <a:ext cx="12191999" cy="6859348"/>
          </a:xfrm>
          <a:custGeom>
            <a:avLst/>
            <a:gdLst>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5623005 w 9144000"/>
              <a:gd name="connsiteY0" fmla="*/ 571666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5623005 w 9144000"/>
              <a:gd name="connsiteY6" fmla="*/ 571666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5623005 w 9144000"/>
              <a:gd name="connsiteY0" fmla="*/ 576645 h 5148583"/>
              <a:gd name="connsiteX1" fmla="*/ 519845 w 9144000"/>
              <a:gd name="connsiteY1" fmla="*/ 576333 h 5148583"/>
              <a:gd name="connsiteX2" fmla="*/ 519845 w 9144000"/>
              <a:gd name="connsiteY2" fmla="*/ 4584040 h 5148583"/>
              <a:gd name="connsiteX3" fmla="*/ 6040548 w 9144000"/>
              <a:gd name="connsiteY3" fmla="*/ 4584040 h 5148583"/>
              <a:gd name="connsiteX4" fmla="*/ 6041239 w 9144000"/>
              <a:gd name="connsiteY4" fmla="*/ 1787090 h 5148583"/>
              <a:gd name="connsiteX5" fmla="*/ 6040548 w 9144000"/>
              <a:gd name="connsiteY5" fmla="*/ 576333 h 5148583"/>
              <a:gd name="connsiteX6" fmla="*/ 5623005 w 9144000"/>
              <a:gd name="connsiteY6" fmla="*/ 576645 h 5148583"/>
              <a:gd name="connsiteX7" fmla="*/ 6800143 w 9144000"/>
              <a:gd name="connsiteY7" fmla="*/ 5083 h 5148583"/>
              <a:gd name="connsiteX8" fmla="*/ 9142855 w 9144000"/>
              <a:gd name="connsiteY8" fmla="*/ 31491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6800143 w 9144000"/>
              <a:gd name="connsiteY13"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6040548 w 9144000"/>
              <a:gd name="connsiteY3" fmla="*/ 4584040 h 5148583"/>
              <a:gd name="connsiteX4" fmla="*/ 6041239 w 9144000"/>
              <a:gd name="connsiteY4" fmla="*/ 1787090 h 5148583"/>
              <a:gd name="connsiteX5" fmla="*/ 6040548 w 9144000"/>
              <a:gd name="connsiteY5" fmla="*/ 576333 h 5148583"/>
              <a:gd name="connsiteX6" fmla="*/ 5623005 w 9144000"/>
              <a:gd name="connsiteY6" fmla="*/ 576645 h 5148583"/>
              <a:gd name="connsiteX7" fmla="*/ 6800143 w 9144000"/>
              <a:gd name="connsiteY7" fmla="*/ 5083 h 5148583"/>
              <a:gd name="connsiteX8" fmla="*/ 9142855 w 9144000"/>
              <a:gd name="connsiteY8" fmla="*/ 10497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6800143 w 9144000"/>
              <a:gd name="connsiteY13"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5079708 w 9144000"/>
              <a:gd name="connsiteY3" fmla="*/ 4571253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65440 w 9144000"/>
              <a:gd name="connsiteY3" fmla="*/ 4634235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44449 w 9144000"/>
              <a:gd name="connsiteY3" fmla="*/ 4581750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30744 w 9144000"/>
              <a:gd name="connsiteY5" fmla="*/ 1146776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30744 w 9144000"/>
              <a:gd name="connsiteY5" fmla="*/ 1146776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28323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28323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8 w 9144000"/>
              <a:gd name="connsiteY5" fmla="*/ 116777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8 w 9144000"/>
              <a:gd name="connsiteY5" fmla="*/ 116777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145500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697133 w 9144000"/>
              <a:gd name="connsiteY4" fmla="*/ 1240747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5528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732861 w 9144000"/>
              <a:gd name="connsiteY4" fmla="*/ 1260236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609436 w 9144000"/>
              <a:gd name="connsiteY4" fmla="*/ 121801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340676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19450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191259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5973780 w 9144000"/>
              <a:gd name="connsiteY5" fmla="*/ 1181514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243366 w 9144000"/>
              <a:gd name="connsiteY5" fmla="*/ 1350419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4529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4529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80334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8400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57748 w 9144000"/>
              <a:gd name="connsiteY3" fmla="*/ 4585075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1698270 w 9144000"/>
              <a:gd name="connsiteY7" fmla="*/ 68143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1698270 w 9144000"/>
              <a:gd name="connsiteY7" fmla="*/ 68143 h 5148583"/>
              <a:gd name="connsiteX8" fmla="*/ 1701153 w 9144000"/>
              <a:gd name="connsiteY8" fmla="*/ 1905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701153 w 9144000"/>
              <a:gd name="connsiteY14" fmla="*/ 1905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698270 w 9144000"/>
              <a:gd name="connsiteY7" fmla="*/ 68143 h 5148583"/>
              <a:gd name="connsiteX8" fmla="*/ 1701153 w 9144000"/>
              <a:gd name="connsiteY8" fmla="*/ 1905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701153 w 9144000"/>
              <a:gd name="connsiteY14" fmla="*/ 1905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698270 w 9144000"/>
              <a:gd name="connsiteY7" fmla="*/ 68143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96388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96388 w 9144000"/>
              <a:gd name="connsiteY7" fmla="*/ 68143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1886237 w 9144000"/>
              <a:gd name="connsiteY3" fmla="*/ 1601244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47647 w 9144000"/>
              <a:gd name="connsiteY3" fmla="*/ 1198750 h 5148583"/>
              <a:gd name="connsiteX4" fmla="*/ 6041989 w 9144000"/>
              <a:gd name="connsiteY4" fmla="*/ 1194506 h 5148583"/>
              <a:gd name="connsiteX5" fmla="*/ 1715264 w 9144000"/>
              <a:gd name="connsiteY5" fmla="*/ 742349 h 5148583"/>
              <a:gd name="connsiteX6" fmla="*/ 1710930 w 9144000"/>
              <a:gd name="connsiteY6" fmla="*/ 71321 h 5148583"/>
              <a:gd name="connsiteX7" fmla="*/ 1808767 w 9144000"/>
              <a:gd name="connsiteY7" fmla="*/ 5083 h 5148583"/>
              <a:gd name="connsiteX8" fmla="*/ 9142855 w 9144000"/>
              <a:gd name="connsiteY8" fmla="*/ 10497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1808767 w 9144000"/>
              <a:gd name="connsiteY13"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6041989 w 9144000"/>
              <a:gd name="connsiteY3" fmla="*/ 1194506 h 5148583"/>
              <a:gd name="connsiteX4" fmla="*/ 1715264 w 9144000"/>
              <a:gd name="connsiteY4" fmla="*/ 742349 h 5148583"/>
              <a:gd name="connsiteX5" fmla="*/ 1710930 w 9144000"/>
              <a:gd name="connsiteY5" fmla="*/ 71321 h 5148583"/>
              <a:gd name="connsiteX6" fmla="*/ 1808767 w 9144000"/>
              <a:gd name="connsiteY6" fmla="*/ 5083 h 5148583"/>
              <a:gd name="connsiteX7" fmla="*/ 9142855 w 9144000"/>
              <a:gd name="connsiteY7" fmla="*/ 10497 h 5148583"/>
              <a:gd name="connsiteX8" fmla="*/ 9144000 w 9144000"/>
              <a:gd name="connsiteY8" fmla="*/ 1577401 h 5148583"/>
              <a:gd name="connsiteX9" fmla="*/ 9142855 w 9144000"/>
              <a:gd name="connsiteY9" fmla="*/ 5148583 h 5148583"/>
              <a:gd name="connsiteX10" fmla="*/ 0 w 9144000"/>
              <a:gd name="connsiteY10" fmla="*/ 5148583 h 5148583"/>
              <a:gd name="connsiteX11" fmla="*/ 0 w 9144000"/>
              <a:gd name="connsiteY11" fmla="*/ 0 h 5148583"/>
              <a:gd name="connsiteX12" fmla="*/ 1808767 w 9144000"/>
              <a:gd name="connsiteY12"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1715264 w 9144000"/>
              <a:gd name="connsiteY3" fmla="*/ 742349 h 5148583"/>
              <a:gd name="connsiteX4" fmla="*/ 1710930 w 9144000"/>
              <a:gd name="connsiteY4" fmla="*/ 71321 h 5148583"/>
              <a:gd name="connsiteX5" fmla="*/ 1808767 w 9144000"/>
              <a:gd name="connsiteY5" fmla="*/ 5083 h 5148583"/>
              <a:gd name="connsiteX6" fmla="*/ 9142855 w 9144000"/>
              <a:gd name="connsiteY6" fmla="*/ 10497 h 5148583"/>
              <a:gd name="connsiteX7" fmla="*/ 9144000 w 9144000"/>
              <a:gd name="connsiteY7" fmla="*/ 1577401 h 5148583"/>
              <a:gd name="connsiteX8" fmla="*/ 9142855 w 9144000"/>
              <a:gd name="connsiteY8" fmla="*/ 5148583 h 5148583"/>
              <a:gd name="connsiteX9" fmla="*/ 0 w 9144000"/>
              <a:gd name="connsiteY9" fmla="*/ 5148583 h 5148583"/>
              <a:gd name="connsiteX10" fmla="*/ 0 w 9144000"/>
              <a:gd name="connsiteY10" fmla="*/ 0 h 5148583"/>
              <a:gd name="connsiteX11" fmla="*/ 1808767 w 9144000"/>
              <a:gd name="connsiteY11" fmla="*/ 5083 h 5148583"/>
              <a:gd name="connsiteX0" fmla="*/ 1710930 w 9144000"/>
              <a:gd name="connsiteY0" fmla="*/ 79125 h 5156387"/>
              <a:gd name="connsiteX1" fmla="*/ 76730 w 9144000"/>
              <a:gd name="connsiteY1" fmla="*/ 78813 h 5156387"/>
              <a:gd name="connsiteX2" fmla="*/ 67236 w 9144000"/>
              <a:gd name="connsiteY2" fmla="*/ 769507 h 5156387"/>
              <a:gd name="connsiteX3" fmla="*/ 1715264 w 9144000"/>
              <a:gd name="connsiteY3" fmla="*/ 750153 h 5156387"/>
              <a:gd name="connsiteX4" fmla="*/ 1710930 w 9144000"/>
              <a:gd name="connsiteY4" fmla="*/ 79125 h 5156387"/>
              <a:gd name="connsiteX5" fmla="*/ 283184 w 9144000"/>
              <a:gd name="connsiteY5" fmla="*/ 174 h 5156387"/>
              <a:gd name="connsiteX6" fmla="*/ 9142855 w 9144000"/>
              <a:gd name="connsiteY6" fmla="*/ 18301 h 5156387"/>
              <a:gd name="connsiteX7" fmla="*/ 9144000 w 9144000"/>
              <a:gd name="connsiteY7" fmla="*/ 1585205 h 5156387"/>
              <a:gd name="connsiteX8" fmla="*/ 9142855 w 9144000"/>
              <a:gd name="connsiteY8" fmla="*/ 5156387 h 5156387"/>
              <a:gd name="connsiteX9" fmla="*/ 0 w 9144000"/>
              <a:gd name="connsiteY9" fmla="*/ 5156387 h 5156387"/>
              <a:gd name="connsiteX10" fmla="*/ 0 w 9144000"/>
              <a:gd name="connsiteY10" fmla="*/ 7804 h 5156387"/>
              <a:gd name="connsiteX11" fmla="*/ 283184 w 9144000"/>
              <a:gd name="connsiteY11" fmla="*/ 174 h 5156387"/>
              <a:gd name="connsiteX0" fmla="*/ 1714095 w 9147165"/>
              <a:gd name="connsiteY0" fmla="*/ 79125 h 5156387"/>
              <a:gd name="connsiteX1" fmla="*/ 79895 w 9147165"/>
              <a:gd name="connsiteY1" fmla="*/ 78813 h 5156387"/>
              <a:gd name="connsiteX2" fmla="*/ 70401 w 9147165"/>
              <a:gd name="connsiteY2" fmla="*/ 769507 h 5156387"/>
              <a:gd name="connsiteX3" fmla="*/ 1718429 w 9147165"/>
              <a:gd name="connsiteY3" fmla="*/ 750153 h 5156387"/>
              <a:gd name="connsiteX4" fmla="*/ 1714095 w 9147165"/>
              <a:gd name="connsiteY4" fmla="*/ 79125 h 5156387"/>
              <a:gd name="connsiteX5" fmla="*/ 286349 w 9147165"/>
              <a:gd name="connsiteY5" fmla="*/ 174 h 5156387"/>
              <a:gd name="connsiteX6" fmla="*/ 9146020 w 9147165"/>
              <a:gd name="connsiteY6" fmla="*/ 18301 h 5156387"/>
              <a:gd name="connsiteX7" fmla="*/ 9147165 w 9147165"/>
              <a:gd name="connsiteY7" fmla="*/ 1585205 h 5156387"/>
              <a:gd name="connsiteX8" fmla="*/ 9146020 w 9147165"/>
              <a:gd name="connsiteY8" fmla="*/ 5156387 h 5156387"/>
              <a:gd name="connsiteX9" fmla="*/ 3165 w 9147165"/>
              <a:gd name="connsiteY9" fmla="*/ 5156387 h 5156387"/>
              <a:gd name="connsiteX10" fmla="*/ 0 w 9147165"/>
              <a:gd name="connsiteY10" fmla="*/ 7804 h 5156387"/>
              <a:gd name="connsiteX11" fmla="*/ 286349 w 9147165"/>
              <a:gd name="connsiteY11" fmla="*/ 174 h 5156387"/>
              <a:gd name="connsiteX0" fmla="*/ 1722101 w 9155171"/>
              <a:gd name="connsiteY0" fmla="*/ 71321 h 5148583"/>
              <a:gd name="connsiteX1" fmla="*/ 87901 w 9155171"/>
              <a:gd name="connsiteY1" fmla="*/ 71009 h 5148583"/>
              <a:gd name="connsiteX2" fmla="*/ 78407 w 9155171"/>
              <a:gd name="connsiteY2" fmla="*/ 761703 h 5148583"/>
              <a:gd name="connsiteX3" fmla="*/ 1726435 w 9155171"/>
              <a:gd name="connsiteY3" fmla="*/ 742349 h 5148583"/>
              <a:gd name="connsiteX4" fmla="*/ 1722101 w 9155171"/>
              <a:gd name="connsiteY4" fmla="*/ 71321 h 5148583"/>
              <a:gd name="connsiteX5" fmla="*/ 0 w 9155171"/>
              <a:gd name="connsiteY5" fmla="*/ 71824 h 5148583"/>
              <a:gd name="connsiteX6" fmla="*/ 9154026 w 9155171"/>
              <a:gd name="connsiteY6" fmla="*/ 10497 h 5148583"/>
              <a:gd name="connsiteX7" fmla="*/ 9155171 w 9155171"/>
              <a:gd name="connsiteY7" fmla="*/ 1577401 h 5148583"/>
              <a:gd name="connsiteX8" fmla="*/ 9154026 w 9155171"/>
              <a:gd name="connsiteY8" fmla="*/ 5148583 h 5148583"/>
              <a:gd name="connsiteX9" fmla="*/ 11171 w 9155171"/>
              <a:gd name="connsiteY9" fmla="*/ 5148583 h 5148583"/>
              <a:gd name="connsiteX10" fmla="*/ 8006 w 9155171"/>
              <a:gd name="connsiteY10" fmla="*/ 0 h 5148583"/>
              <a:gd name="connsiteX11" fmla="*/ 0 w 9155171"/>
              <a:gd name="connsiteY11" fmla="*/ 71824 h 5148583"/>
              <a:gd name="connsiteX0" fmla="*/ 1714095 w 9147165"/>
              <a:gd name="connsiteY0" fmla="*/ 71321 h 5148583"/>
              <a:gd name="connsiteX1" fmla="*/ 79895 w 9147165"/>
              <a:gd name="connsiteY1" fmla="*/ 71009 h 5148583"/>
              <a:gd name="connsiteX2" fmla="*/ 70401 w 9147165"/>
              <a:gd name="connsiteY2" fmla="*/ 761703 h 5148583"/>
              <a:gd name="connsiteX3" fmla="*/ 1718429 w 9147165"/>
              <a:gd name="connsiteY3" fmla="*/ 742349 h 5148583"/>
              <a:gd name="connsiteX4" fmla="*/ 1714095 w 9147165"/>
              <a:gd name="connsiteY4" fmla="*/ 71321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16401 w 9147165"/>
              <a:gd name="connsiteY0" fmla="*/ 220694 h 5148583"/>
              <a:gd name="connsiteX1" fmla="*/ 79895 w 9147165"/>
              <a:gd name="connsiteY1" fmla="*/ 71009 h 5148583"/>
              <a:gd name="connsiteX2" fmla="*/ 70401 w 9147165"/>
              <a:gd name="connsiteY2" fmla="*/ 761703 h 5148583"/>
              <a:gd name="connsiteX3" fmla="*/ 1718429 w 9147165"/>
              <a:gd name="connsiteY3" fmla="*/ 742349 h 5148583"/>
              <a:gd name="connsiteX4" fmla="*/ 416401 w 9147165"/>
              <a:gd name="connsiteY4" fmla="*/ 220694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16401 w 9147165"/>
              <a:gd name="connsiteY0" fmla="*/ 220694 h 5148583"/>
              <a:gd name="connsiteX1" fmla="*/ 1187683 w 9147165"/>
              <a:gd name="connsiteY1" fmla="*/ 185422 h 5148583"/>
              <a:gd name="connsiteX2" fmla="*/ 70401 w 9147165"/>
              <a:gd name="connsiteY2" fmla="*/ 761703 h 5148583"/>
              <a:gd name="connsiteX3" fmla="*/ 1718429 w 9147165"/>
              <a:gd name="connsiteY3" fmla="*/ 742349 h 5148583"/>
              <a:gd name="connsiteX4" fmla="*/ 416401 w 9147165"/>
              <a:gd name="connsiteY4" fmla="*/ 220694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22731 w 9153495"/>
              <a:gd name="connsiteY0" fmla="*/ 210197 h 5138086"/>
              <a:gd name="connsiteX1" fmla="*/ 1194013 w 9153495"/>
              <a:gd name="connsiteY1" fmla="*/ 174925 h 5138086"/>
              <a:gd name="connsiteX2" fmla="*/ 76731 w 9153495"/>
              <a:gd name="connsiteY2" fmla="*/ 751206 h 5138086"/>
              <a:gd name="connsiteX3" fmla="*/ 1724759 w 9153495"/>
              <a:gd name="connsiteY3" fmla="*/ 731852 h 5138086"/>
              <a:gd name="connsiteX4" fmla="*/ 422731 w 9153495"/>
              <a:gd name="connsiteY4" fmla="*/ 210197 h 5138086"/>
              <a:gd name="connsiteX5" fmla="*/ 0 w 9153495"/>
              <a:gd name="connsiteY5" fmla="*/ 62600 h 5138086"/>
              <a:gd name="connsiteX6" fmla="*/ 9152350 w 9153495"/>
              <a:gd name="connsiteY6" fmla="*/ 0 h 5138086"/>
              <a:gd name="connsiteX7" fmla="*/ 9153495 w 9153495"/>
              <a:gd name="connsiteY7" fmla="*/ 1566904 h 5138086"/>
              <a:gd name="connsiteX8" fmla="*/ 9152350 w 9153495"/>
              <a:gd name="connsiteY8" fmla="*/ 5138086 h 5138086"/>
              <a:gd name="connsiteX9" fmla="*/ 9495 w 9153495"/>
              <a:gd name="connsiteY9" fmla="*/ 5138086 h 5138086"/>
              <a:gd name="connsiteX10" fmla="*/ 0 w 9153495"/>
              <a:gd name="connsiteY10" fmla="*/ 62600 h 5138086"/>
              <a:gd name="connsiteX0" fmla="*/ 422731 w 9153495"/>
              <a:gd name="connsiteY0" fmla="*/ 210197 h 5138086"/>
              <a:gd name="connsiteX1" fmla="*/ 1194013 w 9153495"/>
              <a:gd name="connsiteY1" fmla="*/ 174925 h 5138086"/>
              <a:gd name="connsiteX2" fmla="*/ 76731 w 9153495"/>
              <a:gd name="connsiteY2" fmla="*/ 751206 h 5138086"/>
              <a:gd name="connsiteX3" fmla="*/ 1724759 w 9153495"/>
              <a:gd name="connsiteY3" fmla="*/ 731852 h 5138086"/>
              <a:gd name="connsiteX4" fmla="*/ 422731 w 9153495"/>
              <a:gd name="connsiteY4" fmla="*/ 210197 h 5138086"/>
              <a:gd name="connsiteX5" fmla="*/ 0 w 9153495"/>
              <a:gd name="connsiteY5" fmla="*/ 62600 h 5138086"/>
              <a:gd name="connsiteX6" fmla="*/ 363989 w 9153495"/>
              <a:gd name="connsiteY6" fmla="*/ 65778 h 5138086"/>
              <a:gd name="connsiteX7" fmla="*/ 9152350 w 9153495"/>
              <a:gd name="connsiteY7" fmla="*/ 0 h 5138086"/>
              <a:gd name="connsiteX8" fmla="*/ 9153495 w 9153495"/>
              <a:gd name="connsiteY8" fmla="*/ 1566904 h 5138086"/>
              <a:gd name="connsiteX9" fmla="*/ 9152350 w 9153495"/>
              <a:gd name="connsiteY9" fmla="*/ 5138086 h 5138086"/>
              <a:gd name="connsiteX10" fmla="*/ 9495 w 9153495"/>
              <a:gd name="connsiteY10" fmla="*/ 5138086 h 5138086"/>
              <a:gd name="connsiteX11" fmla="*/ 0 w 9153495"/>
              <a:gd name="connsiteY11" fmla="*/ 62600 h 5138086"/>
              <a:gd name="connsiteX0" fmla="*/ 438556 w 9169320"/>
              <a:gd name="connsiteY0" fmla="*/ 230229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438556 w 9169320"/>
              <a:gd name="connsiteY4" fmla="*/ 230229 h 5158118"/>
              <a:gd name="connsiteX5" fmla="*/ 15825 w 9169320"/>
              <a:gd name="connsiteY5" fmla="*/ 82632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15825 w 9169320"/>
              <a:gd name="connsiteY11" fmla="*/ 82632 h 5158118"/>
              <a:gd name="connsiteX0" fmla="*/ 438556 w 9169320"/>
              <a:gd name="connsiteY0" fmla="*/ 230229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438556 w 9169320"/>
              <a:gd name="connsiteY4" fmla="*/ 230229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355433 w 9169320"/>
              <a:gd name="connsiteY1" fmla="*/ 360221 h 5158118"/>
              <a:gd name="connsiteX2" fmla="*/ 92556 w 9169320"/>
              <a:gd name="connsiteY2" fmla="*/ 771238 h 5158118"/>
              <a:gd name="connsiteX3" fmla="*/ 1740584 w 9169320"/>
              <a:gd name="connsiteY3" fmla="*/ 751884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355433 w 9169320"/>
              <a:gd name="connsiteY1" fmla="*/ 360221 h 5158118"/>
              <a:gd name="connsiteX2" fmla="*/ 92556 w 9169320"/>
              <a:gd name="connsiteY2" fmla="*/ 771238 h 5158118"/>
              <a:gd name="connsiteX3" fmla="*/ 1613979 w 9169320"/>
              <a:gd name="connsiteY3" fmla="*/ 1530528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840699 w 9169320"/>
              <a:gd name="connsiteY0" fmla="*/ 277901 h 5158118"/>
              <a:gd name="connsiteX1" fmla="*/ 1355433 w 9169320"/>
              <a:gd name="connsiteY1" fmla="*/ 360221 h 5158118"/>
              <a:gd name="connsiteX2" fmla="*/ 92556 w 9169320"/>
              <a:gd name="connsiteY2" fmla="*/ 771238 h 5158118"/>
              <a:gd name="connsiteX3" fmla="*/ 1613979 w 9169320"/>
              <a:gd name="connsiteY3" fmla="*/ 1530528 h 5158118"/>
              <a:gd name="connsiteX4" fmla="*/ 1840699 w 9169320"/>
              <a:gd name="connsiteY4" fmla="*/ 2779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840699 w 9169320"/>
              <a:gd name="connsiteY0" fmla="*/ 277901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1840699 w 9169320"/>
              <a:gd name="connsiteY4" fmla="*/ 2779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2394593 w 9169320"/>
              <a:gd name="connsiteY0" fmla="*/ 382780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2394593 w 9169320"/>
              <a:gd name="connsiteY4" fmla="*/ 382780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613979 w 9169320"/>
              <a:gd name="connsiteY0" fmla="*/ 1530528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1670951 w 9169320"/>
              <a:gd name="connsiteY0" fmla="*/ 316479 h 5158118"/>
              <a:gd name="connsiteX1" fmla="*/ 1501028 w 9169320"/>
              <a:gd name="connsiteY1" fmla="*/ 668500 h 5158118"/>
              <a:gd name="connsiteX2" fmla="*/ 92556 w 9169320"/>
              <a:gd name="connsiteY2" fmla="*/ 771238 h 5158118"/>
              <a:gd name="connsiteX3" fmla="*/ 1670951 w 9169320"/>
              <a:gd name="connsiteY3" fmla="*/ 316479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2300808 w 9169320"/>
              <a:gd name="connsiteY0" fmla="*/ 767775 h 5158118"/>
              <a:gd name="connsiteX1" fmla="*/ 1501028 w 9169320"/>
              <a:gd name="connsiteY1" fmla="*/ 668500 h 5158118"/>
              <a:gd name="connsiteX2" fmla="*/ 92556 w 9169320"/>
              <a:gd name="connsiteY2" fmla="*/ 771238 h 5158118"/>
              <a:gd name="connsiteX3" fmla="*/ 2300808 w 9169320"/>
              <a:gd name="connsiteY3" fmla="*/ 767775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92556 w 9169320"/>
              <a:gd name="connsiteY0" fmla="*/ 771238 h 5158118"/>
              <a:gd name="connsiteX1" fmla="*/ 1501028 w 9169320"/>
              <a:gd name="connsiteY1" fmla="*/ 668500 h 5158118"/>
              <a:gd name="connsiteX2" fmla="*/ 92556 w 9169320"/>
              <a:gd name="connsiteY2" fmla="*/ 77123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216344 w 9169320"/>
              <a:gd name="connsiteY0" fmla="*/ 523344 h 5158118"/>
              <a:gd name="connsiteX1" fmla="*/ 1501028 w 9169320"/>
              <a:gd name="connsiteY1" fmla="*/ 668500 h 5158118"/>
              <a:gd name="connsiteX2" fmla="*/ 2216344 w 9169320"/>
              <a:gd name="connsiteY2" fmla="*/ 523344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74425 w 9169320"/>
              <a:gd name="connsiteY0" fmla="*/ 748992 h 5158118"/>
              <a:gd name="connsiteX1" fmla="*/ 1501028 w 9169320"/>
              <a:gd name="connsiteY1" fmla="*/ 668500 h 5158118"/>
              <a:gd name="connsiteX2" fmla="*/ 1374425 w 9169320"/>
              <a:gd name="connsiteY2" fmla="*/ 74899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74425 w 9169320"/>
              <a:gd name="connsiteY0" fmla="*/ 748992 h 5158118"/>
              <a:gd name="connsiteX1" fmla="*/ 1501028 w 9169320"/>
              <a:gd name="connsiteY1" fmla="*/ 668500 h 5158118"/>
              <a:gd name="connsiteX2" fmla="*/ 1374425 w 9169320"/>
              <a:gd name="connsiteY2" fmla="*/ 74899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991621 w 9169320"/>
              <a:gd name="connsiteY0" fmla="*/ 253202 h 5158118"/>
              <a:gd name="connsiteX1" fmla="*/ 1501028 w 9169320"/>
              <a:gd name="connsiteY1" fmla="*/ 668500 h 5158118"/>
              <a:gd name="connsiteX2" fmla="*/ 1991621 w 9169320"/>
              <a:gd name="connsiteY2" fmla="*/ 25320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01028 w 9169320"/>
              <a:gd name="connsiteY1" fmla="*/ 668500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64330 w 9169320"/>
              <a:gd name="connsiteY1" fmla="*/ 747954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64330 w 9169320"/>
              <a:gd name="connsiteY1" fmla="*/ 747954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2115059 w 9169320"/>
              <a:gd name="connsiteY1" fmla="*/ 751133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96581 w 9169320"/>
              <a:gd name="connsiteY0" fmla="*/ 1000064 h 5158118"/>
              <a:gd name="connsiteX1" fmla="*/ 2115059 w 9169320"/>
              <a:gd name="connsiteY1" fmla="*/ 751133 h 5158118"/>
              <a:gd name="connsiteX2" fmla="*/ 1396581 w 9169320"/>
              <a:gd name="connsiteY2" fmla="*/ 1000064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102400 w 9169320"/>
              <a:gd name="connsiteY0" fmla="*/ 2547818 h 5158118"/>
              <a:gd name="connsiteX1" fmla="*/ 2115059 w 9169320"/>
              <a:gd name="connsiteY1" fmla="*/ 751133 h 5158118"/>
              <a:gd name="connsiteX2" fmla="*/ 2102400 w 9169320"/>
              <a:gd name="connsiteY2" fmla="*/ 254781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102400 w 9169320"/>
              <a:gd name="connsiteY0" fmla="*/ 2547818 h 5158118"/>
              <a:gd name="connsiteX1" fmla="*/ 2115059 w 9169320"/>
              <a:gd name="connsiteY1" fmla="*/ 751133 h 5158118"/>
              <a:gd name="connsiteX2" fmla="*/ 2102400 w 9169320"/>
              <a:gd name="connsiteY2" fmla="*/ 254781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193071 w 9169320"/>
              <a:gd name="connsiteY3" fmla="*/ 387733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193071 w 9169320"/>
              <a:gd name="connsiteY9" fmla="*/ 387733 h 5158118"/>
              <a:gd name="connsiteX0" fmla="*/ 2624644 w 9340237"/>
              <a:gd name="connsiteY0" fmla="*/ 1588020 h 5158118"/>
              <a:gd name="connsiteX1" fmla="*/ 2285976 w 9340237"/>
              <a:gd name="connsiteY1" fmla="*/ 751133 h 5158118"/>
              <a:gd name="connsiteX2" fmla="*/ 2624644 w 9340237"/>
              <a:gd name="connsiteY2" fmla="*/ 158802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2187859 w 9340237"/>
              <a:gd name="connsiteY0" fmla="*/ 250024 h 5158118"/>
              <a:gd name="connsiteX1" fmla="*/ 2285976 w 9340237"/>
              <a:gd name="connsiteY1" fmla="*/ 751133 h 5158118"/>
              <a:gd name="connsiteX2" fmla="*/ 2187859 w 9340237"/>
              <a:gd name="connsiteY2" fmla="*/ 250024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1902999 w 9340237"/>
              <a:gd name="connsiteY0" fmla="*/ 163176 h 5268315"/>
              <a:gd name="connsiteX1" fmla="*/ 2285976 w 9340237"/>
              <a:gd name="connsiteY1" fmla="*/ 861330 h 5268315"/>
              <a:gd name="connsiteX2" fmla="*/ 1902999 w 9340237"/>
              <a:gd name="connsiteY2" fmla="*/ 163176 h 5268315"/>
              <a:gd name="connsiteX3" fmla="*/ 0 w 9340237"/>
              <a:gd name="connsiteY3" fmla="*/ 259569 h 5268315"/>
              <a:gd name="connsiteX4" fmla="*/ 170917 w 9340237"/>
              <a:gd name="connsiteY4" fmla="*/ 110197 h 5268315"/>
              <a:gd name="connsiteX5" fmla="*/ 9339092 w 9340237"/>
              <a:gd name="connsiteY5" fmla="*/ 130229 h 5268315"/>
              <a:gd name="connsiteX6" fmla="*/ 9340237 w 9340237"/>
              <a:gd name="connsiteY6" fmla="*/ 1697133 h 5268315"/>
              <a:gd name="connsiteX7" fmla="*/ 9339092 w 9340237"/>
              <a:gd name="connsiteY7" fmla="*/ 5268315 h 5268315"/>
              <a:gd name="connsiteX8" fmla="*/ 196237 w 9340237"/>
              <a:gd name="connsiteY8" fmla="*/ 5268315 h 5268315"/>
              <a:gd name="connsiteX9" fmla="*/ 0 w 9340237"/>
              <a:gd name="connsiteY9" fmla="*/ 259569 h 5268315"/>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54680 h 5158118"/>
              <a:gd name="connsiteX1" fmla="*/ 2285976 w 9340237"/>
              <a:gd name="connsiteY1" fmla="*/ 751133 h 5158118"/>
              <a:gd name="connsiteX2" fmla="*/ 1902999 w 9340237"/>
              <a:gd name="connsiteY2" fmla="*/ 15468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1902999 w 9340237"/>
              <a:gd name="connsiteY0" fmla="*/ 154680 h 5158118"/>
              <a:gd name="connsiteX1" fmla="*/ 1912494 w 9340237"/>
              <a:gd name="connsiteY1" fmla="*/ 776558 h 5158118"/>
              <a:gd name="connsiteX2" fmla="*/ 1902999 w 9340237"/>
              <a:gd name="connsiteY2" fmla="*/ 15468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0 w 9340237"/>
              <a:gd name="connsiteY0" fmla="*/ 149372 h 5158118"/>
              <a:gd name="connsiteX1" fmla="*/ 170917 w 9340237"/>
              <a:gd name="connsiteY1" fmla="*/ 0 h 5158118"/>
              <a:gd name="connsiteX2" fmla="*/ 9339092 w 9340237"/>
              <a:gd name="connsiteY2" fmla="*/ 20032 h 5158118"/>
              <a:gd name="connsiteX3" fmla="*/ 9340237 w 9340237"/>
              <a:gd name="connsiteY3" fmla="*/ 1586936 h 5158118"/>
              <a:gd name="connsiteX4" fmla="*/ 9339092 w 9340237"/>
              <a:gd name="connsiteY4" fmla="*/ 5158118 h 5158118"/>
              <a:gd name="connsiteX5" fmla="*/ 196237 w 9340237"/>
              <a:gd name="connsiteY5" fmla="*/ 5158118 h 5158118"/>
              <a:gd name="connsiteX6" fmla="*/ 0 w 9340237"/>
              <a:gd name="connsiteY6" fmla="*/ 149372 h 5158118"/>
              <a:gd name="connsiteX0" fmla="*/ 0 w 9185147"/>
              <a:gd name="connsiteY0" fmla="*/ 139838 h 5158118"/>
              <a:gd name="connsiteX1" fmla="*/ 15827 w 9185147"/>
              <a:gd name="connsiteY1" fmla="*/ 0 h 5158118"/>
              <a:gd name="connsiteX2" fmla="*/ 9184002 w 9185147"/>
              <a:gd name="connsiteY2" fmla="*/ 20032 h 5158118"/>
              <a:gd name="connsiteX3" fmla="*/ 9185147 w 9185147"/>
              <a:gd name="connsiteY3" fmla="*/ 1586936 h 5158118"/>
              <a:gd name="connsiteX4" fmla="*/ 9184002 w 9185147"/>
              <a:gd name="connsiteY4" fmla="*/ 5158118 h 5158118"/>
              <a:gd name="connsiteX5" fmla="*/ 41147 w 9185147"/>
              <a:gd name="connsiteY5" fmla="*/ 5158118 h 5158118"/>
              <a:gd name="connsiteX6" fmla="*/ 0 w 9185147"/>
              <a:gd name="connsiteY6" fmla="*/ 139838 h 5158118"/>
              <a:gd name="connsiteX0" fmla="*/ 647343 w 9832490"/>
              <a:gd name="connsiteY0" fmla="*/ 231921 h 5250201"/>
              <a:gd name="connsiteX1" fmla="*/ 663170 w 9832490"/>
              <a:gd name="connsiteY1" fmla="*/ 92083 h 5250201"/>
              <a:gd name="connsiteX2" fmla="*/ 9831345 w 9832490"/>
              <a:gd name="connsiteY2" fmla="*/ 112115 h 5250201"/>
              <a:gd name="connsiteX3" fmla="*/ 9832490 w 9832490"/>
              <a:gd name="connsiteY3" fmla="*/ 1679019 h 5250201"/>
              <a:gd name="connsiteX4" fmla="*/ 9831345 w 9832490"/>
              <a:gd name="connsiteY4" fmla="*/ 5250201 h 5250201"/>
              <a:gd name="connsiteX5" fmla="*/ 688490 w 9832490"/>
              <a:gd name="connsiteY5" fmla="*/ 5250201 h 5250201"/>
              <a:gd name="connsiteX6" fmla="*/ 650509 w 9832490"/>
              <a:gd name="connsiteY6" fmla="*/ 409896 h 5250201"/>
              <a:gd name="connsiteX7" fmla="*/ 647343 w 9832490"/>
              <a:gd name="connsiteY7" fmla="*/ 231921 h 5250201"/>
              <a:gd name="connsiteX0" fmla="*/ 369443 w 9554590"/>
              <a:gd name="connsiteY0" fmla="*/ 403914 h 5422194"/>
              <a:gd name="connsiteX1" fmla="*/ 385270 w 9554590"/>
              <a:gd name="connsiteY1" fmla="*/ 264076 h 5422194"/>
              <a:gd name="connsiteX2" fmla="*/ 9553445 w 9554590"/>
              <a:gd name="connsiteY2" fmla="*/ 284108 h 5422194"/>
              <a:gd name="connsiteX3" fmla="*/ 9554590 w 9554590"/>
              <a:gd name="connsiteY3" fmla="*/ 1851012 h 5422194"/>
              <a:gd name="connsiteX4" fmla="*/ 9553445 w 9554590"/>
              <a:gd name="connsiteY4" fmla="*/ 5422194 h 5422194"/>
              <a:gd name="connsiteX5" fmla="*/ 410590 w 9554590"/>
              <a:gd name="connsiteY5" fmla="*/ 5422194 h 5422194"/>
              <a:gd name="connsiteX6" fmla="*/ 2113419 w 9554590"/>
              <a:gd name="connsiteY6" fmla="*/ 346707 h 5422194"/>
              <a:gd name="connsiteX7" fmla="*/ 369443 w 9554590"/>
              <a:gd name="connsiteY7" fmla="*/ 403914 h 5422194"/>
              <a:gd name="connsiteX0" fmla="*/ 369443 w 9554590"/>
              <a:gd name="connsiteY0" fmla="*/ 139838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369443 w 9554590"/>
              <a:gd name="connsiteY7" fmla="*/ 139838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336780 w 9477615"/>
              <a:gd name="connsiteY0" fmla="*/ 79453 h 5158118"/>
              <a:gd name="connsiteX1" fmla="*/ 308295 w 9477615"/>
              <a:gd name="connsiteY1" fmla="*/ 0 h 5158118"/>
              <a:gd name="connsiteX2" fmla="*/ 9476470 w 9477615"/>
              <a:gd name="connsiteY2" fmla="*/ 20032 h 5158118"/>
              <a:gd name="connsiteX3" fmla="*/ 9477615 w 9477615"/>
              <a:gd name="connsiteY3" fmla="*/ 1586936 h 5158118"/>
              <a:gd name="connsiteX4" fmla="*/ 9476470 w 9477615"/>
              <a:gd name="connsiteY4" fmla="*/ 5158118 h 5158118"/>
              <a:gd name="connsiteX5" fmla="*/ 333615 w 9477615"/>
              <a:gd name="connsiteY5" fmla="*/ 5158118 h 5158118"/>
              <a:gd name="connsiteX6" fmla="*/ 2039610 w 9477615"/>
              <a:gd name="connsiteY6" fmla="*/ 756396 h 5158118"/>
              <a:gd name="connsiteX7" fmla="*/ 2036444 w 9477615"/>
              <a:gd name="connsiteY7" fmla="*/ 82631 h 5158118"/>
              <a:gd name="connsiteX8" fmla="*/ 336780 w 9477615"/>
              <a:gd name="connsiteY8"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70371 w 9811206"/>
              <a:gd name="connsiteY9" fmla="*/ 79453 h 5158118"/>
              <a:gd name="connsiteX0" fmla="*/ 651381 w 9811206"/>
              <a:gd name="connsiteY0" fmla="*/ 82632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51381 w 9811206"/>
              <a:gd name="connsiteY9" fmla="*/ 82632 h 5158118"/>
              <a:gd name="connsiteX0" fmla="*/ 651381 w 9811206"/>
              <a:gd name="connsiteY0" fmla="*/ 79454 h 5154940"/>
              <a:gd name="connsiteX1" fmla="*/ 673537 w 9811206"/>
              <a:gd name="connsiteY1" fmla="*/ 0 h 5154940"/>
              <a:gd name="connsiteX2" fmla="*/ 9810061 w 9811206"/>
              <a:gd name="connsiteY2" fmla="*/ 16854 h 5154940"/>
              <a:gd name="connsiteX3" fmla="*/ 9811206 w 9811206"/>
              <a:gd name="connsiteY3" fmla="*/ 1583758 h 5154940"/>
              <a:gd name="connsiteX4" fmla="*/ 9810061 w 9811206"/>
              <a:gd name="connsiteY4" fmla="*/ 5154940 h 5154940"/>
              <a:gd name="connsiteX5" fmla="*/ 667206 w 9811206"/>
              <a:gd name="connsiteY5" fmla="*/ 5154940 h 5154940"/>
              <a:gd name="connsiteX6" fmla="*/ 657711 w 9811206"/>
              <a:gd name="connsiteY6" fmla="*/ 772287 h 5154940"/>
              <a:gd name="connsiteX7" fmla="*/ 2376366 w 9811206"/>
              <a:gd name="connsiteY7" fmla="*/ 769109 h 5154940"/>
              <a:gd name="connsiteX8" fmla="*/ 2376365 w 9811206"/>
              <a:gd name="connsiteY8" fmla="*/ 85809 h 5154940"/>
              <a:gd name="connsiteX9" fmla="*/ 651381 w 9811206"/>
              <a:gd name="connsiteY9" fmla="*/ 79454 h 5154940"/>
              <a:gd name="connsiteX0" fmla="*/ 651381 w 9811206"/>
              <a:gd name="connsiteY0" fmla="*/ 251073 h 5326559"/>
              <a:gd name="connsiteX1" fmla="*/ 645051 w 9811206"/>
              <a:gd name="connsiteY1" fmla="*/ 0 h 5326559"/>
              <a:gd name="connsiteX2" fmla="*/ 9810061 w 9811206"/>
              <a:gd name="connsiteY2" fmla="*/ 188473 h 5326559"/>
              <a:gd name="connsiteX3" fmla="*/ 9811206 w 9811206"/>
              <a:gd name="connsiteY3" fmla="*/ 1755377 h 5326559"/>
              <a:gd name="connsiteX4" fmla="*/ 9810061 w 9811206"/>
              <a:gd name="connsiteY4" fmla="*/ 5326559 h 5326559"/>
              <a:gd name="connsiteX5" fmla="*/ 667206 w 9811206"/>
              <a:gd name="connsiteY5" fmla="*/ 5326559 h 5326559"/>
              <a:gd name="connsiteX6" fmla="*/ 657711 w 9811206"/>
              <a:gd name="connsiteY6" fmla="*/ 943906 h 5326559"/>
              <a:gd name="connsiteX7" fmla="*/ 2376366 w 9811206"/>
              <a:gd name="connsiteY7" fmla="*/ 940728 h 5326559"/>
              <a:gd name="connsiteX8" fmla="*/ 2376365 w 9811206"/>
              <a:gd name="connsiteY8" fmla="*/ 257428 h 5326559"/>
              <a:gd name="connsiteX9" fmla="*/ 651381 w 9811206"/>
              <a:gd name="connsiteY9" fmla="*/ 251073 h 5326559"/>
              <a:gd name="connsiteX0" fmla="*/ 651381 w 9811206"/>
              <a:gd name="connsiteY0" fmla="*/ 251073 h 5326559"/>
              <a:gd name="connsiteX1" fmla="*/ 645051 w 9811206"/>
              <a:gd name="connsiteY1" fmla="*/ 0 h 5326559"/>
              <a:gd name="connsiteX2" fmla="*/ 9810061 w 9811206"/>
              <a:gd name="connsiteY2" fmla="*/ 188473 h 5326559"/>
              <a:gd name="connsiteX3" fmla="*/ 9811206 w 9811206"/>
              <a:gd name="connsiteY3" fmla="*/ 1755377 h 5326559"/>
              <a:gd name="connsiteX4" fmla="*/ 9810061 w 9811206"/>
              <a:gd name="connsiteY4" fmla="*/ 5326559 h 5326559"/>
              <a:gd name="connsiteX5" fmla="*/ 667206 w 9811206"/>
              <a:gd name="connsiteY5" fmla="*/ 5326559 h 5326559"/>
              <a:gd name="connsiteX6" fmla="*/ 657711 w 9811206"/>
              <a:gd name="connsiteY6" fmla="*/ 943906 h 5326559"/>
              <a:gd name="connsiteX7" fmla="*/ 2376366 w 9811206"/>
              <a:gd name="connsiteY7" fmla="*/ 940728 h 5326559"/>
              <a:gd name="connsiteX8" fmla="*/ 2376365 w 9811206"/>
              <a:gd name="connsiteY8" fmla="*/ 257428 h 5326559"/>
              <a:gd name="connsiteX9" fmla="*/ 651381 w 9811206"/>
              <a:gd name="connsiteY9" fmla="*/ 251073 h 5326559"/>
              <a:gd name="connsiteX0" fmla="*/ 651381 w 9811206"/>
              <a:gd name="connsiteY0" fmla="*/ 62600 h 5138086"/>
              <a:gd name="connsiteX1" fmla="*/ 629226 w 9811206"/>
              <a:gd name="connsiteY1" fmla="*/ 2215 h 5138086"/>
              <a:gd name="connsiteX2" fmla="*/ 9810061 w 9811206"/>
              <a:gd name="connsiteY2" fmla="*/ 0 h 5138086"/>
              <a:gd name="connsiteX3" fmla="*/ 9811206 w 9811206"/>
              <a:gd name="connsiteY3" fmla="*/ 1566904 h 5138086"/>
              <a:gd name="connsiteX4" fmla="*/ 9810061 w 9811206"/>
              <a:gd name="connsiteY4" fmla="*/ 5138086 h 5138086"/>
              <a:gd name="connsiteX5" fmla="*/ 667206 w 9811206"/>
              <a:gd name="connsiteY5" fmla="*/ 5138086 h 5138086"/>
              <a:gd name="connsiteX6" fmla="*/ 657711 w 9811206"/>
              <a:gd name="connsiteY6" fmla="*/ 755433 h 5138086"/>
              <a:gd name="connsiteX7" fmla="*/ 2376366 w 9811206"/>
              <a:gd name="connsiteY7" fmla="*/ 752255 h 5138086"/>
              <a:gd name="connsiteX8" fmla="*/ 2376365 w 9811206"/>
              <a:gd name="connsiteY8" fmla="*/ 68955 h 5138086"/>
              <a:gd name="connsiteX9" fmla="*/ 651381 w 9811206"/>
              <a:gd name="connsiteY9" fmla="*/ 62600 h 5138086"/>
              <a:gd name="connsiteX0" fmla="*/ 651381 w 9811206"/>
              <a:gd name="connsiteY0" fmla="*/ 73097 h 5148583"/>
              <a:gd name="connsiteX1" fmla="*/ 629226 w 9811206"/>
              <a:gd name="connsiteY1" fmla="*/ 0 h 5148583"/>
              <a:gd name="connsiteX2" fmla="*/ 9810061 w 9811206"/>
              <a:gd name="connsiteY2" fmla="*/ 10497 h 5148583"/>
              <a:gd name="connsiteX3" fmla="*/ 9811206 w 9811206"/>
              <a:gd name="connsiteY3" fmla="*/ 1577401 h 5148583"/>
              <a:gd name="connsiteX4" fmla="*/ 9810061 w 9811206"/>
              <a:gd name="connsiteY4" fmla="*/ 5148583 h 5148583"/>
              <a:gd name="connsiteX5" fmla="*/ 667206 w 9811206"/>
              <a:gd name="connsiteY5" fmla="*/ 5148583 h 5148583"/>
              <a:gd name="connsiteX6" fmla="*/ 657711 w 9811206"/>
              <a:gd name="connsiteY6" fmla="*/ 765930 h 5148583"/>
              <a:gd name="connsiteX7" fmla="*/ 2376366 w 9811206"/>
              <a:gd name="connsiteY7" fmla="*/ 762752 h 5148583"/>
              <a:gd name="connsiteX8" fmla="*/ 2376365 w 9811206"/>
              <a:gd name="connsiteY8" fmla="*/ 79452 h 5148583"/>
              <a:gd name="connsiteX9" fmla="*/ 651381 w 9811206"/>
              <a:gd name="connsiteY9" fmla="*/ 73097 h 5148583"/>
              <a:gd name="connsiteX0" fmla="*/ 651381 w 9811206"/>
              <a:gd name="connsiteY0" fmla="*/ 69919 h 5145405"/>
              <a:gd name="connsiteX1" fmla="*/ 67353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73097 h 5148583"/>
              <a:gd name="connsiteX1" fmla="*/ 736839 w 9811206"/>
              <a:gd name="connsiteY1" fmla="*/ 0 h 5148583"/>
              <a:gd name="connsiteX2" fmla="*/ 9810061 w 9811206"/>
              <a:gd name="connsiteY2" fmla="*/ 10497 h 5148583"/>
              <a:gd name="connsiteX3" fmla="*/ 9811206 w 9811206"/>
              <a:gd name="connsiteY3" fmla="*/ 1577401 h 5148583"/>
              <a:gd name="connsiteX4" fmla="*/ 9810061 w 9811206"/>
              <a:gd name="connsiteY4" fmla="*/ 5148583 h 5148583"/>
              <a:gd name="connsiteX5" fmla="*/ 667206 w 9811206"/>
              <a:gd name="connsiteY5" fmla="*/ 5148583 h 5148583"/>
              <a:gd name="connsiteX6" fmla="*/ 657711 w 9811206"/>
              <a:gd name="connsiteY6" fmla="*/ 765930 h 5148583"/>
              <a:gd name="connsiteX7" fmla="*/ 2376366 w 9811206"/>
              <a:gd name="connsiteY7" fmla="*/ 762752 h 5148583"/>
              <a:gd name="connsiteX8" fmla="*/ 2376365 w 9811206"/>
              <a:gd name="connsiteY8" fmla="*/ 79452 h 5148583"/>
              <a:gd name="connsiteX9" fmla="*/ 651381 w 9811206"/>
              <a:gd name="connsiteY9" fmla="*/ 73097 h 5148583"/>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86088 h 5161574"/>
              <a:gd name="connsiteX1" fmla="*/ 667207 w 9811206"/>
              <a:gd name="connsiteY1" fmla="*/ 16169 h 5161574"/>
              <a:gd name="connsiteX2" fmla="*/ 9810061 w 9811206"/>
              <a:gd name="connsiteY2" fmla="*/ 23488 h 5161574"/>
              <a:gd name="connsiteX3" fmla="*/ 9811206 w 9811206"/>
              <a:gd name="connsiteY3" fmla="*/ 1590392 h 5161574"/>
              <a:gd name="connsiteX4" fmla="*/ 9810061 w 9811206"/>
              <a:gd name="connsiteY4" fmla="*/ 5161574 h 5161574"/>
              <a:gd name="connsiteX5" fmla="*/ 667206 w 9811206"/>
              <a:gd name="connsiteY5" fmla="*/ 5161574 h 5161574"/>
              <a:gd name="connsiteX6" fmla="*/ 657711 w 9811206"/>
              <a:gd name="connsiteY6" fmla="*/ 778921 h 5161574"/>
              <a:gd name="connsiteX7" fmla="*/ 2376366 w 9811206"/>
              <a:gd name="connsiteY7" fmla="*/ 775743 h 5161574"/>
              <a:gd name="connsiteX8" fmla="*/ 2376365 w 9811206"/>
              <a:gd name="connsiteY8" fmla="*/ 92443 h 5161574"/>
              <a:gd name="connsiteX9" fmla="*/ 651381 w 9811206"/>
              <a:gd name="connsiteY9" fmla="*/ 86088 h 5161574"/>
              <a:gd name="connsiteX0" fmla="*/ 651381 w 9811206"/>
              <a:gd name="connsiteY0" fmla="*/ 73588 h 5149074"/>
              <a:gd name="connsiteX1" fmla="*/ 667207 w 9811206"/>
              <a:gd name="connsiteY1" fmla="*/ 3669 h 5149074"/>
              <a:gd name="connsiteX2" fmla="*/ 9810061 w 9811206"/>
              <a:gd name="connsiteY2" fmla="*/ 10988 h 5149074"/>
              <a:gd name="connsiteX3" fmla="*/ 9811206 w 9811206"/>
              <a:gd name="connsiteY3" fmla="*/ 1577892 h 5149074"/>
              <a:gd name="connsiteX4" fmla="*/ 9810061 w 9811206"/>
              <a:gd name="connsiteY4" fmla="*/ 5149074 h 5149074"/>
              <a:gd name="connsiteX5" fmla="*/ 667206 w 9811206"/>
              <a:gd name="connsiteY5" fmla="*/ 5149074 h 5149074"/>
              <a:gd name="connsiteX6" fmla="*/ 657711 w 9811206"/>
              <a:gd name="connsiteY6" fmla="*/ 766421 h 5149074"/>
              <a:gd name="connsiteX7" fmla="*/ 2376366 w 9811206"/>
              <a:gd name="connsiteY7" fmla="*/ 763243 h 5149074"/>
              <a:gd name="connsiteX8" fmla="*/ 2376365 w 9811206"/>
              <a:gd name="connsiteY8" fmla="*/ 79943 h 5149074"/>
              <a:gd name="connsiteX9" fmla="*/ 651381 w 9811206"/>
              <a:gd name="connsiteY9" fmla="*/ 73588 h 5149074"/>
              <a:gd name="connsiteX0" fmla="*/ 651381 w 9811206"/>
              <a:gd name="connsiteY0" fmla="*/ 70322 h 5145808"/>
              <a:gd name="connsiteX1" fmla="*/ 667207 w 9811206"/>
              <a:gd name="connsiteY1" fmla="*/ 403 h 5145808"/>
              <a:gd name="connsiteX2" fmla="*/ 9810061 w 9811206"/>
              <a:gd name="connsiteY2" fmla="*/ 7722 h 5145808"/>
              <a:gd name="connsiteX3" fmla="*/ 9811206 w 9811206"/>
              <a:gd name="connsiteY3" fmla="*/ 1574626 h 5145808"/>
              <a:gd name="connsiteX4" fmla="*/ 9810061 w 9811206"/>
              <a:gd name="connsiteY4" fmla="*/ 5145808 h 5145808"/>
              <a:gd name="connsiteX5" fmla="*/ 667206 w 9811206"/>
              <a:gd name="connsiteY5" fmla="*/ 5145808 h 5145808"/>
              <a:gd name="connsiteX6" fmla="*/ 657711 w 9811206"/>
              <a:gd name="connsiteY6" fmla="*/ 763155 h 5145808"/>
              <a:gd name="connsiteX7" fmla="*/ 2376366 w 9811206"/>
              <a:gd name="connsiteY7" fmla="*/ 759977 h 5145808"/>
              <a:gd name="connsiteX8" fmla="*/ 2376365 w 9811206"/>
              <a:gd name="connsiteY8" fmla="*/ 76677 h 5145808"/>
              <a:gd name="connsiteX9" fmla="*/ 651381 w 9811206"/>
              <a:gd name="connsiteY9" fmla="*/ 70322 h 5145808"/>
              <a:gd name="connsiteX0" fmla="*/ 651381 w 9811206"/>
              <a:gd name="connsiteY0" fmla="*/ 70322 h 5145808"/>
              <a:gd name="connsiteX1" fmla="*/ 667207 w 9811206"/>
              <a:gd name="connsiteY1" fmla="*/ 403 h 5145808"/>
              <a:gd name="connsiteX2" fmla="*/ 9810061 w 9811206"/>
              <a:gd name="connsiteY2" fmla="*/ 7722 h 5145808"/>
              <a:gd name="connsiteX3" fmla="*/ 9811206 w 9811206"/>
              <a:gd name="connsiteY3" fmla="*/ 1574626 h 5145808"/>
              <a:gd name="connsiteX4" fmla="*/ 9810061 w 9811206"/>
              <a:gd name="connsiteY4" fmla="*/ 5145808 h 5145808"/>
              <a:gd name="connsiteX5" fmla="*/ 667206 w 9811206"/>
              <a:gd name="connsiteY5" fmla="*/ 5145808 h 5145808"/>
              <a:gd name="connsiteX6" fmla="*/ 657711 w 9811206"/>
              <a:gd name="connsiteY6" fmla="*/ 763155 h 5145808"/>
              <a:gd name="connsiteX7" fmla="*/ 2376366 w 9811206"/>
              <a:gd name="connsiteY7" fmla="*/ 759977 h 5145808"/>
              <a:gd name="connsiteX8" fmla="*/ 2376365 w 9811206"/>
              <a:gd name="connsiteY8" fmla="*/ 76677 h 5145808"/>
              <a:gd name="connsiteX9" fmla="*/ 651381 w 9811206"/>
              <a:gd name="connsiteY9" fmla="*/ 70322 h 5145808"/>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137643 w 9278477"/>
              <a:gd name="connsiteY0" fmla="*/ 76275 h 5145405"/>
              <a:gd name="connsiteX1" fmla="*/ 134478 w 9278477"/>
              <a:gd name="connsiteY1" fmla="*/ 0 h 5145405"/>
              <a:gd name="connsiteX2" fmla="*/ 9277332 w 9278477"/>
              <a:gd name="connsiteY2" fmla="*/ 7319 h 5145405"/>
              <a:gd name="connsiteX3" fmla="*/ 9278477 w 9278477"/>
              <a:gd name="connsiteY3" fmla="*/ 1574223 h 5145405"/>
              <a:gd name="connsiteX4" fmla="*/ 9277332 w 9278477"/>
              <a:gd name="connsiteY4" fmla="*/ 5145405 h 5145405"/>
              <a:gd name="connsiteX5" fmla="*/ 134477 w 9278477"/>
              <a:gd name="connsiteY5" fmla="*/ 5145405 h 5145405"/>
              <a:gd name="connsiteX6" fmla="*/ 124982 w 9278477"/>
              <a:gd name="connsiteY6" fmla="*/ 762752 h 5145405"/>
              <a:gd name="connsiteX7" fmla="*/ 1843637 w 9278477"/>
              <a:gd name="connsiteY7" fmla="*/ 759574 h 5145405"/>
              <a:gd name="connsiteX8" fmla="*/ 1843636 w 9278477"/>
              <a:gd name="connsiteY8" fmla="*/ 76274 h 5145405"/>
              <a:gd name="connsiteX9" fmla="*/ 137643 w 9278477"/>
              <a:gd name="connsiteY9" fmla="*/ 76275 h 5145405"/>
              <a:gd name="connsiteX0" fmla="*/ 12661 w 9153495"/>
              <a:gd name="connsiteY0" fmla="*/ 76275 h 5145405"/>
              <a:gd name="connsiteX1" fmla="*/ 9496 w 9153495"/>
              <a:gd name="connsiteY1" fmla="*/ 0 h 5145405"/>
              <a:gd name="connsiteX2" fmla="*/ 9152350 w 9153495"/>
              <a:gd name="connsiteY2" fmla="*/ 7319 h 5145405"/>
              <a:gd name="connsiteX3" fmla="*/ 9153495 w 9153495"/>
              <a:gd name="connsiteY3" fmla="*/ 1574223 h 5145405"/>
              <a:gd name="connsiteX4" fmla="*/ 9152350 w 9153495"/>
              <a:gd name="connsiteY4" fmla="*/ 5145405 h 5145405"/>
              <a:gd name="connsiteX5" fmla="*/ 9495 w 9153495"/>
              <a:gd name="connsiteY5" fmla="*/ 5145405 h 5145405"/>
              <a:gd name="connsiteX6" fmla="*/ 0 w 9153495"/>
              <a:gd name="connsiteY6" fmla="*/ 762752 h 5145405"/>
              <a:gd name="connsiteX7" fmla="*/ 1718655 w 9153495"/>
              <a:gd name="connsiteY7" fmla="*/ 759574 h 5145405"/>
              <a:gd name="connsiteX8" fmla="*/ 1718654 w 9153495"/>
              <a:gd name="connsiteY8" fmla="*/ 76274 h 5145405"/>
              <a:gd name="connsiteX9" fmla="*/ 12661 w 9153495"/>
              <a:gd name="connsiteY9" fmla="*/ 76275 h 5145405"/>
              <a:gd name="connsiteX0" fmla="*/ 12661 w 9160961"/>
              <a:gd name="connsiteY0" fmla="*/ 77590 h 5146720"/>
              <a:gd name="connsiteX1" fmla="*/ 9496 w 9160961"/>
              <a:gd name="connsiteY1" fmla="*/ 1315 h 5146720"/>
              <a:gd name="connsiteX2" fmla="*/ 9160949 w 9160961"/>
              <a:gd name="connsiteY2" fmla="*/ 0 h 5146720"/>
              <a:gd name="connsiteX3" fmla="*/ 9153495 w 9160961"/>
              <a:gd name="connsiteY3" fmla="*/ 1575538 h 5146720"/>
              <a:gd name="connsiteX4" fmla="*/ 9152350 w 9160961"/>
              <a:gd name="connsiteY4" fmla="*/ 5146720 h 5146720"/>
              <a:gd name="connsiteX5" fmla="*/ 9495 w 9160961"/>
              <a:gd name="connsiteY5" fmla="*/ 5146720 h 5146720"/>
              <a:gd name="connsiteX6" fmla="*/ 0 w 9160961"/>
              <a:gd name="connsiteY6" fmla="*/ 764067 h 5146720"/>
              <a:gd name="connsiteX7" fmla="*/ 1718655 w 9160961"/>
              <a:gd name="connsiteY7" fmla="*/ 760889 h 5146720"/>
              <a:gd name="connsiteX8" fmla="*/ 1718654 w 9160961"/>
              <a:gd name="connsiteY8" fmla="*/ 77589 h 5146720"/>
              <a:gd name="connsiteX9" fmla="*/ 12661 w 9160961"/>
              <a:gd name="connsiteY9" fmla="*/ 77590 h 5146720"/>
              <a:gd name="connsiteX0" fmla="*/ 12661 w 9160961"/>
              <a:gd name="connsiteY0" fmla="*/ 77590 h 5151037"/>
              <a:gd name="connsiteX1" fmla="*/ 9496 w 9160961"/>
              <a:gd name="connsiteY1" fmla="*/ 1315 h 5151037"/>
              <a:gd name="connsiteX2" fmla="*/ 9160949 w 9160961"/>
              <a:gd name="connsiteY2" fmla="*/ 0 h 5151037"/>
              <a:gd name="connsiteX3" fmla="*/ 9153495 w 9160961"/>
              <a:gd name="connsiteY3" fmla="*/ 1575538 h 5151037"/>
              <a:gd name="connsiteX4" fmla="*/ 9156649 w 9160961"/>
              <a:gd name="connsiteY4" fmla="*/ 5151037 h 5151037"/>
              <a:gd name="connsiteX5" fmla="*/ 9495 w 9160961"/>
              <a:gd name="connsiteY5" fmla="*/ 5146720 h 5151037"/>
              <a:gd name="connsiteX6" fmla="*/ 0 w 9160961"/>
              <a:gd name="connsiteY6" fmla="*/ 764067 h 5151037"/>
              <a:gd name="connsiteX7" fmla="*/ 1718655 w 9160961"/>
              <a:gd name="connsiteY7" fmla="*/ 760889 h 5151037"/>
              <a:gd name="connsiteX8" fmla="*/ 1718654 w 9160961"/>
              <a:gd name="connsiteY8" fmla="*/ 77589 h 5151037"/>
              <a:gd name="connsiteX9" fmla="*/ 12661 w 9160961"/>
              <a:gd name="connsiteY9" fmla="*/ 77590 h 5151037"/>
              <a:gd name="connsiteX0" fmla="*/ 12661 w 9156675"/>
              <a:gd name="connsiteY0" fmla="*/ 76275 h 5149722"/>
              <a:gd name="connsiteX1" fmla="*/ 9496 w 9156675"/>
              <a:gd name="connsiteY1" fmla="*/ 0 h 5149722"/>
              <a:gd name="connsiteX2" fmla="*/ 9156648 w 9156675"/>
              <a:gd name="connsiteY2" fmla="*/ 3003 h 5149722"/>
              <a:gd name="connsiteX3" fmla="*/ 9153495 w 9156675"/>
              <a:gd name="connsiteY3" fmla="*/ 1574223 h 5149722"/>
              <a:gd name="connsiteX4" fmla="*/ 9156649 w 9156675"/>
              <a:gd name="connsiteY4" fmla="*/ 5149722 h 5149722"/>
              <a:gd name="connsiteX5" fmla="*/ 9495 w 9156675"/>
              <a:gd name="connsiteY5" fmla="*/ 5145405 h 5149722"/>
              <a:gd name="connsiteX6" fmla="*/ 0 w 9156675"/>
              <a:gd name="connsiteY6" fmla="*/ 762752 h 5149722"/>
              <a:gd name="connsiteX7" fmla="*/ 1718655 w 9156675"/>
              <a:gd name="connsiteY7" fmla="*/ 759574 h 5149722"/>
              <a:gd name="connsiteX8" fmla="*/ 1718654 w 9156675"/>
              <a:gd name="connsiteY8" fmla="*/ 76274 h 5149722"/>
              <a:gd name="connsiteX9" fmla="*/ 12661 w 9156675"/>
              <a:gd name="connsiteY9" fmla="*/ 76275 h 5149722"/>
              <a:gd name="connsiteX0" fmla="*/ 12661 w 10300042"/>
              <a:gd name="connsiteY0" fmla="*/ 76275 h 5149722"/>
              <a:gd name="connsiteX1" fmla="*/ 9496 w 10300042"/>
              <a:gd name="connsiteY1" fmla="*/ 0 h 5149722"/>
              <a:gd name="connsiteX2" fmla="*/ 9156648 w 10300042"/>
              <a:gd name="connsiteY2" fmla="*/ 3003 h 5149722"/>
              <a:gd name="connsiteX3" fmla="*/ 9156649 w 10300042"/>
              <a:gd name="connsiteY3" fmla="*/ 5149722 h 5149722"/>
              <a:gd name="connsiteX4" fmla="*/ 9495 w 10300042"/>
              <a:gd name="connsiteY4" fmla="*/ 5145405 h 5149722"/>
              <a:gd name="connsiteX5" fmla="*/ 0 w 10300042"/>
              <a:gd name="connsiteY5" fmla="*/ 762752 h 5149722"/>
              <a:gd name="connsiteX6" fmla="*/ 1718655 w 10300042"/>
              <a:gd name="connsiteY6" fmla="*/ 759574 h 5149722"/>
              <a:gd name="connsiteX7" fmla="*/ 1718654 w 10300042"/>
              <a:gd name="connsiteY7" fmla="*/ 76274 h 5149722"/>
              <a:gd name="connsiteX8" fmla="*/ 12661 w 10300042"/>
              <a:gd name="connsiteY8" fmla="*/ 76275 h 5149722"/>
              <a:gd name="connsiteX0" fmla="*/ 12661 w 9834215"/>
              <a:gd name="connsiteY0" fmla="*/ 76275 h 5149722"/>
              <a:gd name="connsiteX1" fmla="*/ 9496 w 9834215"/>
              <a:gd name="connsiteY1" fmla="*/ 0 h 5149722"/>
              <a:gd name="connsiteX2" fmla="*/ 9156648 w 9834215"/>
              <a:gd name="connsiteY2" fmla="*/ 3003 h 5149722"/>
              <a:gd name="connsiteX3" fmla="*/ 9156649 w 9834215"/>
              <a:gd name="connsiteY3" fmla="*/ 5149722 h 5149722"/>
              <a:gd name="connsiteX4" fmla="*/ 9495 w 9834215"/>
              <a:gd name="connsiteY4" fmla="*/ 5145405 h 5149722"/>
              <a:gd name="connsiteX5" fmla="*/ 0 w 9834215"/>
              <a:gd name="connsiteY5" fmla="*/ 762752 h 5149722"/>
              <a:gd name="connsiteX6" fmla="*/ 1718655 w 9834215"/>
              <a:gd name="connsiteY6" fmla="*/ 759574 h 5149722"/>
              <a:gd name="connsiteX7" fmla="*/ 1718654 w 9834215"/>
              <a:gd name="connsiteY7" fmla="*/ 76274 h 5149722"/>
              <a:gd name="connsiteX8" fmla="*/ 12661 w 9834215"/>
              <a:gd name="connsiteY8" fmla="*/ 76275 h 5149722"/>
              <a:gd name="connsiteX0" fmla="*/ 12661 w 9156649"/>
              <a:gd name="connsiteY0" fmla="*/ 76275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12661 w 9156649"/>
              <a:gd name="connsiteY8" fmla="*/ 76275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63562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63562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3096 h 5149722"/>
              <a:gd name="connsiteX8" fmla="*/ 9496 w 9156649"/>
              <a:gd name="connsiteY8" fmla="*/ 69919 h 5149722"/>
              <a:gd name="connsiteX0" fmla="*/ 9496 w 9156649"/>
              <a:gd name="connsiteY0" fmla="*/ 73097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18654 w 9156649"/>
              <a:gd name="connsiteY7" fmla="*/ 76274 h 5152900"/>
              <a:gd name="connsiteX8" fmla="*/ 9496 w 9156649"/>
              <a:gd name="connsiteY8" fmla="*/ 73097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18654 w 9156649"/>
              <a:gd name="connsiteY7" fmla="*/ 76274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24985 w 9156649"/>
              <a:gd name="connsiteY7" fmla="*/ 69918 h 5152900"/>
              <a:gd name="connsiteX8" fmla="*/ 9496 w 9156649"/>
              <a:gd name="connsiteY8" fmla="*/ 76275 h 5152900"/>
              <a:gd name="connsiteX0" fmla="*/ 748091 w 9895244"/>
              <a:gd name="connsiteY0" fmla="*/ 76275 h 5152900"/>
              <a:gd name="connsiteX1" fmla="*/ 744926 w 9895244"/>
              <a:gd name="connsiteY1" fmla="*/ 0 h 5152900"/>
              <a:gd name="connsiteX2" fmla="*/ 9895243 w 9895244"/>
              <a:gd name="connsiteY2" fmla="*/ 6181 h 5152900"/>
              <a:gd name="connsiteX3" fmla="*/ 9895244 w 9895244"/>
              <a:gd name="connsiteY3" fmla="*/ 5152900 h 5152900"/>
              <a:gd name="connsiteX4" fmla="*/ 748090 w 9895244"/>
              <a:gd name="connsiteY4" fmla="*/ 5148583 h 5152900"/>
              <a:gd name="connsiteX5" fmla="*/ 738595 w 9895244"/>
              <a:gd name="connsiteY5" fmla="*/ 765930 h 5152900"/>
              <a:gd name="connsiteX6" fmla="*/ 2457250 w 9895244"/>
              <a:gd name="connsiteY6" fmla="*/ 762752 h 5152900"/>
              <a:gd name="connsiteX7" fmla="*/ 2463580 w 9895244"/>
              <a:gd name="connsiteY7" fmla="*/ 69918 h 5152900"/>
              <a:gd name="connsiteX8" fmla="*/ 748091 w 9895244"/>
              <a:gd name="connsiteY8" fmla="*/ 76275 h 5152900"/>
              <a:gd name="connsiteX0" fmla="*/ 680264 w 9827417"/>
              <a:gd name="connsiteY0" fmla="*/ 76275 h 5152900"/>
              <a:gd name="connsiteX1" fmla="*/ 677099 w 9827417"/>
              <a:gd name="connsiteY1" fmla="*/ 0 h 5152900"/>
              <a:gd name="connsiteX2" fmla="*/ 9827416 w 9827417"/>
              <a:gd name="connsiteY2" fmla="*/ 6181 h 5152900"/>
              <a:gd name="connsiteX3" fmla="*/ 9827417 w 9827417"/>
              <a:gd name="connsiteY3" fmla="*/ 5152900 h 5152900"/>
              <a:gd name="connsiteX4" fmla="*/ 680263 w 9827417"/>
              <a:gd name="connsiteY4" fmla="*/ 5148583 h 5152900"/>
              <a:gd name="connsiteX5" fmla="*/ 670768 w 9827417"/>
              <a:gd name="connsiteY5" fmla="*/ 765930 h 5152900"/>
              <a:gd name="connsiteX6" fmla="*/ 2389423 w 9827417"/>
              <a:gd name="connsiteY6" fmla="*/ 762752 h 5152900"/>
              <a:gd name="connsiteX7" fmla="*/ 2395753 w 9827417"/>
              <a:gd name="connsiteY7" fmla="*/ 69918 h 5152900"/>
              <a:gd name="connsiteX8" fmla="*/ 680264 w 9827417"/>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24985 w 9156649"/>
              <a:gd name="connsiteY7" fmla="*/ 69918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50306 w 9156649"/>
              <a:gd name="connsiteY7" fmla="*/ 101699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50307 w 9156649"/>
              <a:gd name="connsiteY6" fmla="*/ 804068 h 5152900"/>
              <a:gd name="connsiteX7" fmla="*/ 1750306 w 9156649"/>
              <a:gd name="connsiteY7" fmla="*/ 101699 h 5152900"/>
              <a:gd name="connsiteX8" fmla="*/ 9496 w 9156649"/>
              <a:gd name="connsiteY8" fmla="*/ 76275 h 5152900"/>
              <a:gd name="connsiteX0" fmla="*/ 6331 w 9153484"/>
              <a:gd name="connsiteY0" fmla="*/ 76275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6331 w 9153484"/>
              <a:gd name="connsiteY8" fmla="*/ 76275 h 5152900"/>
              <a:gd name="connsiteX0" fmla="*/ 6331 w 9153484"/>
              <a:gd name="connsiteY0" fmla="*/ 114413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6331 w 9153484"/>
              <a:gd name="connsiteY8" fmla="*/ 114413 h 5152900"/>
              <a:gd name="connsiteX0" fmla="*/ 9496 w 9153484"/>
              <a:gd name="connsiteY0" fmla="*/ 101700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9496 w 9153484"/>
              <a:gd name="connsiteY8" fmla="*/ 101700 h 5152900"/>
              <a:gd name="connsiteX0" fmla="*/ 1 w 9153484"/>
              <a:gd name="connsiteY0" fmla="*/ 104879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1 w 9153484"/>
              <a:gd name="connsiteY8" fmla="*/ 104879 h 5152900"/>
              <a:gd name="connsiteX0" fmla="*/ 1 w 9153484"/>
              <a:gd name="connsiteY0" fmla="*/ 101701 h 5149722"/>
              <a:gd name="connsiteX1" fmla="*/ 6331 w 9153484"/>
              <a:gd name="connsiteY1" fmla="*/ 0 h 5149722"/>
              <a:gd name="connsiteX2" fmla="*/ 9153483 w 9153484"/>
              <a:gd name="connsiteY2" fmla="*/ 3003 h 5149722"/>
              <a:gd name="connsiteX3" fmla="*/ 9153484 w 9153484"/>
              <a:gd name="connsiteY3" fmla="*/ 5149722 h 5149722"/>
              <a:gd name="connsiteX4" fmla="*/ 6330 w 9153484"/>
              <a:gd name="connsiteY4" fmla="*/ 5145405 h 5149722"/>
              <a:gd name="connsiteX5" fmla="*/ 0 w 9153484"/>
              <a:gd name="connsiteY5" fmla="*/ 791356 h 5149722"/>
              <a:gd name="connsiteX6" fmla="*/ 1747142 w 9153484"/>
              <a:gd name="connsiteY6" fmla="*/ 800890 h 5149722"/>
              <a:gd name="connsiteX7" fmla="*/ 1747141 w 9153484"/>
              <a:gd name="connsiteY7" fmla="*/ 98521 h 5149722"/>
              <a:gd name="connsiteX8" fmla="*/ 1 w 9153484"/>
              <a:gd name="connsiteY8" fmla="*/ 101701 h 5149722"/>
              <a:gd name="connsiteX0" fmla="*/ 9496 w 9153484"/>
              <a:gd name="connsiteY0" fmla="*/ 95345 h 5149722"/>
              <a:gd name="connsiteX1" fmla="*/ 6331 w 9153484"/>
              <a:gd name="connsiteY1" fmla="*/ 0 h 5149722"/>
              <a:gd name="connsiteX2" fmla="*/ 9153483 w 9153484"/>
              <a:gd name="connsiteY2" fmla="*/ 3003 h 5149722"/>
              <a:gd name="connsiteX3" fmla="*/ 9153484 w 9153484"/>
              <a:gd name="connsiteY3" fmla="*/ 5149722 h 5149722"/>
              <a:gd name="connsiteX4" fmla="*/ 6330 w 9153484"/>
              <a:gd name="connsiteY4" fmla="*/ 5145405 h 5149722"/>
              <a:gd name="connsiteX5" fmla="*/ 0 w 9153484"/>
              <a:gd name="connsiteY5" fmla="*/ 791356 h 5149722"/>
              <a:gd name="connsiteX6" fmla="*/ 1747142 w 9153484"/>
              <a:gd name="connsiteY6" fmla="*/ 800890 h 5149722"/>
              <a:gd name="connsiteX7" fmla="*/ 1747141 w 9153484"/>
              <a:gd name="connsiteY7" fmla="*/ 98521 h 5149722"/>
              <a:gd name="connsiteX8" fmla="*/ 9496 w 9153484"/>
              <a:gd name="connsiteY8" fmla="*/ 95345 h 5149722"/>
              <a:gd name="connsiteX0" fmla="*/ 0 w 9156648"/>
              <a:gd name="connsiteY0" fmla="*/ 98523 h 5149722"/>
              <a:gd name="connsiteX1" fmla="*/ 9495 w 9156648"/>
              <a:gd name="connsiteY1" fmla="*/ 0 h 5149722"/>
              <a:gd name="connsiteX2" fmla="*/ 9156647 w 9156648"/>
              <a:gd name="connsiteY2" fmla="*/ 3003 h 5149722"/>
              <a:gd name="connsiteX3" fmla="*/ 9156648 w 9156648"/>
              <a:gd name="connsiteY3" fmla="*/ 5149722 h 5149722"/>
              <a:gd name="connsiteX4" fmla="*/ 9494 w 9156648"/>
              <a:gd name="connsiteY4" fmla="*/ 5145405 h 5149722"/>
              <a:gd name="connsiteX5" fmla="*/ 3164 w 9156648"/>
              <a:gd name="connsiteY5" fmla="*/ 791356 h 5149722"/>
              <a:gd name="connsiteX6" fmla="*/ 1750306 w 9156648"/>
              <a:gd name="connsiteY6" fmla="*/ 800890 h 5149722"/>
              <a:gd name="connsiteX7" fmla="*/ 1750305 w 9156648"/>
              <a:gd name="connsiteY7" fmla="*/ 98521 h 5149722"/>
              <a:gd name="connsiteX8" fmla="*/ 0 w 9156648"/>
              <a:gd name="connsiteY8" fmla="*/ 98523 h 5149722"/>
              <a:gd name="connsiteX0" fmla="*/ 3165 w 9159813"/>
              <a:gd name="connsiteY0" fmla="*/ 98523 h 5149722"/>
              <a:gd name="connsiteX1" fmla="*/ 0 w 9159813"/>
              <a:gd name="connsiteY1" fmla="*/ 0 h 5149722"/>
              <a:gd name="connsiteX2" fmla="*/ 9159812 w 9159813"/>
              <a:gd name="connsiteY2" fmla="*/ 3003 h 5149722"/>
              <a:gd name="connsiteX3" fmla="*/ 9159813 w 9159813"/>
              <a:gd name="connsiteY3" fmla="*/ 5149722 h 5149722"/>
              <a:gd name="connsiteX4" fmla="*/ 12659 w 9159813"/>
              <a:gd name="connsiteY4" fmla="*/ 5145405 h 5149722"/>
              <a:gd name="connsiteX5" fmla="*/ 6329 w 9159813"/>
              <a:gd name="connsiteY5" fmla="*/ 791356 h 5149722"/>
              <a:gd name="connsiteX6" fmla="*/ 1753471 w 9159813"/>
              <a:gd name="connsiteY6" fmla="*/ 800890 h 5149722"/>
              <a:gd name="connsiteX7" fmla="*/ 1753470 w 9159813"/>
              <a:gd name="connsiteY7" fmla="*/ 98521 h 5149722"/>
              <a:gd name="connsiteX8" fmla="*/ 3165 w 9159813"/>
              <a:gd name="connsiteY8" fmla="*/ 98523 h 5149722"/>
              <a:gd name="connsiteX0" fmla="*/ 6330 w 9162978"/>
              <a:gd name="connsiteY0" fmla="*/ 104879 h 5156078"/>
              <a:gd name="connsiteX1" fmla="*/ 0 w 9162978"/>
              <a:gd name="connsiteY1" fmla="*/ 0 h 5156078"/>
              <a:gd name="connsiteX2" fmla="*/ 9162977 w 9162978"/>
              <a:gd name="connsiteY2" fmla="*/ 9359 h 5156078"/>
              <a:gd name="connsiteX3" fmla="*/ 9162978 w 9162978"/>
              <a:gd name="connsiteY3" fmla="*/ 5156078 h 5156078"/>
              <a:gd name="connsiteX4" fmla="*/ 15824 w 9162978"/>
              <a:gd name="connsiteY4" fmla="*/ 5151761 h 5156078"/>
              <a:gd name="connsiteX5" fmla="*/ 9494 w 9162978"/>
              <a:gd name="connsiteY5" fmla="*/ 797712 h 5156078"/>
              <a:gd name="connsiteX6" fmla="*/ 1756636 w 9162978"/>
              <a:gd name="connsiteY6" fmla="*/ 807246 h 5156078"/>
              <a:gd name="connsiteX7" fmla="*/ 1756635 w 9162978"/>
              <a:gd name="connsiteY7" fmla="*/ 104877 h 5156078"/>
              <a:gd name="connsiteX8" fmla="*/ 6330 w 9162978"/>
              <a:gd name="connsiteY8" fmla="*/ 104879 h 5156078"/>
              <a:gd name="connsiteX0" fmla="*/ 6330 w 9162978"/>
              <a:gd name="connsiteY0" fmla="*/ 105054 h 5156253"/>
              <a:gd name="connsiteX1" fmla="*/ 0 w 9162978"/>
              <a:gd name="connsiteY1" fmla="*/ 175 h 5156253"/>
              <a:gd name="connsiteX2" fmla="*/ 9156647 w 9162978"/>
              <a:gd name="connsiteY2" fmla="*/ 0 h 5156253"/>
              <a:gd name="connsiteX3" fmla="*/ 9162978 w 9162978"/>
              <a:gd name="connsiteY3" fmla="*/ 5156253 h 5156253"/>
              <a:gd name="connsiteX4" fmla="*/ 15824 w 9162978"/>
              <a:gd name="connsiteY4" fmla="*/ 5151936 h 5156253"/>
              <a:gd name="connsiteX5" fmla="*/ 9494 w 9162978"/>
              <a:gd name="connsiteY5" fmla="*/ 797887 h 5156253"/>
              <a:gd name="connsiteX6" fmla="*/ 1756636 w 9162978"/>
              <a:gd name="connsiteY6" fmla="*/ 807421 h 5156253"/>
              <a:gd name="connsiteX7" fmla="*/ 1756635 w 9162978"/>
              <a:gd name="connsiteY7" fmla="*/ 105052 h 5156253"/>
              <a:gd name="connsiteX8" fmla="*/ 6330 w 9162978"/>
              <a:gd name="connsiteY8" fmla="*/ 105054 h 5156253"/>
              <a:gd name="connsiteX0" fmla="*/ 0 w 9156648"/>
              <a:gd name="connsiteY0" fmla="*/ 105054 h 5156253"/>
              <a:gd name="connsiteX1" fmla="*/ 3165 w 9156648"/>
              <a:gd name="connsiteY1" fmla="*/ 3353 h 5156253"/>
              <a:gd name="connsiteX2" fmla="*/ 9150317 w 9156648"/>
              <a:gd name="connsiteY2" fmla="*/ 0 h 5156253"/>
              <a:gd name="connsiteX3" fmla="*/ 9156648 w 9156648"/>
              <a:gd name="connsiteY3" fmla="*/ 5156253 h 5156253"/>
              <a:gd name="connsiteX4" fmla="*/ 9494 w 9156648"/>
              <a:gd name="connsiteY4" fmla="*/ 5151936 h 5156253"/>
              <a:gd name="connsiteX5" fmla="*/ 3164 w 9156648"/>
              <a:gd name="connsiteY5" fmla="*/ 797887 h 5156253"/>
              <a:gd name="connsiteX6" fmla="*/ 1750306 w 9156648"/>
              <a:gd name="connsiteY6" fmla="*/ 807421 h 5156253"/>
              <a:gd name="connsiteX7" fmla="*/ 1750305 w 9156648"/>
              <a:gd name="connsiteY7" fmla="*/ 105052 h 5156253"/>
              <a:gd name="connsiteX8" fmla="*/ 0 w 9156648"/>
              <a:gd name="connsiteY8" fmla="*/ 10505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1747142 w 9153484"/>
              <a:gd name="connsiteY6" fmla="*/ 807421 h 5156253"/>
              <a:gd name="connsiteX7" fmla="*/ 1747141 w 9153484"/>
              <a:gd name="connsiteY7" fmla="*/ 105052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1747142 w 9153484"/>
              <a:gd name="connsiteY6" fmla="*/ 807421 h 5156253"/>
              <a:gd name="connsiteX7" fmla="*/ 642518 w 9153484"/>
              <a:gd name="connsiteY7" fmla="*/ 111408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42518 w 9153484"/>
              <a:gd name="connsiteY7" fmla="*/ 111408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4537 w 9153484"/>
              <a:gd name="connsiteY7" fmla="*/ 114586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4537 w 9153484"/>
              <a:gd name="connsiteY7" fmla="*/ 114586 h 5156253"/>
              <a:gd name="connsiteX8" fmla="*/ 294356 w 9153484"/>
              <a:gd name="connsiteY8" fmla="*/ 470536 h 5156253"/>
              <a:gd name="connsiteX9" fmla="*/ 3166 w 9153484"/>
              <a:gd name="connsiteY9"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1372 w 9153484"/>
              <a:gd name="connsiteY7" fmla="*/ 724789 h 5156253"/>
              <a:gd name="connsiteX8" fmla="*/ 294356 w 9153484"/>
              <a:gd name="connsiteY8" fmla="*/ 470536 h 5156253"/>
              <a:gd name="connsiteX9" fmla="*/ 3166 w 9153484"/>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07701 w 9159813"/>
              <a:gd name="connsiteY7" fmla="*/ 724789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17196 w 9159813"/>
              <a:gd name="connsiteY7" fmla="*/ 801064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10866 w 9159813"/>
              <a:gd name="connsiteY7" fmla="*/ 114586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610866 w 9159813"/>
              <a:gd name="connsiteY7" fmla="*/ 114586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2244063 w 9159813"/>
              <a:gd name="connsiteY7" fmla="*/ 101874 h 5156253"/>
              <a:gd name="connsiteX8" fmla="*/ 0 w 9159813"/>
              <a:gd name="connsiteY8" fmla="*/ 801062 h 5156253"/>
              <a:gd name="connsiteX9" fmla="*/ 9495 w 9159813"/>
              <a:gd name="connsiteY9" fmla="*/ 804244 h 5156253"/>
              <a:gd name="connsiteX0" fmla="*/ 221558 w 9159813"/>
              <a:gd name="connsiteY0" fmla="*/ 521390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2244063 w 9159813"/>
              <a:gd name="connsiteY7" fmla="*/ 101874 h 5156253"/>
              <a:gd name="connsiteX8" fmla="*/ 0 w 9159813"/>
              <a:gd name="connsiteY8" fmla="*/ 801062 h 5156253"/>
              <a:gd name="connsiteX9" fmla="*/ 221558 w 9159813"/>
              <a:gd name="connsiteY9" fmla="*/ 521390 h 5156253"/>
              <a:gd name="connsiteX0" fmla="*/ 215229 w 9153484"/>
              <a:gd name="connsiteY0" fmla="*/ 521390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17198 w 9153484"/>
              <a:gd name="connsiteY8" fmla="*/ 105050 h 5156253"/>
              <a:gd name="connsiteX9" fmla="*/ 215229 w 9153484"/>
              <a:gd name="connsiteY9" fmla="*/ 521390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17198 w 9153484"/>
              <a:gd name="connsiteY8" fmla="*/ 105050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01373 w 9153484"/>
              <a:gd name="connsiteY8" fmla="*/ 108228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04538 w 9153484"/>
              <a:gd name="connsiteY8" fmla="*/ 108228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40900 w 9153484"/>
              <a:gd name="connsiteY7" fmla="*/ 108230 h 5156253"/>
              <a:gd name="connsiteX8" fmla="*/ 604538 w 9153484"/>
              <a:gd name="connsiteY8" fmla="*/ 108228 h 5156253"/>
              <a:gd name="connsiteX9" fmla="*/ 607703 w 9153484"/>
              <a:gd name="connsiteY9" fmla="*/ 807422 h 5156253"/>
              <a:gd name="connsiteX0" fmla="*/ 607703 w 9153484"/>
              <a:gd name="connsiteY0" fmla="*/ 807422 h 5156253"/>
              <a:gd name="connsiteX1" fmla="*/ 243714 w 9153484"/>
              <a:gd name="connsiteY1" fmla="*/ 3402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7703 w 9153484"/>
              <a:gd name="connsiteY10" fmla="*/ 807422 h 5156253"/>
              <a:gd name="connsiteX0" fmla="*/ 607703 w 9153484"/>
              <a:gd name="connsiteY0" fmla="*/ 80742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7703 w 9153484"/>
              <a:gd name="connsiteY10" fmla="*/ 807422 h 5156253"/>
              <a:gd name="connsiteX0" fmla="*/ 604538 w 9153484"/>
              <a:gd name="connsiteY0" fmla="*/ 797888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4538 w 9153484"/>
              <a:gd name="connsiteY10" fmla="*/ 797888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7735 w 9153484"/>
              <a:gd name="connsiteY8" fmla="*/ 190861 h 5156253"/>
              <a:gd name="connsiteX9" fmla="*/ 604538 w 9153484"/>
              <a:gd name="connsiteY9" fmla="*/ 108228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7735 w 9153484"/>
              <a:gd name="connsiteY8" fmla="*/ 190861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4969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4969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7552 w 9153484"/>
              <a:gd name="connsiteY7" fmla="*/ 1025028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938959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604538 w 9153484"/>
              <a:gd name="connsiteY10" fmla="*/ 938959 h 5156253"/>
              <a:gd name="connsiteX0" fmla="*/ 3442 w 9153484"/>
              <a:gd name="connsiteY0" fmla="*/ 158394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3442 w 9153484"/>
              <a:gd name="connsiteY10" fmla="*/ 158394 h 5156253"/>
              <a:gd name="connsiteX0" fmla="*/ 3442 w 9153484"/>
              <a:gd name="connsiteY0" fmla="*/ 165302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3442 w 9153484"/>
              <a:gd name="connsiteY10" fmla="*/ 165302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883697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320165 w 9156647"/>
              <a:gd name="connsiteY7" fmla="*/ 935228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177993 w 9334640"/>
              <a:gd name="connsiteY0" fmla="*/ 186025 h 5156253"/>
              <a:gd name="connsiteX1" fmla="*/ 187487 w 9334640"/>
              <a:gd name="connsiteY1" fmla="*/ 880515 h 5156253"/>
              <a:gd name="connsiteX2" fmla="*/ 181157 w 9334640"/>
              <a:gd name="connsiteY2" fmla="*/ 3353 h 5156253"/>
              <a:gd name="connsiteX3" fmla="*/ 9328309 w 9334640"/>
              <a:gd name="connsiteY3" fmla="*/ 0 h 5156253"/>
              <a:gd name="connsiteX4" fmla="*/ 9334640 w 9334640"/>
              <a:gd name="connsiteY4" fmla="*/ 5156253 h 5156253"/>
              <a:gd name="connsiteX5" fmla="*/ 187486 w 9334640"/>
              <a:gd name="connsiteY5" fmla="*/ 5151936 h 5156253"/>
              <a:gd name="connsiteX6" fmla="*/ 181156 w 9334640"/>
              <a:gd name="connsiteY6" fmla="*/ 925143 h 5156253"/>
              <a:gd name="connsiteX7" fmla="*/ 2418892 w 9334640"/>
              <a:gd name="connsiteY7" fmla="*/ 942135 h 5156253"/>
              <a:gd name="connsiteX8" fmla="*/ 2415726 w 9334640"/>
              <a:gd name="connsiteY8" fmla="*/ 184505 h 5156253"/>
              <a:gd name="connsiteX9" fmla="*/ 177993 w 9334640"/>
              <a:gd name="connsiteY9" fmla="*/ 186025 h 5156253"/>
              <a:gd name="connsiteX0" fmla="*/ 177993 w 9334640"/>
              <a:gd name="connsiteY0" fmla="*/ 186025 h 5156253"/>
              <a:gd name="connsiteX1" fmla="*/ 187487 w 9334640"/>
              <a:gd name="connsiteY1" fmla="*/ 880515 h 5156253"/>
              <a:gd name="connsiteX2" fmla="*/ 181157 w 9334640"/>
              <a:gd name="connsiteY2" fmla="*/ 3353 h 5156253"/>
              <a:gd name="connsiteX3" fmla="*/ 9328309 w 9334640"/>
              <a:gd name="connsiteY3" fmla="*/ 0 h 5156253"/>
              <a:gd name="connsiteX4" fmla="*/ 9334640 w 9334640"/>
              <a:gd name="connsiteY4" fmla="*/ 5156253 h 5156253"/>
              <a:gd name="connsiteX5" fmla="*/ 187486 w 9334640"/>
              <a:gd name="connsiteY5" fmla="*/ 5151936 h 5156253"/>
              <a:gd name="connsiteX6" fmla="*/ 181156 w 9334640"/>
              <a:gd name="connsiteY6" fmla="*/ 925143 h 5156253"/>
              <a:gd name="connsiteX7" fmla="*/ 2418892 w 9334640"/>
              <a:gd name="connsiteY7" fmla="*/ 942135 h 5156253"/>
              <a:gd name="connsiteX8" fmla="*/ 2415726 w 9334640"/>
              <a:gd name="connsiteY8" fmla="*/ 184505 h 5156253"/>
              <a:gd name="connsiteX9" fmla="*/ 177993 w 9334640"/>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94705 h 5156253"/>
              <a:gd name="connsiteX9" fmla="*/ 0 w 9156647"/>
              <a:gd name="connsiteY9" fmla="*/ 186025 h 5156253"/>
              <a:gd name="connsiteX0" fmla="*/ 0 w 9156647"/>
              <a:gd name="connsiteY0" fmla="*/ 188027 h 5158255"/>
              <a:gd name="connsiteX1" fmla="*/ 9494 w 9156647"/>
              <a:gd name="connsiteY1" fmla="*/ 882517 h 5158255"/>
              <a:gd name="connsiteX2" fmla="*/ 3164 w 9156647"/>
              <a:gd name="connsiteY2" fmla="*/ 5355 h 5158255"/>
              <a:gd name="connsiteX3" fmla="*/ 9150316 w 9156647"/>
              <a:gd name="connsiteY3" fmla="*/ 2002 h 5158255"/>
              <a:gd name="connsiteX4" fmla="*/ 9156647 w 9156647"/>
              <a:gd name="connsiteY4" fmla="*/ 5158255 h 5158255"/>
              <a:gd name="connsiteX5" fmla="*/ 9493 w 9156647"/>
              <a:gd name="connsiteY5" fmla="*/ 5153938 h 5158255"/>
              <a:gd name="connsiteX6" fmla="*/ 3163 w 9156647"/>
              <a:gd name="connsiteY6" fmla="*/ 927145 h 5158255"/>
              <a:gd name="connsiteX7" fmla="*/ 2240899 w 9156647"/>
              <a:gd name="connsiteY7" fmla="*/ 944137 h 5158255"/>
              <a:gd name="connsiteX8" fmla="*/ 2217917 w 9156647"/>
              <a:gd name="connsiteY8" fmla="*/ 0 h 5158255"/>
              <a:gd name="connsiteX9" fmla="*/ 0 w 9156647"/>
              <a:gd name="connsiteY9" fmla="*/ 188027 h 5158255"/>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8319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70688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57550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44340 w 9156647"/>
              <a:gd name="connsiteY8" fmla="*/ 191411 h 5156253"/>
              <a:gd name="connsiteX9" fmla="*/ 0 w 9156647"/>
              <a:gd name="connsiteY9" fmla="*/ 186025 h 5156253"/>
              <a:gd name="connsiteX0" fmla="*/ 195284 w 9351931"/>
              <a:gd name="connsiteY0" fmla="*/ 186025 h 5156253"/>
              <a:gd name="connsiteX1" fmla="*/ 35 w 9351931"/>
              <a:gd name="connsiteY1" fmla="*/ 687058 h 5156253"/>
              <a:gd name="connsiteX2" fmla="*/ 198448 w 9351931"/>
              <a:gd name="connsiteY2" fmla="*/ 3353 h 5156253"/>
              <a:gd name="connsiteX3" fmla="*/ 9345600 w 9351931"/>
              <a:gd name="connsiteY3" fmla="*/ 0 h 5156253"/>
              <a:gd name="connsiteX4" fmla="*/ 9351931 w 9351931"/>
              <a:gd name="connsiteY4" fmla="*/ 5156253 h 5156253"/>
              <a:gd name="connsiteX5" fmla="*/ 204777 w 9351931"/>
              <a:gd name="connsiteY5" fmla="*/ 5151936 h 5156253"/>
              <a:gd name="connsiteX6" fmla="*/ 198447 w 9351931"/>
              <a:gd name="connsiteY6" fmla="*/ 925143 h 5156253"/>
              <a:gd name="connsiteX7" fmla="*/ 2436183 w 9351931"/>
              <a:gd name="connsiteY7" fmla="*/ 942135 h 5156253"/>
              <a:gd name="connsiteX8" fmla="*/ 2439624 w 9351931"/>
              <a:gd name="connsiteY8" fmla="*/ 191411 h 5156253"/>
              <a:gd name="connsiteX9" fmla="*/ 195284 w 9351931"/>
              <a:gd name="connsiteY9" fmla="*/ 186025 h 5156253"/>
              <a:gd name="connsiteX0" fmla="*/ 511684 w 9668331"/>
              <a:gd name="connsiteY0" fmla="*/ 186025 h 5156253"/>
              <a:gd name="connsiteX1" fmla="*/ 13 w 9668331"/>
              <a:gd name="connsiteY1" fmla="*/ 306882 h 5156253"/>
              <a:gd name="connsiteX2" fmla="*/ 514848 w 9668331"/>
              <a:gd name="connsiteY2" fmla="*/ 3353 h 5156253"/>
              <a:gd name="connsiteX3" fmla="*/ 9662000 w 9668331"/>
              <a:gd name="connsiteY3" fmla="*/ 0 h 5156253"/>
              <a:gd name="connsiteX4" fmla="*/ 9668331 w 9668331"/>
              <a:gd name="connsiteY4" fmla="*/ 5156253 h 5156253"/>
              <a:gd name="connsiteX5" fmla="*/ 521177 w 9668331"/>
              <a:gd name="connsiteY5" fmla="*/ 5151936 h 5156253"/>
              <a:gd name="connsiteX6" fmla="*/ 514847 w 9668331"/>
              <a:gd name="connsiteY6" fmla="*/ 925143 h 5156253"/>
              <a:gd name="connsiteX7" fmla="*/ 2752583 w 9668331"/>
              <a:gd name="connsiteY7" fmla="*/ 942135 h 5156253"/>
              <a:gd name="connsiteX8" fmla="*/ 2756024 w 9668331"/>
              <a:gd name="connsiteY8" fmla="*/ 191411 h 5156253"/>
              <a:gd name="connsiteX9" fmla="*/ 511684 w 9668331"/>
              <a:gd name="connsiteY9" fmla="*/ 186025 h 5156253"/>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514848 w 9668332"/>
              <a:gd name="connsiteY6" fmla="*/ 925143 h 5160879"/>
              <a:gd name="connsiteX7" fmla="*/ 2752584 w 9668332"/>
              <a:gd name="connsiteY7" fmla="*/ 942135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752584 w 9668332"/>
              <a:gd name="connsiteY7" fmla="*/ 942135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201477 w 9668332"/>
              <a:gd name="connsiteY7" fmla="*/ 888476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201477 w 9668332"/>
              <a:gd name="connsiteY7" fmla="*/ 888476 h 5160879"/>
              <a:gd name="connsiteX8" fmla="*/ 2191253 w 9668332"/>
              <a:gd name="connsiteY8" fmla="*/ 186940 h 5160879"/>
              <a:gd name="connsiteX9" fmla="*/ 511685 w 9668332"/>
              <a:gd name="connsiteY9" fmla="*/ 186025 h 5160879"/>
              <a:gd name="connsiteX0" fmla="*/ 192145 w 9348792"/>
              <a:gd name="connsiteY0" fmla="*/ 186025 h 5160879"/>
              <a:gd name="connsiteX1" fmla="*/ 195144 w 9348792"/>
              <a:gd name="connsiteY1" fmla="*/ 901598 h 5160879"/>
              <a:gd name="connsiteX2" fmla="*/ 195309 w 9348792"/>
              <a:gd name="connsiteY2" fmla="*/ 3353 h 5160879"/>
              <a:gd name="connsiteX3" fmla="*/ 9342461 w 9348792"/>
              <a:gd name="connsiteY3" fmla="*/ 0 h 5160879"/>
              <a:gd name="connsiteX4" fmla="*/ 9348792 w 9348792"/>
              <a:gd name="connsiteY4" fmla="*/ 5156253 h 5160879"/>
              <a:gd name="connsiteX5" fmla="*/ 1236 w 9348792"/>
              <a:gd name="connsiteY5" fmla="*/ 5160879 h 5160879"/>
              <a:gd name="connsiteX6" fmla="*/ 4015 w 9348792"/>
              <a:gd name="connsiteY6" fmla="*/ 880427 h 5160879"/>
              <a:gd name="connsiteX7" fmla="*/ 1881937 w 9348792"/>
              <a:gd name="connsiteY7" fmla="*/ 888476 h 5160879"/>
              <a:gd name="connsiteX8" fmla="*/ 1871713 w 9348792"/>
              <a:gd name="connsiteY8" fmla="*/ 186940 h 5160879"/>
              <a:gd name="connsiteX9" fmla="*/ 192145 w 9348792"/>
              <a:gd name="connsiteY9" fmla="*/ 186025 h 5160879"/>
              <a:gd name="connsiteX0" fmla="*/ 192145 w 9348792"/>
              <a:gd name="connsiteY0" fmla="*/ 186025 h 5160879"/>
              <a:gd name="connsiteX1" fmla="*/ 195144 w 9348792"/>
              <a:gd name="connsiteY1" fmla="*/ 901598 h 5160879"/>
              <a:gd name="connsiteX2" fmla="*/ 4016 w 9348792"/>
              <a:gd name="connsiteY2" fmla="*/ 3353 h 5160879"/>
              <a:gd name="connsiteX3" fmla="*/ 9342461 w 9348792"/>
              <a:gd name="connsiteY3" fmla="*/ 0 h 5160879"/>
              <a:gd name="connsiteX4" fmla="*/ 9348792 w 9348792"/>
              <a:gd name="connsiteY4" fmla="*/ 5156253 h 5160879"/>
              <a:gd name="connsiteX5" fmla="*/ 1236 w 9348792"/>
              <a:gd name="connsiteY5" fmla="*/ 5160879 h 5160879"/>
              <a:gd name="connsiteX6" fmla="*/ 4015 w 9348792"/>
              <a:gd name="connsiteY6" fmla="*/ 880427 h 5160879"/>
              <a:gd name="connsiteX7" fmla="*/ 1881937 w 9348792"/>
              <a:gd name="connsiteY7" fmla="*/ 888476 h 5160879"/>
              <a:gd name="connsiteX8" fmla="*/ 1871713 w 9348792"/>
              <a:gd name="connsiteY8" fmla="*/ 186940 h 5160879"/>
              <a:gd name="connsiteX9" fmla="*/ 192145 w 9348792"/>
              <a:gd name="connsiteY9" fmla="*/ 186025 h 5160879"/>
              <a:gd name="connsiteX0" fmla="*/ 192145 w 9348792"/>
              <a:gd name="connsiteY0" fmla="*/ 186025 h 5160879"/>
              <a:gd name="connsiteX1" fmla="*/ 195144 w 9348792"/>
              <a:gd name="connsiteY1" fmla="*/ 901598 h 5160879"/>
              <a:gd name="connsiteX2" fmla="*/ 89281 w 9348792"/>
              <a:gd name="connsiteY2" fmla="*/ 442683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901598 h 5160879"/>
              <a:gd name="connsiteX2" fmla="*/ 11853 w 9348792"/>
              <a:gd name="connsiteY2" fmla="*/ 876424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874768 h 5160879"/>
              <a:gd name="connsiteX2" fmla="*/ 11853 w 9348792"/>
              <a:gd name="connsiteY2" fmla="*/ 876424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874768 h 5160879"/>
              <a:gd name="connsiteX2" fmla="*/ 11853 w 9348792"/>
              <a:gd name="connsiteY2" fmla="*/ 876424 h 5160879"/>
              <a:gd name="connsiteX3" fmla="*/ 1867608 w 9348792"/>
              <a:gd name="connsiteY3" fmla="*/ 10806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871713 w 9348792"/>
              <a:gd name="connsiteY0" fmla="*/ 186940 h 5160879"/>
              <a:gd name="connsiteX1" fmla="*/ 195144 w 9348792"/>
              <a:gd name="connsiteY1" fmla="*/ 874768 h 5160879"/>
              <a:gd name="connsiteX2" fmla="*/ 11853 w 9348792"/>
              <a:gd name="connsiteY2" fmla="*/ 876424 h 5160879"/>
              <a:gd name="connsiteX3" fmla="*/ 1867608 w 9348792"/>
              <a:gd name="connsiteY3" fmla="*/ 10806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0" fmla="*/ 1870486 w 9347565"/>
              <a:gd name="connsiteY0" fmla="*/ 186940 h 5160879"/>
              <a:gd name="connsiteX1" fmla="*/ 193917 w 9347565"/>
              <a:gd name="connsiteY1" fmla="*/ 874768 h 5160879"/>
              <a:gd name="connsiteX2" fmla="*/ 10626 w 9347565"/>
              <a:gd name="connsiteY2" fmla="*/ 876424 h 5160879"/>
              <a:gd name="connsiteX3" fmla="*/ 1866381 w 9347565"/>
              <a:gd name="connsiteY3" fmla="*/ 10806 h 5160879"/>
              <a:gd name="connsiteX4" fmla="*/ 9341234 w 9347565"/>
              <a:gd name="connsiteY4" fmla="*/ 0 h 5160879"/>
              <a:gd name="connsiteX5" fmla="*/ 9347565 w 9347565"/>
              <a:gd name="connsiteY5" fmla="*/ 5156253 h 5160879"/>
              <a:gd name="connsiteX6" fmla="*/ 9 w 9347565"/>
              <a:gd name="connsiteY6" fmla="*/ 5160879 h 5160879"/>
              <a:gd name="connsiteX7" fmla="*/ 1908131 w 9347565"/>
              <a:gd name="connsiteY7" fmla="*/ 1219520 h 5160879"/>
              <a:gd name="connsiteX8" fmla="*/ 1880710 w 9347565"/>
              <a:gd name="connsiteY8" fmla="*/ 888476 h 5160879"/>
              <a:gd name="connsiteX9" fmla="*/ 1870486 w 9347565"/>
              <a:gd name="connsiteY9" fmla="*/ 186940 h 5160879"/>
              <a:gd name="connsiteX0" fmla="*/ 1870486 w 9347565"/>
              <a:gd name="connsiteY0" fmla="*/ 186940 h 5160879"/>
              <a:gd name="connsiteX1" fmla="*/ 10626 w 9347565"/>
              <a:gd name="connsiteY1" fmla="*/ 876424 h 5160879"/>
              <a:gd name="connsiteX2" fmla="*/ 1866381 w 9347565"/>
              <a:gd name="connsiteY2" fmla="*/ 10806 h 5160879"/>
              <a:gd name="connsiteX3" fmla="*/ 9341234 w 9347565"/>
              <a:gd name="connsiteY3" fmla="*/ 0 h 5160879"/>
              <a:gd name="connsiteX4" fmla="*/ 9347565 w 9347565"/>
              <a:gd name="connsiteY4" fmla="*/ 5156253 h 5160879"/>
              <a:gd name="connsiteX5" fmla="*/ 9 w 9347565"/>
              <a:gd name="connsiteY5" fmla="*/ 5160879 h 5160879"/>
              <a:gd name="connsiteX6" fmla="*/ 1908131 w 9347565"/>
              <a:gd name="connsiteY6" fmla="*/ 1219520 h 5160879"/>
              <a:gd name="connsiteX7" fmla="*/ 1880710 w 9347565"/>
              <a:gd name="connsiteY7" fmla="*/ 888476 h 5160879"/>
              <a:gd name="connsiteX8" fmla="*/ 1870486 w 9347565"/>
              <a:gd name="connsiteY8" fmla="*/ 186940 h 5160879"/>
              <a:gd name="connsiteX0" fmla="*/ 1870486 w 9347565"/>
              <a:gd name="connsiteY0" fmla="*/ 186940 h 5160879"/>
              <a:gd name="connsiteX1" fmla="*/ 1866381 w 9347565"/>
              <a:gd name="connsiteY1" fmla="*/ 10806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870486 w 9347565"/>
              <a:gd name="connsiteY7" fmla="*/ 186940 h 5160879"/>
              <a:gd name="connsiteX0" fmla="*/ 1870486 w 9347565"/>
              <a:gd name="connsiteY0" fmla="*/ 186940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870486 w 9347565"/>
              <a:gd name="connsiteY7" fmla="*/ 186940 h 5160879"/>
              <a:gd name="connsiteX0" fmla="*/ 1695892 w 9347565"/>
              <a:gd name="connsiteY0" fmla="*/ 760789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695892 w 9347565"/>
              <a:gd name="connsiteY7" fmla="*/ 760789 h 5160879"/>
              <a:gd name="connsiteX0" fmla="*/ 1695892 w 9347565"/>
              <a:gd name="connsiteY0" fmla="*/ 760789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855924 w 9347565"/>
              <a:gd name="connsiteY6" fmla="*/ 1238748 h 5160879"/>
              <a:gd name="connsiteX7" fmla="*/ 1695892 w 9347565"/>
              <a:gd name="connsiteY7" fmla="*/ 760789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855924 w 9347565"/>
              <a:gd name="connsiteY6" fmla="*/ 1238748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2455879 w 10103756"/>
              <a:gd name="connsiteY0" fmla="*/ 704894 h 5160879"/>
              <a:gd name="connsiteX1" fmla="*/ 2451774 w 10103756"/>
              <a:gd name="connsiteY1" fmla="*/ 3353 h 5160879"/>
              <a:gd name="connsiteX2" fmla="*/ 10097425 w 10103756"/>
              <a:gd name="connsiteY2" fmla="*/ 0 h 5160879"/>
              <a:gd name="connsiteX3" fmla="*/ 10103756 w 10103756"/>
              <a:gd name="connsiteY3" fmla="*/ 5156253 h 5160879"/>
              <a:gd name="connsiteX4" fmla="*/ 756200 w 10103756"/>
              <a:gd name="connsiteY4" fmla="*/ 5160879 h 5160879"/>
              <a:gd name="connsiteX5" fmla="*/ 765718 w 10103756"/>
              <a:gd name="connsiteY5" fmla="*/ 709615 h 5160879"/>
              <a:gd name="connsiteX6" fmla="*/ 2455879 w 10103756"/>
              <a:gd name="connsiteY6" fmla="*/ 704894 h 5160879"/>
              <a:gd name="connsiteX0" fmla="*/ 2389979 w 10037856"/>
              <a:gd name="connsiteY0" fmla="*/ 704894 h 5160879"/>
              <a:gd name="connsiteX1" fmla="*/ 2385874 w 10037856"/>
              <a:gd name="connsiteY1" fmla="*/ 3353 h 5160879"/>
              <a:gd name="connsiteX2" fmla="*/ 10031525 w 10037856"/>
              <a:gd name="connsiteY2" fmla="*/ 0 h 5160879"/>
              <a:gd name="connsiteX3" fmla="*/ 10037856 w 10037856"/>
              <a:gd name="connsiteY3" fmla="*/ 5156253 h 5160879"/>
              <a:gd name="connsiteX4" fmla="*/ 690300 w 10037856"/>
              <a:gd name="connsiteY4" fmla="*/ 5160879 h 5160879"/>
              <a:gd name="connsiteX5" fmla="*/ 699818 w 10037856"/>
              <a:gd name="connsiteY5" fmla="*/ 709615 h 5160879"/>
              <a:gd name="connsiteX6" fmla="*/ 2389979 w 100378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9518 w 9347556"/>
              <a:gd name="connsiteY5" fmla="*/ 709615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9679 w 9347556"/>
              <a:gd name="connsiteY6" fmla="*/ 704894 h 5160879"/>
              <a:gd name="connsiteX0" fmla="*/ 1681874 w 9347556"/>
              <a:gd name="connsiteY0" fmla="*/ 713632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1874 w 9347556"/>
              <a:gd name="connsiteY6" fmla="*/ 713632 h 5160879"/>
              <a:gd name="connsiteX0" fmla="*/ 1681874 w 9347556"/>
              <a:gd name="connsiteY0" fmla="*/ 713632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1874 w 9347556"/>
              <a:gd name="connsiteY6" fmla="*/ 713632 h 5160879"/>
              <a:gd name="connsiteX0" fmla="*/ 1681874 w 9347556"/>
              <a:gd name="connsiteY0" fmla="*/ 709262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1874 w 9347556"/>
              <a:gd name="connsiteY6" fmla="*/ 709262 h 5160879"/>
              <a:gd name="connsiteX0" fmla="*/ 1686326 w 9347556"/>
              <a:gd name="connsiteY0" fmla="*/ 713631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6326 w 9347556"/>
              <a:gd name="connsiteY6" fmla="*/ 713631 h 5160879"/>
              <a:gd name="connsiteX0" fmla="*/ 1686326 w 9347556"/>
              <a:gd name="connsiteY0" fmla="*/ 713631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6326 w 9347556"/>
              <a:gd name="connsiteY6" fmla="*/ 713631 h 5160879"/>
              <a:gd name="connsiteX0" fmla="*/ 1690778 w 9347556"/>
              <a:gd name="connsiteY0" fmla="*/ 704894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4894 h 5160879"/>
              <a:gd name="connsiteX1" fmla="*/ 1686672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4894 h 5160879"/>
              <a:gd name="connsiteX1" fmla="*/ 1686672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4894 h 5160879"/>
              <a:gd name="connsiteX1" fmla="*/ 1686672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5908 h 5161893"/>
              <a:gd name="connsiteX1" fmla="*/ 1682221 w 9347556"/>
              <a:gd name="connsiteY1" fmla="*/ 0 h 5161893"/>
              <a:gd name="connsiteX2" fmla="*/ 9341225 w 9347556"/>
              <a:gd name="connsiteY2" fmla="*/ 1014 h 5161893"/>
              <a:gd name="connsiteX3" fmla="*/ 9347556 w 9347556"/>
              <a:gd name="connsiteY3" fmla="*/ 5157267 h 5161893"/>
              <a:gd name="connsiteX4" fmla="*/ 0 w 9347556"/>
              <a:gd name="connsiteY4" fmla="*/ 5161893 h 5161893"/>
              <a:gd name="connsiteX5" fmla="*/ 4410 w 9347556"/>
              <a:gd name="connsiteY5" fmla="*/ 707546 h 5161893"/>
              <a:gd name="connsiteX6" fmla="*/ 1690778 w 9347556"/>
              <a:gd name="connsiteY6" fmla="*/ 705908 h 516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47556" h="5161893">
                <a:moveTo>
                  <a:pt x="1690778" y="705908"/>
                </a:moveTo>
                <a:cubicBezTo>
                  <a:pt x="1688725" y="352954"/>
                  <a:pt x="1684274" y="348585"/>
                  <a:pt x="1682221" y="0"/>
                </a:cubicBezTo>
                <a:lnTo>
                  <a:pt x="9341225" y="1014"/>
                </a:lnTo>
                <a:cubicBezTo>
                  <a:pt x="9344390" y="2579140"/>
                  <a:pt x="9347555" y="2583907"/>
                  <a:pt x="9347556" y="5157267"/>
                </a:cubicBezTo>
                <a:lnTo>
                  <a:pt x="0" y="5161893"/>
                </a:lnTo>
                <a:cubicBezTo>
                  <a:pt x="4438" y="3675654"/>
                  <a:pt x="2205" y="2934719"/>
                  <a:pt x="4410" y="707546"/>
                </a:cubicBezTo>
                <a:lnTo>
                  <a:pt x="1690778" y="705908"/>
                </a:lnTo>
                <a:close/>
              </a:path>
            </a:pathLst>
          </a:custGeom>
          <a:solidFill>
            <a:schemeClr val="bg1">
              <a:lumMod val="95000"/>
            </a:schemeClr>
          </a:solidFill>
          <a:ln>
            <a:noFill/>
          </a:ln>
          <a:effectLst/>
        </p:spPr>
        <p:txBody>
          <a:bodyPr tIns="93600" rIns="144000" anchor="ctr">
            <a:normAutofit/>
          </a:bodyPr>
          <a:lstStyle>
            <a:lvl1pPr marL="0" marR="0" indent="0" algn="ctr" defTabSz="609585" rtl="0" eaLnBrk="1" fontAlgn="auto" latinLnBrk="0" hangingPunct="1">
              <a:lnSpc>
                <a:spcPct val="100000"/>
              </a:lnSpc>
              <a:spcBef>
                <a:spcPts val="0"/>
              </a:spcBef>
              <a:spcAft>
                <a:spcPts val="0"/>
              </a:spcAft>
              <a:buClr>
                <a:schemeClr val="tx2"/>
              </a:buClr>
              <a:buSzTx/>
              <a:buFont typeface="Arial"/>
              <a:buNone/>
              <a:tabLst/>
              <a:defRPr sz="1333" i="1">
                <a:solidFill>
                  <a:schemeClr val="accent1"/>
                </a:solidFill>
              </a:defRPr>
            </a:lvl1pPr>
          </a:lstStyle>
          <a:p>
            <a:r>
              <a:rPr lang="nb-NO"/>
              <a:t>Klikk ikonet for å legge til et bilde</a:t>
            </a:r>
            <a:endParaRPr lang="nb-NO" dirty="0"/>
          </a:p>
        </p:txBody>
      </p:sp>
      <p:sp>
        <p:nvSpPr>
          <p:cNvPr id="2" name="Title 1"/>
          <p:cNvSpPr>
            <a:spLocks noGrp="1"/>
          </p:cNvSpPr>
          <p:nvPr>
            <p:ph type="title"/>
          </p:nvPr>
        </p:nvSpPr>
        <p:spPr>
          <a:xfrm>
            <a:off x="2616821" y="1"/>
            <a:ext cx="9105280" cy="933452"/>
          </a:xfrm>
        </p:spPr>
        <p:txBody>
          <a:bodyPr anchor="ctr"/>
          <a:lstStyle>
            <a:lvl1pPr>
              <a:defRPr>
                <a:latin typeface="+mn-lt"/>
              </a:defRPr>
            </a:lvl1pPr>
          </a:lstStyle>
          <a:p>
            <a:r>
              <a:rPr lang="nb-NO">
                <a:latin typeface="+mn-lt"/>
              </a:rPr>
              <a:t>Klikk for å redigere tittelstil</a:t>
            </a:r>
            <a:endParaRPr lang="nb-NO" dirty="0">
              <a:latin typeface="+mn-lt"/>
            </a:endParaRPr>
          </a:p>
        </p:txBody>
      </p:sp>
      <p:sp>
        <p:nvSpPr>
          <p:cNvPr id="6" name="Date Placeholder 5"/>
          <p:cNvSpPr>
            <a:spLocks noGrp="1"/>
          </p:cNvSpPr>
          <p:nvPr>
            <p:ph type="dt" sz="half" idx="10"/>
          </p:nvPr>
        </p:nvSpPr>
        <p:spPr/>
        <p:txBody>
          <a:bodyPr/>
          <a:lstStyle/>
          <a:p>
            <a:pPr algn="r"/>
            <a:fld id="{2FB4D2BF-DD95-7241-8C12-444CAD686EEF}" type="datetime1">
              <a:rPr lang="nb-NO" smtClean="0"/>
              <a:t>29.01.2026</a:t>
            </a:fld>
            <a:endParaRPr lang="nb-NO" dirty="0"/>
          </a:p>
        </p:txBody>
      </p:sp>
      <p:sp>
        <p:nvSpPr>
          <p:cNvPr id="7" name="Footer Placeholder 6"/>
          <p:cNvSpPr>
            <a:spLocks noGrp="1"/>
          </p:cNvSpPr>
          <p:nvPr>
            <p:ph type="ftr" sz="quarter" idx="11"/>
          </p:nvPr>
        </p:nvSpPr>
        <p:spPr/>
        <p:txBody>
          <a:bodyPr/>
          <a:lstStyle/>
          <a:p>
            <a:endParaRPr lang="nb-NO" dirty="0"/>
          </a:p>
        </p:txBody>
      </p:sp>
      <p:sp>
        <p:nvSpPr>
          <p:cNvPr id="8" name="Slide Number Placeholder 7"/>
          <p:cNvSpPr>
            <a:spLocks noGrp="1"/>
          </p:cNvSpPr>
          <p:nvPr>
            <p:ph type="sldNum" sz="quarter" idx="12"/>
          </p:nvPr>
        </p:nvSpPr>
        <p:spPr/>
        <p:txBody>
          <a:body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lang="nb-NO" sz="1200" b="1" i="0" dirty="0">
                <a:solidFill>
                  <a:srgbClr val="000000"/>
                </a:solidFill>
                <a:latin typeface="+mn-lt"/>
                <a:ea typeface="Lucida Grande"/>
                <a:cs typeface="Lucida Grande"/>
              </a:rPr>
              <a:t>Kun tittel med helsides bilde</a:t>
            </a:r>
            <a:endParaRPr kumimoji="0" lang="nb-NO" sz="1200" b="1" i="1" u="none" strike="noStrike" kern="0" cap="none" spc="0" normalizeH="0" baseline="0" noProof="1">
              <a:ln>
                <a:noFill/>
              </a:ln>
              <a:solidFill>
                <a:sysClr val="windowText" lastClr="000000"/>
              </a:solidFill>
              <a:effectLst/>
              <a:uLnTx/>
              <a:uFillTx/>
              <a:latin typeface="+mn-lt"/>
            </a:endParaRPr>
          </a:p>
        </p:txBody>
      </p:sp>
    </p:spTree>
    <p:extLst>
      <p:ext uri="{BB962C8B-B14F-4D97-AF65-F5344CB8AC3E}">
        <p14:creationId xmlns:p14="http://schemas.microsoft.com/office/powerpoint/2010/main" val="382419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un tittel i glassblå 02 boks, med helsides bil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6E20E0D-AC89-8649-8AE5-F20ED3B4FD78}"/>
              </a:ext>
            </a:extLst>
          </p:cNvPr>
          <p:cNvSpPr>
            <a:spLocks noGrp="1"/>
          </p:cNvSpPr>
          <p:nvPr>
            <p:ph type="pic" sz="quarter" idx="14"/>
          </p:nvPr>
        </p:nvSpPr>
        <p:spPr>
          <a:xfrm>
            <a:off x="1" y="-1347"/>
            <a:ext cx="12191999" cy="6859348"/>
          </a:xfrm>
          <a:custGeom>
            <a:avLst/>
            <a:gdLst>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5623005 w 9144000"/>
              <a:gd name="connsiteY0" fmla="*/ 571666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5623005 w 9144000"/>
              <a:gd name="connsiteY6" fmla="*/ 571666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5623005 w 9144000"/>
              <a:gd name="connsiteY0" fmla="*/ 576645 h 5148583"/>
              <a:gd name="connsiteX1" fmla="*/ 519845 w 9144000"/>
              <a:gd name="connsiteY1" fmla="*/ 576333 h 5148583"/>
              <a:gd name="connsiteX2" fmla="*/ 519845 w 9144000"/>
              <a:gd name="connsiteY2" fmla="*/ 4584040 h 5148583"/>
              <a:gd name="connsiteX3" fmla="*/ 6040548 w 9144000"/>
              <a:gd name="connsiteY3" fmla="*/ 4584040 h 5148583"/>
              <a:gd name="connsiteX4" fmla="*/ 6041239 w 9144000"/>
              <a:gd name="connsiteY4" fmla="*/ 1787090 h 5148583"/>
              <a:gd name="connsiteX5" fmla="*/ 6040548 w 9144000"/>
              <a:gd name="connsiteY5" fmla="*/ 576333 h 5148583"/>
              <a:gd name="connsiteX6" fmla="*/ 5623005 w 9144000"/>
              <a:gd name="connsiteY6" fmla="*/ 576645 h 5148583"/>
              <a:gd name="connsiteX7" fmla="*/ 6800143 w 9144000"/>
              <a:gd name="connsiteY7" fmla="*/ 5083 h 5148583"/>
              <a:gd name="connsiteX8" fmla="*/ 9142855 w 9144000"/>
              <a:gd name="connsiteY8" fmla="*/ 31491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6800143 w 9144000"/>
              <a:gd name="connsiteY13"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6040548 w 9144000"/>
              <a:gd name="connsiteY3" fmla="*/ 4584040 h 5148583"/>
              <a:gd name="connsiteX4" fmla="*/ 6041239 w 9144000"/>
              <a:gd name="connsiteY4" fmla="*/ 1787090 h 5148583"/>
              <a:gd name="connsiteX5" fmla="*/ 6040548 w 9144000"/>
              <a:gd name="connsiteY5" fmla="*/ 576333 h 5148583"/>
              <a:gd name="connsiteX6" fmla="*/ 5623005 w 9144000"/>
              <a:gd name="connsiteY6" fmla="*/ 576645 h 5148583"/>
              <a:gd name="connsiteX7" fmla="*/ 6800143 w 9144000"/>
              <a:gd name="connsiteY7" fmla="*/ 5083 h 5148583"/>
              <a:gd name="connsiteX8" fmla="*/ 9142855 w 9144000"/>
              <a:gd name="connsiteY8" fmla="*/ 10497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6800143 w 9144000"/>
              <a:gd name="connsiteY13"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5079708 w 9144000"/>
              <a:gd name="connsiteY3" fmla="*/ 4571253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65440 w 9144000"/>
              <a:gd name="connsiteY3" fmla="*/ 4634235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44449 w 9144000"/>
              <a:gd name="connsiteY3" fmla="*/ 4581750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30744 w 9144000"/>
              <a:gd name="connsiteY5" fmla="*/ 1146776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30744 w 9144000"/>
              <a:gd name="connsiteY5" fmla="*/ 1146776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28323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28323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8 w 9144000"/>
              <a:gd name="connsiteY5" fmla="*/ 116777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8 w 9144000"/>
              <a:gd name="connsiteY5" fmla="*/ 116777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145500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697133 w 9144000"/>
              <a:gd name="connsiteY4" fmla="*/ 1240747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5528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732861 w 9144000"/>
              <a:gd name="connsiteY4" fmla="*/ 1260236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609436 w 9144000"/>
              <a:gd name="connsiteY4" fmla="*/ 121801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340676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19450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191259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5973780 w 9144000"/>
              <a:gd name="connsiteY5" fmla="*/ 1181514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243366 w 9144000"/>
              <a:gd name="connsiteY5" fmla="*/ 1350419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4529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4529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80334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8400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57748 w 9144000"/>
              <a:gd name="connsiteY3" fmla="*/ 4585075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1698270 w 9144000"/>
              <a:gd name="connsiteY7" fmla="*/ 68143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1698270 w 9144000"/>
              <a:gd name="connsiteY7" fmla="*/ 68143 h 5148583"/>
              <a:gd name="connsiteX8" fmla="*/ 1701153 w 9144000"/>
              <a:gd name="connsiteY8" fmla="*/ 1905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701153 w 9144000"/>
              <a:gd name="connsiteY14" fmla="*/ 1905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698270 w 9144000"/>
              <a:gd name="connsiteY7" fmla="*/ 68143 h 5148583"/>
              <a:gd name="connsiteX8" fmla="*/ 1701153 w 9144000"/>
              <a:gd name="connsiteY8" fmla="*/ 1905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701153 w 9144000"/>
              <a:gd name="connsiteY14" fmla="*/ 1905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698270 w 9144000"/>
              <a:gd name="connsiteY7" fmla="*/ 68143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96388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96388 w 9144000"/>
              <a:gd name="connsiteY7" fmla="*/ 68143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1886237 w 9144000"/>
              <a:gd name="connsiteY3" fmla="*/ 1601244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47647 w 9144000"/>
              <a:gd name="connsiteY3" fmla="*/ 1198750 h 5148583"/>
              <a:gd name="connsiteX4" fmla="*/ 6041989 w 9144000"/>
              <a:gd name="connsiteY4" fmla="*/ 1194506 h 5148583"/>
              <a:gd name="connsiteX5" fmla="*/ 1715264 w 9144000"/>
              <a:gd name="connsiteY5" fmla="*/ 742349 h 5148583"/>
              <a:gd name="connsiteX6" fmla="*/ 1710930 w 9144000"/>
              <a:gd name="connsiteY6" fmla="*/ 71321 h 5148583"/>
              <a:gd name="connsiteX7" fmla="*/ 1808767 w 9144000"/>
              <a:gd name="connsiteY7" fmla="*/ 5083 h 5148583"/>
              <a:gd name="connsiteX8" fmla="*/ 9142855 w 9144000"/>
              <a:gd name="connsiteY8" fmla="*/ 10497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1808767 w 9144000"/>
              <a:gd name="connsiteY13"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6041989 w 9144000"/>
              <a:gd name="connsiteY3" fmla="*/ 1194506 h 5148583"/>
              <a:gd name="connsiteX4" fmla="*/ 1715264 w 9144000"/>
              <a:gd name="connsiteY4" fmla="*/ 742349 h 5148583"/>
              <a:gd name="connsiteX5" fmla="*/ 1710930 w 9144000"/>
              <a:gd name="connsiteY5" fmla="*/ 71321 h 5148583"/>
              <a:gd name="connsiteX6" fmla="*/ 1808767 w 9144000"/>
              <a:gd name="connsiteY6" fmla="*/ 5083 h 5148583"/>
              <a:gd name="connsiteX7" fmla="*/ 9142855 w 9144000"/>
              <a:gd name="connsiteY7" fmla="*/ 10497 h 5148583"/>
              <a:gd name="connsiteX8" fmla="*/ 9144000 w 9144000"/>
              <a:gd name="connsiteY8" fmla="*/ 1577401 h 5148583"/>
              <a:gd name="connsiteX9" fmla="*/ 9142855 w 9144000"/>
              <a:gd name="connsiteY9" fmla="*/ 5148583 h 5148583"/>
              <a:gd name="connsiteX10" fmla="*/ 0 w 9144000"/>
              <a:gd name="connsiteY10" fmla="*/ 5148583 h 5148583"/>
              <a:gd name="connsiteX11" fmla="*/ 0 w 9144000"/>
              <a:gd name="connsiteY11" fmla="*/ 0 h 5148583"/>
              <a:gd name="connsiteX12" fmla="*/ 1808767 w 9144000"/>
              <a:gd name="connsiteY12"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1715264 w 9144000"/>
              <a:gd name="connsiteY3" fmla="*/ 742349 h 5148583"/>
              <a:gd name="connsiteX4" fmla="*/ 1710930 w 9144000"/>
              <a:gd name="connsiteY4" fmla="*/ 71321 h 5148583"/>
              <a:gd name="connsiteX5" fmla="*/ 1808767 w 9144000"/>
              <a:gd name="connsiteY5" fmla="*/ 5083 h 5148583"/>
              <a:gd name="connsiteX6" fmla="*/ 9142855 w 9144000"/>
              <a:gd name="connsiteY6" fmla="*/ 10497 h 5148583"/>
              <a:gd name="connsiteX7" fmla="*/ 9144000 w 9144000"/>
              <a:gd name="connsiteY7" fmla="*/ 1577401 h 5148583"/>
              <a:gd name="connsiteX8" fmla="*/ 9142855 w 9144000"/>
              <a:gd name="connsiteY8" fmla="*/ 5148583 h 5148583"/>
              <a:gd name="connsiteX9" fmla="*/ 0 w 9144000"/>
              <a:gd name="connsiteY9" fmla="*/ 5148583 h 5148583"/>
              <a:gd name="connsiteX10" fmla="*/ 0 w 9144000"/>
              <a:gd name="connsiteY10" fmla="*/ 0 h 5148583"/>
              <a:gd name="connsiteX11" fmla="*/ 1808767 w 9144000"/>
              <a:gd name="connsiteY11" fmla="*/ 5083 h 5148583"/>
              <a:gd name="connsiteX0" fmla="*/ 1710930 w 9144000"/>
              <a:gd name="connsiteY0" fmla="*/ 79125 h 5156387"/>
              <a:gd name="connsiteX1" fmla="*/ 76730 w 9144000"/>
              <a:gd name="connsiteY1" fmla="*/ 78813 h 5156387"/>
              <a:gd name="connsiteX2" fmla="*/ 67236 w 9144000"/>
              <a:gd name="connsiteY2" fmla="*/ 769507 h 5156387"/>
              <a:gd name="connsiteX3" fmla="*/ 1715264 w 9144000"/>
              <a:gd name="connsiteY3" fmla="*/ 750153 h 5156387"/>
              <a:gd name="connsiteX4" fmla="*/ 1710930 w 9144000"/>
              <a:gd name="connsiteY4" fmla="*/ 79125 h 5156387"/>
              <a:gd name="connsiteX5" fmla="*/ 283184 w 9144000"/>
              <a:gd name="connsiteY5" fmla="*/ 174 h 5156387"/>
              <a:gd name="connsiteX6" fmla="*/ 9142855 w 9144000"/>
              <a:gd name="connsiteY6" fmla="*/ 18301 h 5156387"/>
              <a:gd name="connsiteX7" fmla="*/ 9144000 w 9144000"/>
              <a:gd name="connsiteY7" fmla="*/ 1585205 h 5156387"/>
              <a:gd name="connsiteX8" fmla="*/ 9142855 w 9144000"/>
              <a:gd name="connsiteY8" fmla="*/ 5156387 h 5156387"/>
              <a:gd name="connsiteX9" fmla="*/ 0 w 9144000"/>
              <a:gd name="connsiteY9" fmla="*/ 5156387 h 5156387"/>
              <a:gd name="connsiteX10" fmla="*/ 0 w 9144000"/>
              <a:gd name="connsiteY10" fmla="*/ 7804 h 5156387"/>
              <a:gd name="connsiteX11" fmla="*/ 283184 w 9144000"/>
              <a:gd name="connsiteY11" fmla="*/ 174 h 5156387"/>
              <a:gd name="connsiteX0" fmla="*/ 1714095 w 9147165"/>
              <a:gd name="connsiteY0" fmla="*/ 79125 h 5156387"/>
              <a:gd name="connsiteX1" fmla="*/ 79895 w 9147165"/>
              <a:gd name="connsiteY1" fmla="*/ 78813 h 5156387"/>
              <a:gd name="connsiteX2" fmla="*/ 70401 w 9147165"/>
              <a:gd name="connsiteY2" fmla="*/ 769507 h 5156387"/>
              <a:gd name="connsiteX3" fmla="*/ 1718429 w 9147165"/>
              <a:gd name="connsiteY3" fmla="*/ 750153 h 5156387"/>
              <a:gd name="connsiteX4" fmla="*/ 1714095 w 9147165"/>
              <a:gd name="connsiteY4" fmla="*/ 79125 h 5156387"/>
              <a:gd name="connsiteX5" fmla="*/ 286349 w 9147165"/>
              <a:gd name="connsiteY5" fmla="*/ 174 h 5156387"/>
              <a:gd name="connsiteX6" fmla="*/ 9146020 w 9147165"/>
              <a:gd name="connsiteY6" fmla="*/ 18301 h 5156387"/>
              <a:gd name="connsiteX7" fmla="*/ 9147165 w 9147165"/>
              <a:gd name="connsiteY7" fmla="*/ 1585205 h 5156387"/>
              <a:gd name="connsiteX8" fmla="*/ 9146020 w 9147165"/>
              <a:gd name="connsiteY8" fmla="*/ 5156387 h 5156387"/>
              <a:gd name="connsiteX9" fmla="*/ 3165 w 9147165"/>
              <a:gd name="connsiteY9" fmla="*/ 5156387 h 5156387"/>
              <a:gd name="connsiteX10" fmla="*/ 0 w 9147165"/>
              <a:gd name="connsiteY10" fmla="*/ 7804 h 5156387"/>
              <a:gd name="connsiteX11" fmla="*/ 286349 w 9147165"/>
              <a:gd name="connsiteY11" fmla="*/ 174 h 5156387"/>
              <a:gd name="connsiteX0" fmla="*/ 1722101 w 9155171"/>
              <a:gd name="connsiteY0" fmla="*/ 71321 h 5148583"/>
              <a:gd name="connsiteX1" fmla="*/ 87901 w 9155171"/>
              <a:gd name="connsiteY1" fmla="*/ 71009 h 5148583"/>
              <a:gd name="connsiteX2" fmla="*/ 78407 w 9155171"/>
              <a:gd name="connsiteY2" fmla="*/ 761703 h 5148583"/>
              <a:gd name="connsiteX3" fmla="*/ 1726435 w 9155171"/>
              <a:gd name="connsiteY3" fmla="*/ 742349 h 5148583"/>
              <a:gd name="connsiteX4" fmla="*/ 1722101 w 9155171"/>
              <a:gd name="connsiteY4" fmla="*/ 71321 h 5148583"/>
              <a:gd name="connsiteX5" fmla="*/ 0 w 9155171"/>
              <a:gd name="connsiteY5" fmla="*/ 71824 h 5148583"/>
              <a:gd name="connsiteX6" fmla="*/ 9154026 w 9155171"/>
              <a:gd name="connsiteY6" fmla="*/ 10497 h 5148583"/>
              <a:gd name="connsiteX7" fmla="*/ 9155171 w 9155171"/>
              <a:gd name="connsiteY7" fmla="*/ 1577401 h 5148583"/>
              <a:gd name="connsiteX8" fmla="*/ 9154026 w 9155171"/>
              <a:gd name="connsiteY8" fmla="*/ 5148583 h 5148583"/>
              <a:gd name="connsiteX9" fmla="*/ 11171 w 9155171"/>
              <a:gd name="connsiteY9" fmla="*/ 5148583 h 5148583"/>
              <a:gd name="connsiteX10" fmla="*/ 8006 w 9155171"/>
              <a:gd name="connsiteY10" fmla="*/ 0 h 5148583"/>
              <a:gd name="connsiteX11" fmla="*/ 0 w 9155171"/>
              <a:gd name="connsiteY11" fmla="*/ 71824 h 5148583"/>
              <a:gd name="connsiteX0" fmla="*/ 1714095 w 9147165"/>
              <a:gd name="connsiteY0" fmla="*/ 71321 h 5148583"/>
              <a:gd name="connsiteX1" fmla="*/ 79895 w 9147165"/>
              <a:gd name="connsiteY1" fmla="*/ 71009 h 5148583"/>
              <a:gd name="connsiteX2" fmla="*/ 70401 w 9147165"/>
              <a:gd name="connsiteY2" fmla="*/ 761703 h 5148583"/>
              <a:gd name="connsiteX3" fmla="*/ 1718429 w 9147165"/>
              <a:gd name="connsiteY3" fmla="*/ 742349 h 5148583"/>
              <a:gd name="connsiteX4" fmla="*/ 1714095 w 9147165"/>
              <a:gd name="connsiteY4" fmla="*/ 71321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16401 w 9147165"/>
              <a:gd name="connsiteY0" fmla="*/ 220694 h 5148583"/>
              <a:gd name="connsiteX1" fmla="*/ 79895 w 9147165"/>
              <a:gd name="connsiteY1" fmla="*/ 71009 h 5148583"/>
              <a:gd name="connsiteX2" fmla="*/ 70401 w 9147165"/>
              <a:gd name="connsiteY2" fmla="*/ 761703 h 5148583"/>
              <a:gd name="connsiteX3" fmla="*/ 1718429 w 9147165"/>
              <a:gd name="connsiteY3" fmla="*/ 742349 h 5148583"/>
              <a:gd name="connsiteX4" fmla="*/ 416401 w 9147165"/>
              <a:gd name="connsiteY4" fmla="*/ 220694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16401 w 9147165"/>
              <a:gd name="connsiteY0" fmla="*/ 220694 h 5148583"/>
              <a:gd name="connsiteX1" fmla="*/ 1187683 w 9147165"/>
              <a:gd name="connsiteY1" fmla="*/ 185422 h 5148583"/>
              <a:gd name="connsiteX2" fmla="*/ 70401 w 9147165"/>
              <a:gd name="connsiteY2" fmla="*/ 761703 h 5148583"/>
              <a:gd name="connsiteX3" fmla="*/ 1718429 w 9147165"/>
              <a:gd name="connsiteY3" fmla="*/ 742349 h 5148583"/>
              <a:gd name="connsiteX4" fmla="*/ 416401 w 9147165"/>
              <a:gd name="connsiteY4" fmla="*/ 220694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22731 w 9153495"/>
              <a:gd name="connsiteY0" fmla="*/ 210197 h 5138086"/>
              <a:gd name="connsiteX1" fmla="*/ 1194013 w 9153495"/>
              <a:gd name="connsiteY1" fmla="*/ 174925 h 5138086"/>
              <a:gd name="connsiteX2" fmla="*/ 76731 w 9153495"/>
              <a:gd name="connsiteY2" fmla="*/ 751206 h 5138086"/>
              <a:gd name="connsiteX3" fmla="*/ 1724759 w 9153495"/>
              <a:gd name="connsiteY3" fmla="*/ 731852 h 5138086"/>
              <a:gd name="connsiteX4" fmla="*/ 422731 w 9153495"/>
              <a:gd name="connsiteY4" fmla="*/ 210197 h 5138086"/>
              <a:gd name="connsiteX5" fmla="*/ 0 w 9153495"/>
              <a:gd name="connsiteY5" fmla="*/ 62600 h 5138086"/>
              <a:gd name="connsiteX6" fmla="*/ 9152350 w 9153495"/>
              <a:gd name="connsiteY6" fmla="*/ 0 h 5138086"/>
              <a:gd name="connsiteX7" fmla="*/ 9153495 w 9153495"/>
              <a:gd name="connsiteY7" fmla="*/ 1566904 h 5138086"/>
              <a:gd name="connsiteX8" fmla="*/ 9152350 w 9153495"/>
              <a:gd name="connsiteY8" fmla="*/ 5138086 h 5138086"/>
              <a:gd name="connsiteX9" fmla="*/ 9495 w 9153495"/>
              <a:gd name="connsiteY9" fmla="*/ 5138086 h 5138086"/>
              <a:gd name="connsiteX10" fmla="*/ 0 w 9153495"/>
              <a:gd name="connsiteY10" fmla="*/ 62600 h 5138086"/>
              <a:gd name="connsiteX0" fmla="*/ 422731 w 9153495"/>
              <a:gd name="connsiteY0" fmla="*/ 210197 h 5138086"/>
              <a:gd name="connsiteX1" fmla="*/ 1194013 w 9153495"/>
              <a:gd name="connsiteY1" fmla="*/ 174925 h 5138086"/>
              <a:gd name="connsiteX2" fmla="*/ 76731 w 9153495"/>
              <a:gd name="connsiteY2" fmla="*/ 751206 h 5138086"/>
              <a:gd name="connsiteX3" fmla="*/ 1724759 w 9153495"/>
              <a:gd name="connsiteY3" fmla="*/ 731852 h 5138086"/>
              <a:gd name="connsiteX4" fmla="*/ 422731 w 9153495"/>
              <a:gd name="connsiteY4" fmla="*/ 210197 h 5138086"/>
              <a:gd name="connsiteX5" fmla="*/ 0 w 9153495"/>
              <a:gd name="connsiteY5" fmla="*/ 62600 h 5138086"/>
              <a:gd name="connsiteX6" fmla="*/ 363989 w 9153495"/>
              <a:gd name="connsiteY6" fmla="*/ 65778 h 5138086"/>
              <a:gd name="connsiteX7" fmla="*/ 9152350 w 9153495"/>
              <a:gd name="connsiteY7" fmla="*/ 0 h 5138086"/>
              <a:gd name="connsiteX8" fmla="*/ 9153495 w 9153495"/>
              <a:gd name="connsiteY8" fmla="*/ 1566904 h 5138086"/>
              <a:gd name="connsiteX9" fmla="*/ 9152350 w 9153495"/>
              <a:gd name="connsiteY9" fmla="*/ 5138086 h 5138086"/>
              <a:gd name="connsiteX10" fmla="*/ 9495 w 9153495"/>
              <a:gd name="connsiteY10" fmla="*/ 5138086 h 5138086"/>
              <a:gd name="connsiteX11" fmla="*/ 0 w 9153495"/>
              <a:gd name="connsiteY11" fmla="*/ 62600 h 5138086"/>
              <a:gd name="connsiteX0" fmla="*/ 438556 w 9169320"/>
              <a:gd name="connsiteY0" fmla="*/ 230229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438556 w 9169320"/>
              <a:gd name="connsiteY4" fmla="*/ 230229 h 5158118"/>
              <a:gd name="connsiteX5" fmla="*/ 15825 w 9169320"/>
              <a:gd name="connsiteY5" fmla="*/ 82632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15825 w 9169320"/>
              <a:gd name="connsiteY11" fmla="*/ 82632 h 5158118"/>
              <a:gd name="connsiteX0" fmla="*/ 438556 w 9169320"/>
              <a:gd name="connsiteY0" fmla="*/ 230229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438556 w 9169320"/>
              <a:gd name="connsiteY4" fmla="*/ 230229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355433 w 9169320"/>
              <a:gd name="connsiteY1" fmla="*/ 360221 h 5158118"/>
              <a:gd name="connsiteX2" fmla="*/ 92556 w 9169320"/>
              <a:gd name="connsiteY2" fmla="*/ 771238 h 5158118"/>
              <a:gd name="connsiteX3" fmla="*/ 1740584 w 9169320"/>
              <a:gd name="connsiteY3" fmla="*/ 751884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355433 w 9169320"/>
              <a:gd name="connsiteY1" fmla="*/ 360221 h 5158118"/>
              <a:gd name="connsiteX2" fmla="*/ 92556 w 9169320"/>
              <a:gd name="connsiteY2" fmla="*/ 771238 h 5158118"/>
              <a:gd name="connsiteX3" fmla="*/ 1613979 w 9169320"/>
              <a:gd name="connsiteY3" fmla="*/ 1530528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840699 w 9169320"/>
              <a:gd name="connsiteY0" fmla="*/ 277901 h 5158118"/>
              <a:gd name="connsiteX1" fmla="*/ 1355433 w 9169320"/>
              <a:gd name="connsiteY1" fmla="*/ 360221 h 5158118"/>
              <a:gd name="connsiteX2" fmla="*/ 92556 w 9169320"/>
              <a:gd name="connsiteY2" fmla="*/ 771238 h 5158118"/>
              <a:gd name="connsiteX3" fmla="*/ 1613979 w 9169320"/>
              <a:gd name="connsiteY3" fmla="*/ 1530528 h 5158118"/>
              <a:gd name="connsiteX4" fmla="*/ 1840699 w 9169320"/>
              <a:gd name="connsiteY4" fmla="*/ 2779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840699 w 9169320"/>
              <a:gd name="connsiteY0" fmla="*/ 277901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1840699 w 9169320"/>
              <a:gd name="connsiteY4" fmla="*/ 2779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2394593 w 9169320"/>
              <a:gd name="connsiteY0" fmla="*/ 382780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2394593 w 9169320"/>
              <a:gd name="connsiteY4" fmla="*/ 382780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613979 w 9169320"/>
              <a:gd name="connsiteY0" fmla="*/ 1530528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1670951 w 9169320"/>
              <a:gd name="connsiteY0" fmla="*/ 316479 h 5158118"/>
              <a:gd name="connsiteX1" fmla="*/ 1501028 w 9169320"/>
              <a:gd name="connsiteY1" fmla="*/ 668500 h 5158118"/>
              <a:gd name="connsiteX2" fmla="*/ 92556 w 9169320"/>
              <a:gd name="connsiteY2" fmla="*/ 771238 h 5158118"/>
              <a:gd name="connsiteX3" fmla="*/ 1670951 w 9169320"/>
              <a:gd name="connsiteY3" fmla="*/ 316479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2300808 w 9169320"/>
              <a:gd name="connsiteY0" fmla="*/ 767775 h 5158118"/>
              <a:gd name="connsiteX1" fmla="*/ 1501028 w 9169320"/>
              <a:gd name="connsiteY1" fmla="*/ 668500 h 5158118"/>
              <a:gd name="connsiteX2" fmla="*/ 92556 w 9169320"/>
              <a:gd name="connsiteY2" fmla="*/ 771238 h 5158118"/>
              <a:gd name="connsiteX3" fmla="*/ 2300808 w 9169320"/>
              <a:gd name="connsiteY3" fmla="*/ 767775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92556 w 9169320"/>
              <a:gd name="connsiteY0" fmla="*/ 771238 h 5158118"/>
              <a:gd name="connsiteX1" fmla="*/ 1501028 w 9169320"/>
              <a:gd name="connsiteY1" fmla="*/ 668500 h 5158118"/>
              <a:gd name="connsiteX2" fmla="*/ 92556 w 9169320"/>
              <a:gd name="connsiteY2" fmla="*/ 77123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216344 w 9169320"/>
              <a:gd name="connsiteY0" fmla="*/ 523344 h 5158118"/>
              <a:gd name="connsiteX1" fmla="*/ 1501028 w 9169320"/>
              <a:gd name="connsiteY1" fmla="*/ 668500 h 5158118"/>
              <a:gd name="connsiteX2" fmla="*/ 2216344 w 9169320"/>
              <a:gd name="connsiteY2" fmla="*/ 523344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74425 w 9169320"/>
              <a:gd name="connsiteY0" fmla="*/ 748992 h 5158118"/>
              <a:gd name="connsiteX1" fmla="*/ 1501028 w 9169320"/>
              <a:gd name="connsiteY1" fmla="*/ 668500 h 5158118"/>
              <a:gd name="connsiteX2" fmla="*/ 1374425 w 9169320"/>
              <a:gd name="connsiteY2" fmla="*/ 74899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74425 w 9169320"/>
              <a:gd name="connsiteY0" fmla="*/ 748992 h 5158118"/>
              <a:gd name="connsiteX1" fmla="*/ 1501028 w 9169320"/>
              <a:gd name="connsiteY1" fmla="*/ 668500 h 5158118"/>
              <a:gd name="connsiteX2" fmla="*/ 1374425 w 9169320"/>
              <a:gd name="connsiteY2" fmla="*/ 74899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991621 w 9169320"/>
              <a:gd name="connsiteY0" fmla="*/ 253202 h 5158118"/>
              <a:gd name="connsiteX1" fmla="*/ 1501028 w 9169320"/>
              <a:gd name="connsiteY1" fmla="*/ 668500 h 5158118"/>
              <a:gd name="connsiteX2" fmla="*/ 1991621 w 9169320"/>
              <a:gd name="connsiteY2" fmla="*/ 25320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01028 w 9169320"/>
              <a:gd name="connsiteY1" fmla="*/ 668500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64330 w 9169320"/>
              <a:gd name="connsiteY1" fmla="*/ 747954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64330 w 9169320"/>
              <a:gd name="connsiteY1" fmla="*/ 747954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2115059 w 9169320"/>
              <a:gd name="connsiteY1" fmla="*/ 751133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96581 w 9169320"/>
              <a:gd name="connsiteY0" fmla="*/ 1000064 h 5158118"/>
              <a:gd name="connsiteX1" fmla="*/ 2115059 w 9169320"/>
              <a:gd name="connsiteY1" fmla="*/ 751133 h 5158118"/>
              <a:gd name="connsiteX2" fmla="*/ 1396581 w 9169320"/>
              <a:gd name="connsiteY2" fmla="*/ 1000064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102400 w 9169320"/>
              <a:gd name="connsiteY0" fmla="*/ 2547818 h 5158118"/>
              <a:gd name="connsiteX1" fmla="*/ 2115059 w 9169320"/>
              <a:gd name="connsiteY1" fmla="*/ 751133 h 5158118"/>
              <a:gd name="connsiteX2" fmla="*/ 2102400 w 9169320"/>
              <a:gd name="connsiteY2" fmla="*/ 254781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102400 w 9169320"/>
              <a:gd name="connsiteY0" fmla="*/ 2547818 h 5158118"/>
              <a:gd name="connsiteX1" fmla="*/ 2115059 w 9169320"/>
              <a:gd name="connsiteY1" fmla="*/ 751133 h 5158118"/>
              <a:gd name="connsiteX2" fmla="*/ 2102400 w 9169320"/>
              <a:gd name="connsiteY2" fmla="*/ 254781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193071 w 9169320"/>
              <a:gd name="connsiteY3" fmla="*/ 387733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193071 w 9169320"/>
              <a:gd name="connsiteY9" fmla="*/ 387733 h 5158118"/>
              <a:gd name="connsiteX0" fmla="*/ 2624644 w 9340237"/>
              <a:gd name="connsiteY0" fmla="*/ 1588020 h 5158118"/>
              <a:gd name="connsiteX1" fmla="*/ 2285976 w 9340237"/>
              <a:gd name="connsiteY1" fmla="*/ 751133 h 5158118"/>
              <a:gd name="connsiteX2" fmla="*/ 2624644 w 9340237"/>
              <a:gd name="connsiteY2" fmla="*/ 158802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2187859 w 9340237"/>
              <a:gd name="connsiteY0" fmla="*/ 250024 h 5158118"/>
              <a:gd name="connsiteX1" fmla="*/ 2285976 w 9340237"/>
              <a:gd name="connsiteY1" fmla="*/ 751133 h 5158118"/>
              <a:gd name="connsiteX2" fmla="*/ 2187859 w 9340237"/>
              <a:gd name="connsiteY2" fmla="*/ 250024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1902999 w 9340237"/>
              <a:gd name="connsiteY0" fmla="*/ 163176 h 5268315"/>
              <a:gd name="connsiteX1" fmla="*/ 2285976 w 9340237"/>
              <a:gd name="connsiteY1" fmla="*/ 861330 h 5268315"/>
              <a:gd name="connsiteX2" fmla="*/ 1902999 w 9340237"/>
              <a:gd name="connsiteY2" fmla="*/ 163176 h 5268315"/>
              <a:gd name="connsiteX3" fmla="*/ 0 w 9340237"/>
              <a:gd name="connsiteY3" fmla="*/ 259569 h 5268315"/>
              <a:gd name="connsiteX4" fmla="*/ 170917 w 9340237"/>
              <a:gd name="connsiteY4" fmla="*/ 110197 h 5268315"/>
              <a:gd name="connsiteX5" fmla="*/ 9339092 w 9340237"/>
              <a:gd name="connsiteY5" fmla="*/ 130229 h 5268315"/>
              <a:gd name="connsiteX6" fmla="*/ 9340237 w 9340237"/>
              <a:gd name="connsiteY6" fmla="*/ 1697133 h 5268315"/>
              <a:gd name="connsiteX7" fmla="*/ 9339092 w 9340237"/>
              <a:gd name="connsiteY7" fmla="*/ 5268315 h 5268315"/>
              <a:gd name="connsiteX8" fmla="*/ 196237 w 9340237"/>
              <a:gd name="connsiteY8" fmla="*/ 5268315 h 5268315"/>
              <a:gd name="connsiteX9" fmla="*/ 0 w 9340237"/>
              <a:gd name="connsiteY9" fmla="*/ 259569 h 5268315"/>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54680 h 5158118"/>
              <a:gd name="connsiteX1" fmla="*/ 2285976 w 9340237"/>
              <a:gd name="connsiteY1" fmla="*/ 751133 h 5158118"/>
              <a:gd name="connsiteX2" fmla="*/ 1902999 w 9340237"/>
              <a:gd name="connsiteY2" fmla="*/ 15468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1902999 w 9340237"/>
              <a:gd name="connsiteY0" fmla="*/ 154680 h 5158118"/>
              <a:gd name="connsiteX1" fmla="*/ 1912494 w 9340237"/>
              <a:gd name="connsiteY1" fmla="*/ 776558 h 5158118"/>
              <a:gd name="connsiteX2" fmla="*/ 1902999 w 9340237"/>
              <a:gd name="connsiteY2" fmla="*/ 15468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0 w 9340237"/>
              <a:gd name="connsiteY0" fmla="*/ 149372 h 5158118"/>
              <a:gd name="connsiteX1" fmla="*/ 170917 w 9340237"/>
              <a:gd name="connsiteY1" fmla="*/ 0 h 5158118"/>
              <a:gd name="connsiteX2" fmla="*/ 9339092 w 9340237"/>
              <a:gd name="connsiteY2" fmla="*/ 20032 h 5158118"/>
              <a:gd name="connsiteX3" fmla="*/ 9340237 w 9340237"/>
              <a:gd name="connsiteY3" fmla="*/ 1586936 h 5158118"/>
              <a:gd name="connsiteX4" fmla="*/ 9339092 w 9340237"/>
              <a:gd name="connsiteY4" fmla="*/ 5158118 h 5158118"/>
              <a:gd name="connsiteX5" fmla="*/ 196237 w 9340237"/>
              <a:gd name="connsiteY5" fmla="*/ 5158118 h 5158118"/>
              <a:gd name="connsiteX6" fmla="*/ 0 w 9340237"/>
              <a:gd name="connsiteY6" fmla="*/ 149372 h 5158118"/>
              <a:gd name="connsiteX0" fmla="*/ 0 w 9185147"/>
              <a:gd name="connsiteY0" fmla="*/ 139838 h 5158118"/>
              <a:gd name="connsiteX1" fmla="*/ 15827 w 9185147"/>
              <a:gd name="connsiteY1" fmla="*/ 0 h 5158118"/>
              <a:gd name="connsiteX2" fmla="*/ 9184002 w 9185147"/>
              <a:gd name="connsiteY2" fmla="*/ 20032 h 5158118"/>
              <a:gd name="connsiteX3" fmla="*/ 9185147 w 9185147"/>
              <a:gd name="connsiteY3" fmla="*/ 1586936 h 5158118"/>
              <a:gd name="connsiteX4" fmla="*/ 9184002 w 9185147"/>
              <a:gd name="connsiteY4" fmla="*/ 5158118 h 5158118"/>
              <a:gd name="connsiteX5" fmla="*/ 41147 w 9185147"/>
              <a:gd name="connsiteY5" fmla="*/ 5158118 h 5158118"/>
              <a:gd name="connsiteX6" fmla="*/ 0 w 9185147"/>
              <a:gd name="connsiteY6" fmla="*/ 139838 h 5158118"/>
              <a:gd name="connsiteX0" fmla="*/ 647343 w 9832490"/>
              <a:gd name="connsiteY0" fmla="*/ 231921 h 5250201"/>
              <a:gd name="connsiteX1" fmla="*/ 663170 w 9832490"/>
              <a:gd name="connsiteY1" fmla="*/ 92083 h 5250201"/>
              <a:gd name="connsiteX2" fmla="*/ 9831345 w 9832490"/>
              <a:gd name="connsiteY2" fmla="*/ 112115 h 5250201"/>
              <a:gd name="connsiteX3" fmla="*/ 9832490 w 9832490"/>
              <a:gd name="connsiteY3" fmla="*/ 1679019 h 5250201"/>
              <a:gd name="connsiteX4" fmla="*/ 9831345 w 9832490"/>
              <a:gd name="connsiteY4" fmla="*/ 5250201 h 5250201"/>
              <a:gd name="connsiteX5" fmla="*/ 688490 w 9832490"/>
              <a:gd name="connsiteY5" fmla="*/ 5250201 h 5250201"/>
              <a:gd name="connsiteX6" fmla="*/ 650509 w 9832490"/>
              <a:gd name="connsiteY6" fmla="*/ 409896 h 5250201"/>
              <a:gd name="connsiteX7" fmla="*/ 647343 w 9832490"/>
              <a:gd name="connsiteY7" fmla="*/ 231921 h 5250201"/>
              <a:gd name="connsiteX0" fmla="*/ 369443 w 9554590"/>
              <a:gd name="connsiteY0" fmla="*/ 403914 h 5422194"/>
              <a:gd name="connsiteX1" fmla="*/ 385270 w 9554590"/>
              <a:gd name="connsiteY1" fmla="*/ 264076 h 5422194"/>
              <a:gd name="connsiteX2" fmla="*/ 9553445 w 9554590"/>
              <a:gd name="connsiteY2" fmla="*/ 284108 h 5422194"/>
              <a:gd name="connsiteX3" fmla="*/ 9554590 w 9554590"/>
              <a:gd name="connsiteY3" fmla="*/ 1851012 h 5422194"/>
              <a:gd name="connsiteX4" fmla="*/ 9553445 w 9554590"/>
              <a:gd name="connsiteY4" fmla="*/ 5422194 h 5422194"/>
              <a:gd name="connsiteX5" fmla="*/ 410590 w 9554590"/>
              <a:gd name="connsiteY5" fmla="*/ 5422194 h 5422194"/>
              <a:gd name="connsiteX6" fmla="*/ 2113419 w 9554590"/>
              <a:gd name="connsiteY6" fmla="*/ 346707 h 5422194"/>
              <a:gd name="connsiteX7" fmla="*/ 369443 w 9554590"/>
              <a:gd name="connsiteY7" fmla="*/ 403914 h 5422194"/>
              <a:gd name="connsiteX0" fmla="*/ 369443 w 9554590"/>
              <a:gd name="connsiteY0" fmla="*/ 139838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369443 w 9554590"/>
              <a:gd name="connsiteY7" fmla="*/ 139838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336780 w 9477615"/>
              <a:gd name="connsiteY0" fmla="*/ 79453 h 5158118"/>
              <a:gd name="connsiteX1" fmla="*/ 308295 w 9477615"/>
              <a:gd name="connsiteY1" fmla="*/ 0 h 5158118"/>
              <a:gd name="connsiteX2" fmla="*/ 9476470 w 9477615"/>
              <a:gd name="connsiteY2" fmla="*/ 20032 h 5158118"/>
              <a:gd name="connsiteX3" fmla="*/ 9477615 w 9477615"/>
              <a:gd name="connsiteY3" fmla="*/ 1586936 h 5158118"/>
              <a:gd name="connsiteX4" fmla="*/ 9476470 w 9477615"/>
              <a:gd name="connsiteY4" fmla="*/ 5158118 h 5158118"/>
              <a:gd name="connsiteX5" fmla="*/ 333615 w 9477615"/>
              <a:gd name="connsiteY5" fmla="*/ 5158118 h 5158118"/>
              <a:gd name="connsiteX6" fmla="*/ 2039610 w 9477615"/>
              <a:gd name="connsiteY6" fmla="*/ 756396 h 5158118"/>
              <a:gd name="connsiteX7" fmla="*/ 2036444 w 9477615"/>
              <a:gd name="connsiteY7" fmla="*/ 82631 h 5158118"/>
              <a:gd name="connsiteX8" fmla="*/ 336780 w 9477615"/>
              <a:gd name="connsiteY8"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70371 w 9811206"/>
              <a:gd name="connsiteY9" fmla="*/ 79453 h 5158118"/>
              <a:gd name="connsiteX0" fmla="*/ 651381 w 9811206"/>
              <a:gd name="connsiteY0" fmla="*/ 82632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51381 w 9811206"/>
              <a:gd name="connsiteY9" fmla="*/ 82632 h 5158118"/>
              <a:gd name="connsiteX0" fmla="*/ 651381 w 9811206"/>
              <a:gd name="connsiteY0" fmla="*/ 79454 h 5154940"/>
              <a:gd name="connsiteX1" fmla="*/ 673537 w 9811206"/>
              <a:gd name="connsiteY1" fmla="*/ 0 h 5154940"/>
              <a:gd name="connsiteX2" fmla="*/ 9810061 w 9811206"/>
              <a:gd name="connsiteY2" fmla="*/ 16854 h 5154940"/>
              <a:gd name="connsiteX3" fmla="*/ 9811206 w 9811206"/>
              <a:gd name="connsiteY3" fmla="*/ 1583758 h 5154940"/>
              <a:gd name="connsiteX4" fmla="*/ 9810061 w 9811206"/>
              <a:gd name="connsiteY4" fmla="*/ 5154940 h 5154940"/>
              <a:gd name="connsiteX5" fmla="*/ 667206 w 9811206"/>
              <a:gd name="connsiteY5" fmla="*/ 5154940 h 5154940"/>
              <a:gd name="connsiteX6" fmla="*/ 657711 w 9811206"/>
              <a:gd name="connsiteY6" fmla="*/ 772287 h 5154940"/>
              <a:gd name="connsiteX7" fmla="*/ 2376366 w 9811206"/>
              <a:gd name="connsiteY7" fmla="*/ 769109 h 5154940"/>
              <a:gd name="connsiteX8" fmla="*/ 2376365 w 9811206"/>
              <a:gd name="connsiteY8" fmla="*/ 85809 h 5154940"/>
              <a:gd name="connsiteX9" fmla="*/ 651381 w 9811206"/>
              <a:gd name="connsiteY9" fmla="*/ 79454 h 5154940"/>
              <a:gd name="connsiteX0" fmla="*/ 651381 w 9811206"/>
              <a:gd name="connsiteY0" fmla="*/ 251073 h 5326559"/>
              <a:gd name="connsiteX1" fmla="*/ 645051 w 9811206"/>
              <a:gd name="connsiteY1" fmla="*/ 0 h 5326559"/>
              <a:gd name="connsiteX2" fmla="*/ 9810061 w 9811206"/>
              <a:gd name="connsiteY2" fmla="*/ 188473 h 5326559"/>
              <a:gd name="connsiteX3" fmla="*/ 9811206 w 9811206"/>
              <a:gd name="connsiteY3" fmla="*/ 1755377 h 5326559"/>
              <a:gd name="connsiteX4" fmla="*/ 9810061 w 9811206"/>
              <a:gd name="connsiteY4" fmla="*/ 5326559 h 5326559"/>
              <a:gd name="connsiteX5" fmla="*/ 667206 w 9811206"/>
              <a:gd name="connsiteY5" fmla="*/ 5326559 h 5326559"/>
              <a:gd name="connsiteX6" fmla="*/ 657711 w 9811206"/>
              <a:gd name="connsiteY6" fmla="*/ 943906 h 5326559"/>
              <a:gd name="connsiteX7" fmla="*/ 2376366 w 9811206"/>
              <a:gd name="connsiteY7" fmla="*/ 940728 h 5326559"/>
              <a:gd name="connsiteX8" fmla="*/ 2376365 w 9811206"/>
              <a:gd name="connsiteY8" fmla="*/ 257428 h 5326559"/>
              <a:gd name="connsiteX9" fmla="*/ 651381 w 9811206"/>
              <a:gd name="connsiteY9" fmla="*/ 251073 h 5326559"/>
              <a:gd name="connsiteX0" fmla="*/ 651381 w 9811206"/>
              <a:gd name="connsiteY0" fmla="*/ 251073 h 5326559"/>
              <a:gd name="connsiteX1" fmla="*/ 645051 w 9811206"/>
              <a:gd name="connsiteY1" fmla="*/ 0 h 5326559"/>
              <a:gd name="connsiteX2" fmla="*/ 9810061 w 9811206"/>
              <a:gd name="connsiteY2" fmla="*/ 188473 h 5326559"/>
              <a:gd name="connsiteX3" fmla="*/ 9811206 w 9811206"/>
              <a:gd name="connsiteY3" fmla="*/ 1755377 h 5326559"/>
              <a:gd name="connsiteX4" fmla="*/ 9810061 w 9811206"/>
              <a:gd name="connsiteY4" fmla="*/ 5326559 h 5326559"/>
              <a:gd name="connsiteX5" fmla="*/ 667206 w 9811206"/>
              <a:gd name="connsiteY5" fmla="*/ 5326559 h 5326559"/>
              <a:gd name="connsiteX6" fmla="*/ 657711 w 9811206"/>
              <a:gd name="connsiteY6" fmla="*/ 943906 h 5326559"/>
              <a:gd name="connsiteX7" fmla="*/ 2376366 w 9811206"/>
              <a:gd name="connsiteY7" fmla="*/ 940728 h 5326559"/>
              <a:gd name="connsiteX8" fmla="*/ 2376365 w 9811206"/>
              <a:gd name="connsiteY8" fmla="*/ 257428 h 5326559"/>
              <a:gd name="connsiteX9" fmla="*/ 651381 w 9811206"/>
              <a:gd name="connsiteY9" fmla="*/ 251073 h 5326559"/>
              <a:gd name="connsiteX0" fmla="*/ 651381 w 9811206"/>
              <a:gd name="connsiteY0" fmla="*/ 62600 h 5138086"/>
              <a:gd name="connsiteX1" fmla="*/ 629226 w 9811206"/>
              <a:gd name="connsiteY1" fmla="*/ 2215 h 5138086"/>
              <a:gd name="connsiteX2" fmla="*/ 9810061 w 9811206"/>
              <a:gd name="connsiteY2" fmla="*/ 0 h 5138086"/>
              <a:gd name="connsiteX3" fmla="*/ 9811206 w 9811206"/>
              <a:gd name="connsiteY3" fmla="*/ 1566904 h 5138086"/>
              <a:gd name="connsiteX4" fmla="*/ 9810061 w 9811206"/>
              <a:gd name="connsiteY4" fmla="*/ 5138086 h 5138086"/>
              <a:gd name="connsiteX5" fmla="*/ 667206 w 9811206"/>
              <a:gd name="connsiteY5" fmla="*/ 5138086 h 5138086"/>
              <a:gd name="connsiteX6" fmla="*/ 657711 w 9811206"/>
              <a:gd name="connsiteY6" fmla="*/ 755433 h 5138086"/>
              <a:gd name="connsiteX7" fmla="*/ 2376366 w 9811206"/>
              <a:gd name="connsiteY7" fmla="*/ 752255 h 5138086"/>
              <a:gd name="connsiteX8" fmla="*/ 2376365 w 9811206"/>
              <a:gd name="connsiteY8" fmla="*/ 68955 h 5138086"/>
              <a:gd name="connsiteX9" fmla="*/ 651381 w 9811206"/>
              <a:gd name="connsiteY9" fmla="*/ 62600 h 5138086"/>
              <a:gd name="connsiteX0" fmla="*/ 651381 w 9811206"/>
              <a:gd name="connsiteY0" fmla="*/ 73097 h 5148583"/>
              <a:gd name="connsiteX1" fmla="*/ 629226 w 9811206"/>
              <a:gd name="connsiteY1" fmla="*/ 0 h 5148583"/>
              <a:gd name="connsiteX2" fmla="*/ 9810061 w 9811206"/>
              <a:gd name="connsiteY2" fmla="*/ 10497 h 5148583"/>
              <a:gd name="connsiteX3" fmla="*/ 9811206 w 9811206"/>
              <a:gd name="connsiteY3" fmla="*/ 1577401 h 5148583"/>
              <a:gd name="connsiteX4" fmla="*/ 9810061 w 9811206"/>
              <a:gd name="connsiteY4" fmla="*/ 5148583 h 5148583"/>
              <a:gd name="connsiteX5" fmla="*/ 667206 w 9811206"/>
              <a:gd name="connsiteY5" fmla="*/ 5148583 h 5148583"/>
              <a:gd name="connsiteX6" fmla="*/ 657711 w 9811206"/>
              <a:gd name="connsiteY6" fmla="*/ 765930 h 5148583"/>
              <a:gd name="connsiteX7" fmla="*/ 2376366 w 9811206"/>
              <a:gd name="connsiteY7" fmla="*/ 762752 h 5148583"/>
              <a:gd name="connsiteX8" fmla="*/ 2376365 w 9811206"/>
              <a:gd name="connsiteY8" fmla="*/ 79452 h 5148583"/>
              <a:gd name="connsiteX9" fmla="*/ 651381 w 9811206"/>
              <a:gd name="connsiteY9" fmla="*/ 73097 h 5148583"/>
              <a:gd name="connsiteX0" fmla="*/ 651381 w 9811206"/>
              <a:gd name="connsiteY0" fmla="*/ 69919 h 5145405"/>
              <a:gd name="connsiteX1" fmla="*/ 67353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73097 h 5148583"/>
              <a:gd name="connsiteX1" fmla="*/ 736839 w 9811206"/>
              <a:gd name="connsiteY1" fmla="*/ 0 h 5148583"/>
              <a:gd name="connsiteX2" fmla="*/ 9810061 w 9811206"/>
              <a:gd name="connsiteY2" fmla="*/ 10497 h 5148583"/>
              <a:gd name="connsiteX3" fmla="*/ 9811206 w 9811206"/>
              <a:gd name="connsiteY3" fmla="*/ 1577401 h 5148583"/>
              <a:gd name="connsiteX4" fmla="*/ 9810061 w 9811206"/>
              <a:gd name="connsiteY4" fmla="*/ 5148583 h 5148583"/>
              <a:gd name="connsiteX5" fmla="*/ 667206 w 9811206"/>
              <a:gd name="connsiteY5" fmla="*/ 5148583 h 5148583"/>
              <a:gd name="connsiteX6" fmla="*/ 657711 w 9811206"/>
              <a:gd name="connsiteY6" fmla="*/ 765930 h 5148583"/>
              <a:gd name="connsiteX7" fmla="*/ 2376366 w 9811206"/>
              <a:gd name="connsiteY7" fmla="*/ 762752 h 5148583"/>
              <a:gd name="connsiteX8" fmla="*/ 2376365 w 9811206"/>
              <a:gd name="connsiteY8" fmla="*/ 79452 h 5148583"/>
              <a:gd name="connsiteX9" fmla="*/ 651381 w 9811206"/>
              <a:gd name="connsiteY9" fmla="*/ 73097 h 5148583"/>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86088 h 5161574"/>
              <a:gd name="connsiteX1" fmla="*/ 667207 w 9811206"/>
              <a:gd name="connsiteY1" fmla="*/ 16169 h 5161574"/>
              <a:gd name="connsiteX2" fmla="*/ 9810061 w 9811206"/>
              <a:gd name="connsiteY2" fmla="*/ 23488 h 5161574"/>
              <a:gd name="connsiteX3" fmla="*/ 9811206 w 9811206"/>
              <a:gd name="connsiteY3" fmla="*/ 1590392 h 5161574"/>
              <a:gd name="connsiteX4" fmla="*/ 9810061 w 9811206"/>
              <a:gd name="connsiteY4" fmla="*/ 5161574 h 5161574"/>
              <a:gd name="connsiteX5" fmla="*/ 667206 w 9811206"/>
              <a:gd name="connsiteY5" fmla="*/ 5161574 h 5161574"/>
              <a:gd name="connsiteX6" fmla="*/ 657711 w 9811206"/>
              <a:gd name="connsiteY6" fmla="*/ 778921 h 5161574"/>
              <a:gd name="connsiteX7" fmla="*/ 2376366 w 9811206"/>
              <a:gd name="connsiteY7" fmla="*/ 775743 h 5161574"/>
              <a:gd name="connsiteX8" fmla="*/ 2376365 w 9811206"/>
              <a:gd name="connsiteY8" fmla="*/ 92443 h 5161574"/>
              <a:gd name="connsiteX9" fmla="*/ 651381 w 9811206"/>
              <a:gd name="connsiteY9" fmla="*/ 86088 h 5161574"/>
              <a:gd name="connsiteX0" fmla="*/ 651381 w 9811206"/>
              <a:gd name="connsiteY0" fmla="*/ 73588 h 5149074"/>
              <a:gd name="connsiteX1" fmla="*/ 667207 w 9811206"/>
              <a:gd name="connsiteY1" fmla="*/ 3669 h 5149074"/>
              <a:gd name="connsiteX2" fmla="*/ 9810061 w 9811206"/>
              <a:gd name="connsiteY2" fmla="*/ 10988 h 5149074"/>
              <a:gd name="connsiteX3" fmla="*/ 9811206 w 9811206"/>
              <a:gd name="connsiteY3" fmla="*/ 1577892 h 5149074"/>
              <a:gd name="connsiteX4" fmla="*/ 9810061 w 9811206"/>
              <a:gd name="connsiteY4" fmla="*/ 5149074 h 5149074"/>
              <a:gd name="connsiteX5" fmla="*/ 667206 w 9811206"/>
              <a:gd name="connsiteY5" fmla="*/ 5149074 h 5149074"/>
              <a:gd name="connsiteX6" fmla="*/ 657711 w 9811206"/>
              <a:gd name="connsiteY6" fmla="*/ 766421 h 5149074"/>
              <a:gd name="connsiteX7" fmla="*/ 2376366 w 9811206"/>
              <a:gd name="connsiteY7" fmla="*/ 763243 h 5149074"/>
              <a:gd name="connsiteX8" fmla="*/ 2376365 w 9811206"/>
              <a:gd name="connsiteY8" fmla="*/ 79943 h 5149074"/>
              <a:gd name="connsiteX9" fmla="*/ 651381 w 9811206"/>
              <a:gd name="connsiteY9" fmla="*/ 73588 h 5149074"/>
              <a:gd name="connsiteX0" fmla="*/ 651381 w 9811206"/>
              <a:gd name="connsiteY0" fmla="*/ 70322 h 5145808"/>
              <a:gd name="connsiteX1" fmla="*/ 667207 w 9811206"/>
              <a:gd name="connsiteY1" fmla="*/ 403 h 5145808"/>
              <a:gd name="connsiteX2" fmla="*/ 9810061 w 9811206"/>
              <a:gd name="connsiteY2" fmla="*/ 7722 h 5145808"/>
              <a:gd name="connsiteX3" fmla="*/ 9811206 w 9811206"/>
              <a:gd name="connsiteY3" fmla="*/ 1574626 h 5145808"/>
              <a:gd name="connsiteX4" fmla="*/ 9810061 w 9811206"/>
              <a:gd name="connsiteY4" fmla="*/ 5145808 h 5145808"/>
              <a:gd name="connsiteX5" fmla="*/ 667206 w 9811206"/>
              <a:gd name="connsiteY5" fmla="*/ 5145808 h 5145808"/>
              <a:gd name="connsiteX6" fmla="*/ 657711 w 9811206"/>
              <a:gd name="connsiteY6" fmla="*/ 763155 h 5145808"/>
              <a:gd name="connsiteX7" fmla="*/ 2376366 w 9811206"/>
              <a:gd name="connsiteY7" fmla="*/ 759977 h 5145808"/>
              <a:gd name="connsiteX8" fmla="*/ 2376365 w 9811206"/>
              <a:gd name="connsiteY8" fmla="*/ 76677 h 5145808"/>
              <a:gd name="connsiteX9" fmla="*/ 651381 w 9811206"/>
              <a:gd name="connsiteY9" fmla="*/ 70322 h 5145808"/>
              <a:gd name="connsiteX0" fmla="*/ 651381 w 9811206"/>
              <a:gd name="connsiteY0" fmla="*/ 70322 h 5145808"/>
              <a:gd name="connsiteX1" fmla="*/ 667207 w 9811206"/>
              <a:gd name="connsiteY1" fmla="*/ 403 h 5145808"/>
              <a:gd name="connsiteX2" fmla="*/ 9810061 w 9811206"/>
              <a:gd name="connsiteY2" fmla="*/ 7722 h 5145808"/>
              <a:gd name="connsiteX3" fmla="*/ 9811206 w 9811206"/>
              <a:gd name="connsiteY3" fmla="*/ 1574626 h 5145808"/>
              <a:gd name="connsiteX4" fmla="*/ 9810061 w 9811206"/>
              <a:gd name="connsiteY4" fmla="*/ 5145808 h 5145808"/>
              <a:gd name="connsiteX5" fmla="*/ 667206 w 9811206"/>
              <a:gd name="connsiteY5" fmla="*/ 5145808 h 5145808"/>
              <a:gd name="connsiteX6" fmla="*/ 657711 w 9811206"/>
              <a:gd name="connsiteY6" fmla="*/ 763155 h 5145808"/>
              <a:gd name="connsiteX7" fmla="*/ 2376366 w 9811206"/>
              <a:gd name="connsiteY7" fmla="*/ 759977 h 5145808"/>
              <a:gd name="connsiteX8" fmla="*/ 2376365 w 9811206"/>
              <a:gd name="connsiteY8" fmla="*/ 76677 h 5145808"/>
              <a:gd name="connsiteX9" fmla="*/ 651381 w 9811206"/>
              <a:gd name="connsiteY9" fmla="*/ 70322 h 5145808"/>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137643 w 9278477"/>
              <a:gd name="connsiteY0" fmla="*/ 76275 h 5145405"/>
              <a:gd name="connsiteX1" fmla="*/ 134478 w 9278477"/>
              <a:gd name="connsiteY1" fmla="*/ 0 h 5145405"/>
              <a:gd name="connsiteX2" fmla="*/ 9277332 w 9278477"/>
              <a:gd name="connsiteY2" fmla="*/ 7319 h 5145405"/>
              <a:gd name="connsiteX3" fmla="*/ 9278477 w 9278477"/>
              <a:gd name="connsiteY3" fmla="*/ 1574223 h 5145405"/>
              <a:gd name="connsiteX4" fmla="*/ 9277332 w 9278477"/>
              <a:gd name="connsiteY4" fmla="*/ 5145405 h 5145405"/>
              <a:gd name="connsiteX5" fmla="*/ 134477 w 9278477"/>
              <a:gd name="connsiteY5" fmla="*/ 5145405 h 5145405"/>
              <a:gd name="connsiteX6" fmla="*/ 124982 w 9278477"/>
              <a:gd name="connsiteY6" fmla="*/ 762752 h 5145405"/>
              <a:gd name="connsiteX7" fmla="*/ 1843637 w 9278477"/>
              <a:gd name="connsiteY7" fmla="*/ 759574 h 5145405"/>
              <a:gd name="connsiteX8" fmla="*/ 1843636 w 9278477"/>
              <a:gd name="connsiteY8" fmla="*/ 76274 h 5145405"/>
              <a:gd name="connsiteX9" fmla="*/ 137643 w 9278477"/>
              <a:gd name="connsiteY9" fmla="*/ 76275 h 5145405"/>
              <a:gd name="connsiteX0" fmla="*/ 12661 w 9153495"/>
              <a:gd name="connsiteY0" fmla="*/ 76275 h 5145405"/>
              <a:gd name="connsiteX1" fmla="*/ 9496 w 9153495"/>
              <a:gd name="connsiteY1" fmla="*/ 0 h 5145405"/>
              <a:gd name="connsiteX2" fmla="*/ 9152350 w 9153495"/>
              <a:gd name="connsiteY2" fmla="*/ 7319 h 5145405"/>
              <a:gd name="connsiteX3" fmla="*/ 9153495 w 9153495"/>
              <a:gd name="connsiteY3" fmla="*/ 1574223 h 5145405"/>
              <a:gd name="connsiteX4" fmla="*/ 9152350 w 9153495"/>
              <a:gd name="connsiteY4" fmla="*/ 5145405 h 5145405"/>
              <a:gd name="connsiteX5" fmla="*/ 9495 w 9153495"/>
              <a:gd name="connsiteY5" fmla="*/ 5145405 h 5145405"/>
              <a:gd name="connsiteX6" fmla="*/ 0 w 9153495"/>
              <a:gd name="connsiteY6" fmla="*/ 762752 h 5145405"/>
              <a:gd name="connsiteX7" fmla="*/ 1718655 w 9153495"/>
              <a:gd name="connsiteY7" fmla="*/ 759574 h 5145405"/>
              <a:gd name="connsiteX8" fmla="*/ 1718654 w 9153495"/>
              <a:gd name="connsiteY8" fmla="*/ 76274 h 5145405"/>
              <a:gd name="connsiteX9" fmla="*/ 12661 w 9153495"/>
              <a:gd name="connsiteY9" fmla="*/ 76275 h 5145405"/>
              <a:gd name="connsiteX0" fmla="*/ 12661 w 9160961"/>
              <a:gd name="connsiteY0" fmla="*/ 77590 h 5146720"/>
              <a:gd name="connsiteX1" fmla="*/ 9496 w 9160961"/>
              <a:gd name="connsiteY1" fmla="*/ 1315 h 5146720"/>
              <a:gd name="connsiteX2" fmla="*/ 9160949 w 9160961"/>
              <a:gd name="connsiteY2" fmla="*/ 0 h 5146720"/>
              <a:gd name="connsiteX3" fmla="*/ 9153495 w 9160961"/>
              <a:gd name="connsiteY3" fmla="*/ 1575538 h 5146720"/>
              <a:gd name="connsiteX4" fmla="*/ 9152350 w 9160961"/>
              <a:gd name="connsiteY4" fmla="*/ 5146720 h 5146720"/>
              <a:gd name="connsiteX5" fmla="*/ 9495 w 9160961"/>
              <a:gd name="connsiteY5" fmla="*/ 5146720 h 5146720"/>
              <a:gd name="connsiteX6" fmla="*/ 0 w 9160961"/>
              <a:gd name="connsiteY6" fmla="*/ 764067 h 5146720"/>
              <a:gd name="connsiteX7" fmla="*/ 1718655 w 9160961"/>
              <a:gd name="connsiteY7" fmla="*/ 760889 h 5146720"/>
              <a:gd name="connsiteX8" fmla="*/ 1718654 w 9160961"/>
              <a:gd name="connsiteY8" fmla="*/ 77589 h 5146720"/>
              <a:gd name="connsiteX9" fmla="*/ 12661 w 9160961"/>
              <a:gd name="connsiteY9" fmla="*/ 77590 h 5146720"/>
              <a:gd name="connsiteX0" fmla="*/ 12661 w 9160961"/>
              <a:gd name="connsiteY0" fmla="*/ 77590 h 5151037"/>
              <a:gd name="connsiteX1" fmla="*/ 9496 w 9160961"/>
              <a:gd name="connsiteY1" fmla="*/ 1315 h 5151037"/>
              <a:gd name="connsiteX2" fmla="*/ 9160949 w 9160961"/>
              <a:gd name="connsiteY2" fmla="*/ 0 h 5151037"/>
              <a:gd name="connsiteX3" fmla="*/ 9153495 w 9160961"/>
              <a:gd name="connsiteY3" fmla="*/ 1575538 h 5151037"/>
              <a:gd name="connsiteX4" fmla="*/ 9156649 w 9160961"/>
              <a:gd name="connsiteY4" fmla="*/ 5151037 h 5151037"/>
              <a:gd name="connsiteX5" fmla="*/ 9495 w 9160961"/>
              <a:gd name="connsiteY5" fmla="*/ 5146720 h 5151037"/>
              <a:gd name="connsiteX6" fmla="*/ 0 w 9160961"/>
              <a:gd name="connsiteY6" fmla="*/ 764067 h 5151037"/>
              <a:gd name="connsiteX7" fmla="*/ 1718655 w 9160961"/>
              <a:gd name="connsiteY7" fmla="*/ 760889 h 5151037"/>
              <a:gd name="connsiteX8" fmla="*/ 1718654 w 9160961"/>
              <a:gd name="connsiteY8" fmla="*/ 77589 h 5151037"/>
              <a:gd name="connsiteX9" fmla="*/ 12661 w 9160961"/>
              <a:gd name="connsiteY9" fmla="*/ 77590 h 5151037"/>
              <a:gd name="connsiteX0" fmla="*/ 12661 w 9156675"/>
              <a:gd name="connsiteY0" fmla="*/ 76275 h 5149722"/>
              <a:gd name="connsiteX1" fmla="*/ 9496 w 9156675"/>
              <a:gd name="connsiteY1" fmla="*/ 0 h 5149722"/>
              <a:gd name="connsiteX2" fmla="*/ 9156648 w 9156675"/>
              <a:gd name="connsiteY2" fmla="*/ 3003 h 5149722"/>
              <a:gd name="connsiteX3" fmla="*/ 9153495 w 9156675"/>
              <a:gd name="connsiteY3" fmla="*/ 1574223 h 5149722"/>
              <a:gd name="connsiteX4" fmla="*/ 9156649 w 9156675"/>
              <a:gd name="connsiteY4" fmla="*/ 5149722 h 5149722"/>
              <a:gd name="connsiteX5" fmla="*/ 9495 w 9156675"/>
              <a:gd name="connsiteY5" fmla="*/ 5145405 h 5149722"/>
              <a:gd name="connsiteX6" fmla="*/ 0 w 9156675"/>
              <a:gd name="connsiteY6" fmla="*/ 762752 h 5149722"/>
              <a:gd name="connsiteX7" fmla="*/ 1718655 w 9156675"/>
              <a:gd name="connsiteY7" fmla="*/ 759574 h 5149722"/>
              <a:gd name="connsiteX8" fmla="*/ 1718654 w 9156675"/>
              <a:gd name="connsiteY8" fmla="*/ 76274 h 5149722"/>
              <a:gd name="connsiteX9" fmla="*/ 12661 w 9156675"/>
              <a:gd name="connsiteY9" fmla="*/ 76275 h 5149722"/>
              <a:gd name="connsiteX0" fmla="*/ 12661 w 10300042"/>
              <a:gd name="connsiteY0" fmla="*/ 76275 h 5149722"/>
              <a:gd name="connsiteX1" fmla="*/ 9496 w 10300042"/>
              <a:gd name="connsiteY1" fmla="*/ 0 h 5149722"/>
              <a:gd name="connsiteX2" fmla="*/ 9156648 w 10300042"/>
              <a:gd name="connsiteY2" fmla="*/ 3003 h 5149722"/>
              <a:gd name="connsiteX3" fmla="*/ 9156649 w 10300042"/>
              <a:gd name="connsiteY3" fmla="*/ 5149722 h 5149722"/>
              <a:gd name="connsiteX4" fmla="*/ 9495 w 10300042"/>
              <a:gd name="connsiteY4" fmla="*/ 5145405 h 5149722"/>
              <a:gd name="connsiteX5" fmla="*/ 0 w 10300042"/>
              <a:gd name="connsiteY5" fmla="*/ 762752 h 5149722"/>
              <a:gd name="connsiteX6" fmla="*/ 1718655 w 10300042"/>
              <a:gd name="connsiteY6" fmla="*/ 759574 h 5149722"/>
              <a:gd name="connsiteX7" fmla="*/ 1718654 w 10300042"/>
              <a:gd name="connsiteY7" fmla="*/ 76274 h 5149722"/>
              <a:gd name="connsiteX8" fmla="*/ 12661 w 10300042"/>
              <a:gd name="connsiteY8" fmla="*/ 76275 h 5149722"/>
              <a:gd name="connsiteX0" fmla="*/ 12661 w 9834215"/>
              <a:gd name="connsiteY0" fmla="*/ 76275 h 5149722"/>
              <a:gd name="connsiteX1" fmla="*/ 9496 w 9834215"/>
              <a:gd name="connsiteY1" fmla="*/ 0 h 5149722"/>
              <a:gd name="connsiteX2" fmla="*/ 9156648 w 9834215"/>
              <a:gd name="connsiteY2" fmla="*/ 3003 h 5149722"/>
              <a:gd name="connsiteX3" fmla="*/ 9156649 w 9834215"/>
              <a:gd name="connsiteY3" fmla="*/ 5149722 h 5149722"/>
              <a:gd name="connsiteX4" fmla="*/ 9495 w 9834215"/>
              <a:gd name="connsiteY4" fmla="*/ 5145405 h 5149722"/>
              <a:gd name="connsiteX5" fmla="*/ 0 w 9834215"/>
              <a:gd name="connsiteY5" fmla="*/ 762752 h 5149722"/>
              <a:gd name="connsiteX6" fmla="*/ 1718655 w 9834215"/>
              <a:gd name="connsiteY6" fmla="*/ 759574 h 5149722"/>
              <a:gd name="connsiteX7" fmla="*/ 1718654 w 9834215"/>
              <a:gd name="connsiteY7" fmla="*/ 76274 h 5149722"/>
              <a:gd name="connsiteX8" fmla="*/ 12661 w 9834215"/>
              <a:gd name="connsiteY8" fmla="*/ 76275 h 5149722"/>
              <a:gd name="connsiteX0" fmla="*/ 12661 w 9156649"/>
              <a:gd name="connsiteY0" fmla="*/ 76275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12661 w 9156649"/>
              <a:gd name="connsiteY8" fmla="*/ 76275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63562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63562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3096 h 5149722"/>
              <a:gd name="connsiteX8" fmla="*/ 9496 w 9156649"/>
              <a:gd name="connsiteY8" fmla="*/ 69919 h 5149722"/>
              <a:gd name="connsiteX0" fmla="*/ 9496 w 9156649"/>
              <a:gd name="connsiteY0" fmla="*/ 73097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18654 w 9156649"/>
              <a:gd name="connsiteY7" fmla="*/ 76274 h 5152900"/>
              <a:gd name="connsiteX8" fmla="*/ 9496 w 9156649"/>
              <a:gd name="connsiteY8" fmla="*/ 73097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18654 w 9156649"/>
              <a:gd name="connsiteY7" fmla="*/ 76274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24985 w 9156649"/>
              <a:gd name="connsiteY7" fmla="*/ 69918 h 5152900"/>
              <a:gd name="connsiteX8" fmla="*/ 9496 w 9156649"/>
              <a:gd name="connsiteY8" fmla="*/ 76275 h 5152900"/>
              <a:gd name="connsiteX0" fmla="*/ 748091 w 9895244"/>
              <a:gd name="connsiteY0" fmla="*/ 76275 h 5152900"/>
              <a:gd name="connsiteX1" fmla="*/ 744926 w 9895244"/>
              <a:gd name="connsiteY1" fmla="*/ 0 h 5152900"/>
              <a:gd name="connsiteX2" fmla="*/ 9895243 w 9895244"/>
              <a:gd name="connsiteY2" fmla="*/ 6181 h 5152900"/>
              <a:gd name="connsiteX3" fmla="*/ 9895244 w 9895244"/>
              <a:gd name="connsiteY3" fmla="*/ 5152900 h 5152900"/>
              <a:gd name="connsiteX4" fmla="*/ 748090 w 9895244"/>
              <a:gd name="connsiteY4" fmla="*/ 5148583 h 5152900"/>
              <a:gd name="connsiteX5" fmla="*/ 738595 w 9895244"/>
              <a:gd name="connsiteY5" fmla="*/ 765930 h 5152900"/>
              <a:gd name="connsiteX6" fmla="*/ 2457250 w 9895244"/>
              <a:gd name="connsiteY6" fmla="*/ 762752 h 5152900"/>
              <a:gd name="connsiteX7" fmla="*/ 2463580 w 9895244"/>
              <a:gd name="connsiteY7" fmla="*/ 69918 h 5152900"/>
              <a:gd name="connsiteX8" fmla="*/ 748091 w 9895244"/>
              <a:gd name="connsiteY8" fmla="*/ 76275 h 5152900"/>
              <a:gd name="connsiteX0" fmla="*/ 680264 w 9827417"/>
              <a:gd name="connsiteY0" fmla="*/ 76275 h 5152900"/>
              <a:gd name="connsiteX1" fmla="*/ 677099 w 9827417"/>
              <a:gd name="connsiteY1" fmla="*/ 0 h 5152900"/>
              <a:gd name="connsiteX2" fmla="*/ 9827416 w 9827417"/>
              <a:gd name="connsiteY2" fmla="*/ 6181 h 5152900"/>
              <a:gd name="connsiteX3" fmla="*/ 9827417 w 9827417"/>
              <a:gd name="connsiteY3" fmla="*/ 5152900 h 5152900"/>
              <a:gd name="connsiteX4" fmla="*/ 680263 w 9827417"/>
              <a:gd name="connsiteY4" fmla="*/ 5148583 h 5152900"/>
              <a:gd name="connsiteX5" fmla="*/ 670768 w 9827417"/>
              <a:gd name="connsiteY5" fmla="*/ 765930 h 5152900"/>
              <a:gd name="connsiteX6" fmla="*/ 2389423 w 9827417"/>
              <a:gd name="connsiteY6" fmla="*/ 762752 h 5152900"/>
              <a:gd name="connsiteX7" fmla="*/ 2395753 w 9827417"/>
              <a:gd name="connsiteY7" fmla="*/ 69918 h 5152900"/>
              <a:gd name="connsiteX8" fmla="*/ 680264 w 9827417"/>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24985 w 9156649"/>
              <a:gd name="connsiteY7" fmla="*/ 69918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50306 w 9156649"/>
              <a:gd name="connsiteY7" fmla="*/ 101699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50307 w 9156649"/>
              <a:gd name="connsiteY6" fmla="*/ 804068 h 5152900"/>
              <a:gd name="connsiteX7" fmla="*/ 1750306 w 9156649"/>
              <a:gd name="connsiteY7" fmla="*/ 101699 h 5152900"/>
              <a:gd name="connsiteX8" fmla="*/ 9496 w 9156649"/>
              <a:gd name="connsiteY8" fmla="*/ 76275 h 5152900"/>
              <a:gd name="connsiteX0" fmla="*/ 6331 w 9153484"/>
              <a:gd name="connsiteY0" fmla="*/ 76275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6331 w 9153484"/>
              <a:gd name="connsiteY8" fmla="*/ 76275 h 5152900"/>
              <a:gd name="connsiteX0" fmla="*/ 6331 w 9153484"/>
              <a:gd name="connsiteY0" fmla="*/ 114413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6331 w 9153484"/>
              <a:gd name="connsiteY8" fmla="*/ 114413 h 5152900"/>
              <a:gd name="connsiteX0" fmla="*/ 9496 w 9153484"/>
              <a:gd name="connsiteY0" fmla="*/ 101700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9496 w 9153484"/>
              <a:gd name="connsiteY8" fmla="*/ 101700 h 5152900"/>
              <a:gd name="connsiteX0" fmla="*/ 1 w 9153484"/>
              <a:gd name="connsiteY0" fmla="*/ 104879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1 w 9153484"/>
              <a:gd name="connsiteY8" fmla="*/ 104879 h 5152900"/>
              <a:gd name="connsiteX0" fmla="*/ 1 w 9153484"/>
              <a:gd name="connsiteY0" fmla="*/ 101701 h 5149722"/>
              <a:gd name="connsiteX1" fmla="*/ 6331 w 9153484"/>
              <a:gd name="connsiteY1" fmla="*/ 0 h 5149722"/>
              <a:gd name="connsiteX2" fmla="*/ 9153483 w 9153484"/>
              <a:gd name="connsiteY2" fmla="*/ 3003 h 5149722"/>
              <a:gd name="connsiteX3" fmla="*/ 9153484 w 9153484"/>
              <a:gd name="connsiteY3" fmla="*/ 5149722 h 5149722"/>
              <a:gd name="connsiteX4" fmla="*/ 6330 w 9153484"/>
              <a:gd name="connsiteY4" fmla="*/ 5145405 h 5149722"/>
              <a:gd name="connsiteX5" fmla="*/ 0 w 9153484"/>
              <a:gd name="connsiteY5" fmla="*/ 791356 h 5149722"/>
              <a:gd name="connsiteX6" fmla="*/ 1747142 w 9153484"/>
              <a:gd name="connsiteY6" fmla="*/ 800890 h 5149722"/>
              <a:gd name="connsiteX7" fmla="*/ 1747141 w 9153484"/>
              <a:gd name="connsiteY7" fmla="*/ 98521 h 5149722"/>
              <a:gd name="connsiteX8" fmla="*/ 1 w 9153484"/>
              <a:gd name="connsiteY8" fmla="*/ 101701 h 5149722"/>
              <a:gd name="connsiteX0" fmla="*/ 9496 w 9153484"/>
              <a:gd name="connsiteY0" fmla="*/ 95345 h 5149722"/>
              <a:gd name="connsiteX1" fmla="*/ 6331 w 9153484"/>
              <a:gd name="connsiteY1" fmla="*/ 0 h 5149722"/>
              <a:gd name="connsiteX2" fmla="*/ 9153483 w 9153484"/>
              <a:gd name="connsiteY2" fmla="*/ 3003 h 5149722"/>
              <a:gd name="connsiteX3" fmla="*/ 9153484 w 9153484"/>
              <a:gd name="connsiteY3" fmla="*/ 5149722 h 5149722"/>
              <a:gd name="connsiteX4" fmla="*/ 6330 w 9153484"/>
              <a:gd name="connsiteY4" fmla="*/ 5145405 h 5149722"/>
              <a:gd name="connsiteX5" fmla="*/ 0 w 9153484"/>
              <a:gd name="connsiteY5" fmla="*/ 791356 h 5149722"/>
              <a:gd name="connsiteX6" fmla="*/ 1747142 w 9153484"/>
              <a:gd name="connsiteY6" fmla="*/ 800890 h 5149722"/>
              <a:gd name="connsiteX7" fmla="*/ 1747141 w 9153484"/>
              <a:gd name="connsiteY7" fmla="*/ 98521 h 5149722"/>
              <a:gd name="connsiteX8" fmla="*/ 9496 w 9153484"/>
              <a:gd name="connsiteY8" fmla="*/ 95345 h 5149722"/>
              <a:gd name="connsiteX0" fmla="*/ 0 w 9156648"/>
              <a:gd name="connsiteY0" fmla="*/ 98523 h 5149722"/>
              <a:gd name="connsiteX1" fmla="*/ 9495 w 9156648"/>
              <a:gd name="connsiteY1" fmla="*/ 0 h 5149722"/>
              <a:gd name="connsiteX2" fmla="*/ 9156647 w 9156648"/>
              <a:gd name="connsiteY2" fmla="*/ 3003 h 5149722"/>
              <a:gd name="connsiteX3" fmla="*/ 9156648 w 9156648"/>
              <a:gd name="connsiteY3" fmla="*/ 5149722 h 5149722"/>
              <a:gd name="connsiteX4" fmla="*/ 9494 w 9156648"/>
              <a:gd name="connsiteY4" fmla="*/ 5145405 h 5149722"/>
              <a:gd name="connsiteX5" fmla="*/ 3164 w 9156648"/>
              <a:gd name="connsiteY5" fmla="*/ 791356 h 5149722"/>
              <a:gd name="connsiteX6" fmla="*/ 1750306 w 9156648"/>
              <a:gd name="connsiteY6" fmla="*/ 800890 h 5149722"/>
              <a:gd name="connsiteX7" fmla="*/ 1750305 w 9156648"/>
              <a:gd name="connsiteY7" fmla="*/ 98521 h 5149722"/>
              <a:gd name="connsiteX8" fmla="*/ 0 w 9156648"/>
              <a:gd name="connsiteY8" fmla="*/ 98523 h 5149722"/>
              <a:gd name="connsiteX0" fmla="*/ 3165 w 9159813"/>
              <a:gd name="connsiteY0" fmla="*/ 98523 h 5149722"/>
              <a:gd name="connsiteX1" fmla="*/ 0 w 9159813"/>
              <a:gd name="connsiteY1" fmla="*/ 0 h 5149722"/>
              <a:gd name="connsiteX2" fmla="*/ 9159812 w 9159813"/>
              <a:gd name="connsiteY2" fmla="*/ 3003 h 5149722"/>
              <a:gd name="connsiteX3" fmla="*/ 9159813 w 9159813"/>
              <a:gd name="connsiteY3" fmla="*/ 5149722 h 5149722"/>
              <a:gd name="connsiteX4" fmla="*/ 12659 w 9159813"/>
              <a:gd name="connsiteY4" fmla="*/ 5145405 h 5149722"/>
              <a:gd name="connsiteX5" fmla="*/ 6329 w 9159813"/>
              <a:gd name="connsiteY5" fmla="*/ 791356 h 5149722"/>
              <a:gd name="connsiteX6" fmla="*/ 1753471 w 9159813"/>
              <a:gd name="connsiteY6" fmla="*/ 800890 h 5149722"/>
              <a:gd name="connsiteX7" fmla="*/ 1753470 w 9159813"/>
              <a:gd name="connsiteY7" fmla="*/ 98521 h 5149722"/>
              <a:gd name="connsiteX8" fmla="*/ 3165 w 9159813"/>
              <a:gd name="connsiteY8" fmla="*/ 98523 h 5149722"/>
              <a:gd name="connsiteX0" fmla="*/ 6330 w 9162978"/>
              <a:gd name="connsiteY0" fmla="*/ 104879 h 5156078"/>
              <a:gd name="connsiteX1" fmla="*/ 0 w 9162978"/>
              <a:gd name="connsiteY1" fmla="*/ 0 h 5156078"/>
              <a:gd name="connsiteX2" fmla="*/ 9162977 w 9162978"/>
              <a:gd name="connsiteY2" fmla="*/ 9359 h 5156078"/>
              <a:gd name="connsiteX3" fmla="*/ 9162978 w 9162978"/>
              <a:gd name="connsiteY3" fmla="*/ 5156078 h 5156078"/>
              <a:gd name="connsiteX4" fmla="*/ 15824 w 9162978"/>
              <a:gd name="connsiteY4" fmla="*/ 5151761 h 5156078"/>
              <a:gd name="connsiteX5" fmla="*/ 9494 w 9162978"/>
              <a:gd name="connsiteY5" fmla="*/ 797712 h 5156078"/>
              <a:gd name="connsiteX6" fmla="*/ 1756636 w 9162978"/>
              <a:gd name="connsiteY6" fmla="*/ 807246 h 5156078"/>
              <a:gd name="connsiteX7" fmla="*/ 1756635 w 9162978"/>
              <a:gd name="connsiteY7" fmla="*/ 104877 h 5156078"/>
              <a:gd name="connsiteX8" fmla="*/ 6330 w 9162978"/>
              <a:gd name="connsiteY8" fmla="*/ 104879 h 5156078"/>
              <a:gd name="connsiteX0" fmla="*/ 6330 w 9162978"/>
              <a:gd name="connsiteY0" fmla="*/ 105054 h 5156253"/>
              <a:gd name="connsiteX1" fmla="*/ 0 w 9162978"/>
              <a:gd name="connsiteY1" fmla="*/ 175 h 5156253"/>
              <a:gd name="connsiteX2" fmla="*/ 9156647 w 9162978"/>
              <a:gd name="connsiteY2" fmla="*/ 0 h 5156253"/>
              <a:gd name="connsiteX3" fmla="*/ 9162978 w 9162978"/>
              <a:gd name="connsiteY3" fmla="*/ 5156253 h 5156253"/>
              <a:gd name="connsiteX4" fmla="*/ 15824 w 9162978"/>
              <a:gd name="connsiteY4" fmla="*/ 5151936 h 5156253"/>
              <a:gd name="connsiteX5" fmla="*/ 9494 w 9162978"/>
              <a:gd name="connsiteY5" fmla="*/ 797887 h 5156253"/>
              <a:gd name="connsiteX6" fmla="*/ 1756636 w 9162978"/>
              <a:gd name="connsiteY6" fmla="*/ 807421 h 5156253"/>
              <a:gd name="connsiteX7" fmla="*/ 1756635 w 9162978"/>
              <a:gd name="connsiteY7" fmla="*/ 105052 h 5156253"/>
              <a:gd name="connsiteX8" fmla="*/ 6330 w 9162978"/>
              <a:gd name="connsiteY8" fmla="*/ 105054 h 5156253"/>
              <a:gd name="connsiteX0" fmla="*/ 0 w 9156648"/>
              <a:gd name="connsiteY0" fmla="*/ 105054 h 5156253"/>
              <a:gd name="connsiteX1" fmla="*/ 3165 w 9156648"/>
              <a:gd name="connsiteY1" fmla="*/ 3353 h 5156253"/>
              <a:gd name="connsiteX2" fmla="*/ 9150317 w 9156648"/>
              <a:gd name="connsiteY2" fmla="*/ 0 h 5156253"/>
              <a:gd name="connsiteX3" fmla="*/ 9156648 w 9156648"/>
              <a:gd name="connsiteY3" fmla="*/ 5156253 h 5156253"/>
              <a:gd name="connsiteX4" fmla="*/ 9494 w 9156648"/>
              <a:gd name="connsiteY4" fmla="*/ 5151936 h 5156253"/>
              <a:gd name="connsiteX5" fmla="*/ 3164 w 9156648"/>
              <a:gd name="connsiteY5" fmla="*/ 797887 h 5156253"/>
              <a:gd name="connsiteX6" fmla="*/ 1750306 w 9156648"/>
              <a:gd name="connsiteY6" fmla="*/ 807421 h 5156253"/>
              <a:gd name="connsiteX7" fmla="*/ 1750305 w 9156648"/>
              <a:gd name="connsiteY7" fmla="*/ 105052 h 5156253"/>
              <a:gd name="connsiteX8" fmla="*/ 0 w 9156648"/>
              <a:gd name="connsiteY8" fmla="*/ 10505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1747142 w 9153484"/>
              <a:gd name="connsiteY6" fmla="*/ 807421 h 5156253"/>
              <a:gd name="connsiteX7" fmla="*/ 1747141 w 9153484"/>
              <a:gd name="connsiteY7" fmla="*/ 105052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1747142 w 9153484"/>
              <a:gd name="connsiteY6" fmla="*/ 807421 h 5156253"/>
              <a:gd name="connsiteX7" fmla="*/ 642518 w 9153484"/>
              <a:gd name="connsiteY7" fmla="*/ 111408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42518 w 9153484"/>
              <a:gd name="connsiteY7" fmla="*/ 111408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4537 w 9153484"/>
              <a:gd name="connsiteY7" fmla="*/ 114586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4537 w 9153484"/>
              <a:gd name="connsiteY7" fmla="*/ 114586 h 5156253"/>
              <a:gd name="connsiteX8" fmla="*/ 294356 w 9153484"/>
              <a:gd name="connsiteY8" fmla="*/ 470536 h 5156253"/>
              <a:gd name="connsiteX9" fmla="*/ 3166 w 9153484"/>
              <a:gd name="connsiteY9"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1372 w 9153484"/>
              <a:gd name="connsiteY7" fmla="*/ 724789 h 5156253"/>
              <a:gd name="connsiteX8" fmla="*/ 294356 w 9153484"/>
              <a:gd name="connsiteY8" fmla="*/ 470536 h 5156253"/>
              <a:gd name="connsiteX9" fmla="*/ 3166 w 9153484"/>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07701 w 9159813"/>
              <a:gd name="connsiteY7" fmla="*/ 724789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17196 w 9159813"/>
              <a:gd name="connsiteY7" fmla="*/ 801064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10866 w 9159813"/>
              <a:gd name="connsiteY7" fmla="*/ 114586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610866 w 9159813"/>
              <a:gd name="connsiteY7" fmla="*/ 114586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2244063 w 9159813"/>
              <a:gd name="connsiteY7" fmla="*/ 101874 h 5156253"/>
              <a:gd name="connsiteX8" fmla="*/ 0 w 9159813"/>
              <a:gd name="connsiteY8" fmla="*/ 801062 h 5156253"/>
              <a:gd name="connsiteX9" fmla="*/ 9495 w 9159813"/>
              <a:gd name="connsiteY9" fmla="*/ 804244 h 5156253"/>
              <a:gd name="connsiteX0" fmla="*/ 221558 w 9159813"/>
              <a:gd name="connsiteY0" fmla="*/ 521390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2244063 w 9159813"/>
              <a:gd name="connsiteY7" fmla="*/ 101874 h 5156253"/>
              <a:gd name="connsiteX8" fmla="*/ 0 w 9159813"/>
              <a:gd name="connsiteY8" fmla="*/ 801062 h 5156253"/>
              <a:gd name="connsiteX9" fmla="*/ 221558 w 9159813"/>
              <a:gd name="connsiteY9" fmla="*/ 521390 h 5156253"/>
              <a:gd name="connsiteX0" fmla="*/ 215229 w 9153484"/>
              <a:gd name="connsiteY0" fmla="*/ 521390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17198 w 9153484"/>
              <a:gd name="connsiteY8" fmla="*/ 105050 h 5156253"/>
              <a:gd name="connsiteX9" fmla="*/ 215229 w 9153484"/>
              <a:gd name="connsiteY9" fmla="*/ 521390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17198 w 9153484"/>
              <a:gd name="connsiteY8" fmla="*/ 105050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01373 w 9153484"/>
              <a:gd name="connsiteY8" fmla="*/ 108228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04538 w 9153484"/>
              <a:gd name="connsiteY8" fmla="*/ 108228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40900 w 9153484"/>
              <a:gd name="connsiteY7" fmla="*/ 108230 h 5156253"/>
              <a:gd name="connsiteX8" fmla="*/ 604538 w 9153484"/>
              <a:gd name="connsiteY8" fmla="*/ 108228 h 5156253"/>
              <a:gd name="connsiteX9" fmla="*/ 607703 w 9153484"/>
              <a:gd name="connsiteY9" fmla="*/ 807422 h 5156253"/>
              <a:gd name="connsiteX0" fmla="*/ 607703 w 9153484"/>
              <a:gd name="connsiteY0" fmla="*/ 807422 h 5156253"/>
              <a:gd name="connsiteX1" fmla="*/ 243714 w 9153484"/>
              <a:gd name="connsiteY1" fmla="*/ 3402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7703 w 9153484"/>
              <a:gd name="connsiteY10" fmla="*/ 807422 h 5156253"/>
              <a:gd name="connsiteX0" fmla="*/ 607703 w 9153484"/>
              <a:gd name="connsiteY0" fmla="*/ 80742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7703 w 9153484"/>
              <a:gd name="connsiteY10" fmla="*/ 807422 h 5156253"/>
              <a:gd name="connsiteX0" fmla="*/ 604538 w 9153484"/>
              <a:gd name="connsiteY0" fmla="*/ 797888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4538 w 9153484"/>
              <a:gd name="connsiteY10" fmla="*/ 797888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7735 w 9153484"/>
              <a:gd name="connsiteY8" fmla="*/ 190861 h 5156253"/>
              <a:gd name="connsiteX9" fmla="*/ 604538 w 9153484"/>
              <a:gd name="connsiteY9" fmla="*/ 108228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7735 w 9153484"/>
              <a:gd name="connsiteY8" fmla="*/ 190861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4969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4969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7552 w 9153484"/>
              <a:gd name="connsiteY7" fmla="*/ 1025028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938959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604538 w 9153484"/>
              <a:gd name="connsiteY10" fmla="*/ 938959 h 5156253"/>
              <a:gd name="connsiteX0" fmla="*/ 3442 w 9153484"/>
              <a:gd name="connsiteY0" fmla="*/ 158394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3442 w 9153484"/>
              <a:gd name="connsiteY10" fmla="*/ 158394 h 5156253"/>
              <a:gd name="connsiteX0" fmla="*/ 3442 w 9153484"/>
              <a:gd name="connsiteY0" fmla="*/ 165302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3442 w 9153484"/>
              <a:gd name="connsiteY10" fmla="*/ 165302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883697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320165 w 9156647"/>
              <a:gd name="connsiteY7" fmla="*/ 935228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177993 w 9334640"/>
              <a:gd name="connsiteY0" fmla="*/ 186025 h 5156253"/>
              <a:gd name="connsiteX1" fmla="*/ 187487 w 9334640"/>
              <a:gd name="connsiteY1" fmla="*/ 880515 h 5156253"/>
              <a:gd name="connsiteX2" fmla="*/ 181157 w 9334640"/>
              <a:gd name="connsiteY2" fmla="*/ 3353 h 5156253"/>
              <a:gd name="connsiteX3" fmla="*/ 9328309 w 9334640"/>
              <a:gd name="connsiteY3" fmla="*/ 0 h 5156253"/>
              <a:gd name="connsiteX4" fmla="*/ 9334640 w 9334640"/>
              <a:gd name="connsiteY4" fmla="*/ 5156253 h 5156253"/>
              <a:gd name="connsiteX5" fmla="*/ 187486 w 9334640"/>
              <a:gd name="connsiteY5" fmla="*/ 5151936 h 5156253"/>
              <a:gd name="connsiteX6" fmla="*/ 181156 w 9334640"/>
              <a:gd name="connsiteY6" fmla="*/ 925143 h 5156253"/>
              <a:gd name="connsiteX7" fmla="*/ 2418892 w 9334640"/>
              <a:gd name="connsiteY7" fmla="*/ 942135 h 5156253"/>
              <a:gd name="connsiteX8" fmla="*/ 2415726 w 9334640"/>
              <a:gd name="connsiteY8" fmla="*/ 184505 h 5156253"/>
              <a:gd name="connsiteX9" fmla="*/ 177993 w 9334640"/>
              <a:gd name="connsiteY9" fmla="*/ 186025 h 5156253"/>
              <a:gd name="connsiteX0" fmla="*/ 177993 w 9334640"/>
              <a:gd name="connsiteY0" fmla="*/ 186025 h 5156253"/>
              <a:gd name="connsiteX1" fmla="*/ 187487 w 9334640"/>
              <a:gd name="connsiteY1" fmla="*/ 880515 h 5156253"/>
              <a:gd name="connsiteX2" fmla="*/ 181157 w 9334640"/>
              <a:gd name="connsiteY2" fmla="*/ 3353 h 5156253"/>
              <a:gd name="connsiteX3" fmla="*/ 9328309 w 9334640"/>
              <a:gd name="connsiteY3" fmla="*/ 0 h 5156253"/>
              <a:gd name="connsiteX4" fmla="*/ 9334640 w 9334640"/>
              <a:gd name="connsiteY4" fmla="*/ 5156253 h 5156253"/>
              <a:gd name="connsiteX5" fmla="*/ 187486 w 9334640"/>
              <a:gd name="connsiteY5" fmla="*/ 5151936 h 5156253"/>
              <a:gd name="connsiteX6" fmla="*/ 181156 w 9334640"/>
              <a:gd name="connsiteY6" fmla="*/ 925143 h 5156253"/>
              <a:gd name="connsiteX7" fmla="*/ 2418892 w 9334640"/>
              <a:gd name="connsiteY7" fmla="*/ 942135 h 5156253"/>
              <a:gd name="connsiteX8" fmla="*/ 2415726 w 9334640"/>
              <a:gd name="connsiteY8" fmla="*/ 184505 h 5156253"/>
              <a:gd name="connsiteX9" fmla="*/ 177993 w 9334640"/>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94705 h 5156253"/>
              <a:gd name="connsiteX9" fmla="*/ 0 w 9156647"/>
              <a:gd name="connsiteY9" fmla="*/ 186025 h 5156253"/>
              <a:gd name="connsiteX0" fmla="*/ 0 w 9156647"/>
              <a:gd name="connsiteY0" fmla="*/ 188027 h 5158255"/>
              <a:gd name="connsiteX1" fmla="*/ 9494 w 9156647"/>
              <a:gd name="connsiteY1" fmla="*/ 882517 h 5158255"/>
              <a:gd name="connsiteX2" fmla="*/ 3164 w 9156647"/>
              <a:gd name="connsiteY2" fmla="*/ 5355 h 5158255"/>
              <a:gd name="connsiteX3" fmla="*/ 9150316 w 9156647"/>
              <a:gd name="connsiteY3" fmla="*/ 2002 h 5158255"/>
              <a:gd name="connsiteX4" fmla="*/ 9156647 w 9156647"/>
              <a:gd name="connsiteY4" fmla="*/ 5158255 h 5158255"/>
              <a:gd name="connsiteX5" fmla="*/ 9493 w 9156647"/>
              <a:gd name="connsiteY5" fmla="*/ 5153938 h 5158255"/>
              <a:gd name="connsiteX6" fmla="*/ 3163 w 9156647"/>
              <a:gd name="connsiteY6" fmla="*/ 927145 h 5158255"/>
              <a:gd name="connsiteX7" fmla="*/ 2240899 w 9156647"/>
              <a:gd name="connsiteY7" fmla="*/ 944137 h 5158255"/>
              <a:gd name="connsiteX8" fmla="*/ 2217917 w 9156647"/>
              <a:gd name="connsiteY8" fmla="*/ 0 h 5158255"/>
              <a:gd name="connsiteX9" fmla="*/ 0 w 9156647"/>
              <a:gd name="connsiteY9" fmla="*/ 188027 h 5158255"/>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8319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70688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57550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44340 w 9156647"/>
              <a:gd name="connsiteY8" fmla="*/ 191411 h 5156253"/>
              <a:gd name="connsiteX9" fmla="*/ 0 w 9156647"/>
              <a:gd name="connsiteY9" fmla="*/ 186025 h 5156253"/>
              <a:gd name="connsiteX0" fmla="*/ 195284 w 9351931"/>
              <a:gd name="connsiteY0" fmla="*/ 186025 h 5156253"/>
              <a:gd name="connsiteX1" fmla="*/ 35 w 9351931"/>
              <a:gd name="connsiteY1" fmla="*/ 687058 h 5156253"/>
              <a:gd name="connsiteX2" fmla="*/ 198448 w 9351931"/>
              <a:gd name="connsiteY2" fmla="*/ 3353 h 5156253"/>
              <a:gd name="connsiteX3" fmla="*/ 9345600 w 9351931"/>
              <a:gd name="connsiteY3" fmla="*/ 0 h 5156253"/>
              <a:gd name="connsiteX4" fmla="*/ 9351931 w 9351931"/>
              <a:gd name="connsiteY4" fmla="*/ 5156253 h 5156253"/>
              <a:gd name="connsiteX5" fmla="*/ 204777 w 9351931"/>
              <a:gd name="connsiteY5" fmla="*/ 5151936 h 5156253"/>
              <a:gd name="connsiteX6" fmla="*/ 198447 w 9351931"/>
              <a:gd name="connsiteY6" fmla="*/ 925143 h 5156253"/>
              <a:gd name="connsiteX7" fmla="*/ 2436183 w 9351931"/>
              <a:gd name="connsiteY7" fmla="*/ 942135 h 5156253"/>
              <a:gd name="connsiteX8" fmla="*/ 2439624 w 9351931"/>
              <a:gd name="connsiteY8" fmla="*/ 191411 h 5156253"/>
              <a:gd name="connsiteX9" fmla="*/ 195284 w 9351931"/>
              <a:gd name="connsiteY9" fmla="*/ 186025 h 5156253"/>
              <a:gd name="connsiteX0" fmla="*/ 511684 w 9668331"/>
              <a:gd name="connsiteY0" fmla="*/ 186025 h 5156253"/>
              <a:gd name="connsiteX1" fmla="*/ 13 w 9668331"/>
              <a:gd name="connsiteY1" fmla="*/ 306882 h 5156253"/>
              <a:gd name="connsiteX2" fmla="*/ 514848 w 9668331"/>
              <a:gd name="connsiteY2" fmla="*/ 3353 h 5156253"/>
              <a:gd name="connsiteX3" fmla="*/ 9662000 w 9668331"/>
              <a:gd name="connsiteY3" fmla="*/ 0 h 5156253"/>
              <a:gd name="connsiteX4" fmla="*/ 9668331 w 9668331"/>
              <a:gd name="connsiteY4" fmla="*/ 5156253 h 5156253"/>
              <a:gd name="connsiteX5" fmla="*/ 521177 w 9668331"/>
              <a:gd name="connsiteY5" fmla="*/ 5151936 h 5156253"/>
              <a:gd name="connsiteX6" fmla="*/ 514847 w 9668331"/>
              <a:gd name="connsiteY6" fmla="*/ 925143 h 5156253"/>
              <a:gd name="connsiteX7" fmla="*/ 2752583 w 9668331"/>
              <a:gd name="connsiteY7" fmla="*/ 942135 h 5156253"/>
              <a:gd name="connsiteX8" fmla="*/ 2756024 w 9668331"/>
              <a:gd name="connsiteY8" fmla="*/ 191411 h 5156253"/>
              <a:gd name="connsiteX9" fmla="*/ 511684 w 9668331"/>
              <a:gd name="connsiteY9" fmla="*/ 186025 h 5156253"/>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514848 w 9668332"/>
              <a:gd name="connsiteY6" fmla="*/ 925143 h 5160879"/>
              <a:gd name="connsiteX7" fmla="*/ 2752584 w 9668332"/>
              <a:gd name="connsiteY7" fmla="*/ 942135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752584 w 9668332"/>
              <a:gd name="connsiteY7" fmla="*/ 942135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201477 w 9668332"/>
              <a:gd name="connsiteY7" fmla="*/ 888476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201477 w 9668332"/>
              <a:gd name="connsiteY7" fmla="*/ 888476 h 5160879"/>
              <a:gd name="connsiteX8" fmla="*/ 2191253 w 9668332"/>
              <a:gd name="connsiteY8" fmla="*/ 186940 h 5160879"/>
              <a:gd name="connsiteX9" fmla="*/ 511685 w 9668332"/>
              <a:gd name="connsiteY9" fmla="*/ 186025 h 5160879"/>
              <a:gd name="connsiteX0" fmla="*/ 192145 w 9348792"/>
              <a:gd name="connsiteY0" fmla="*/ 186025 h 5160879"/>
              <a:gd name="connsiteX1" fmla="*/ 195144 w 9348792"/>
              <a:gd name="connsiteY1" fmla="*/ 901598 h 5160879"/>
              <a:gd name="connsiteX2" fmla="*/ 195309 w 9348792"/>
              <a:gd name="connsiteY2" fmla="*/ 3353 h 5160879"/>
              <a:gd name="connsiteX3" fmla="*/ 9342461 w 9348792"/>
              <a:gd name="connsiteY3" fmla="*/ 0 h 5160879"/>
              <a:gd name="connsiteX4" fmla="*/ 9348792 w 9348792"/>
              <a:gd name="connsiteY4" fmla="*/ 5156253 h 5160879"/>
              <a:gd name="connsiteX5" fmla="*/ 1236 w 9348792"/>
              <a:gd name="connsiteY5" fmla="*/ 5160879 h 5160879"/>
              <a:gd name="connsiteX6" fmla="*/ 4015 w 9348792"/>
              <a:gd name="connsiteY6" fmla="*/ 880427 h 5160879"/>
              <a:gd name="connsiteX7" fmla="*/ 1881937 w 9348792"/>
              <a:gd name="connsiteY7" fmla="*/ 888476 h 5160879"/>
              <a:gd name="connsiteX8" fmla="*/ 1871713 w 9348792"/>
              <a:gd name="connsiteY8" fmla="*/ 186940 h 5160879"/>
              <a:gd name="connsiteX9" fmla="*/ 192145 w 9348792"/>
              <a:gd name="connsiteY9" fmla="*/ 186025 h 5160879"/>
              <a:gd name="connsiteX0" fmla="*/ 192145 w 9348792"/>
              <a:gd name="connsiteY0" fmla="*/ 186025 h 5160879"/>
              <a:gd name="connsiteX1" fmla="*/ 195144 w 9348792"/>
              <a:gd name="connsiteY1" fmla="*/ 901598 h 5160879"/>
              <a:gd name="connsiteX2" fmla="*/ 4016 w 9348792"/>
              <a:gd name="connsiteY2" fmla="*/ 3353 h 5160879"/>
              <a:gd name="connsiteX3" fmla="*/ 9342461 w 9348792"/>
              <a:gd name="connsiteY3" fmla="*/ 0 h 5160879"/>
              <a:gd name="connsiteX4" fmla="*/ 9348792 w 9348792"/>
              <a:gd name="connsiteY4" fmla="*/ 5156253 h 5160879"/>
              <a:gd name="connsiteX5" fmla="*/ 1236 w 9348792"/>
              <a:gd name="connsiteY5" fmla="*/ 5160879 h 5160879"/>
              <a:gd name="connsiteX6" fmla="*/ 4015 w 9348792"/>
              <a:gd name="connsiteY6" fmla="*/ 880427 h 5160879"/>
              <a:gd name="connsiteX7" fmla="*/ 1881937 w 9348792"/>
              <a:gd name="connsiteY7" fmla="*/ 888476 h 5160879"/>
              <a:gd name="connsiteX8" fmla="*/ 1871713 w 9348792"/>
              <a:gd name="connsiteY8" fmla="*/ 186940 h 5160879"/>
              <a:gd name="connsiteX9" fmla="*/ 192145 w 9348792"/>
              <a:gd name="connsiteY9" fmla="*/ 186025 h 5160879"/>
              <a:gd name="connsiteX0" fmla="*/ 192145 w 9348792"/>
              <a:gd name="connsiteY0" fmla="*/ 186025 h 5160879"/>
              <a:gd name="connsiteX1" fmla="*/ 195144 w 9348792"/>
              <a:gd name="connsiteY1" fmla="*/ 901598 h 5160879"/>
              <a:gd name="connsiteX2" fmla="*/ 89281 w 9348792"/>
              <a:gd name="connsiteY2" fmla="*/ 442683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901598 h 5160879"/>
              <a:gd name="connsiteX2" fmla="*/ 11853 w 9348792"/>
              <a:gd name="connsiteY2" fmla="*/ 876424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874768 h 5160879"/>
              <a:gd name="connsiteX2" fmla="*/ 11853 w 9348792"/>
              <a:gd name="connsiteY2" fmla="*/ 876424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874768 h 5160879"/>
              <a:gd name="connsiteX2" fmla="*/ 11853 w 9348792"/>
              <a:gd name="connsiteY2" fmla="*/ 876424 h 5160879"/>
              <a:gd name="connsiteX3" fmla="*/ 1867608 w 9348792"/>
              <a:gd name="connsiteY3" fmla="*/ 10806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871713 w 9348792"/>
              <a:gd name="connsiteY0" fmla="*/ 186940 h 5160879"/>
              <a:gd name="connsiteX1" fmla="*/ 195144 w 9348792"/>
              <a:gd name="connsiteY1" fmla="*/ 874768 h 5160879"/>
              <a:gd name="connsiteX2" fmla="*/ 11853 w 9348792"/>
              <a:gd name="connsiteY2" fmla="*/ 876424 h 5160879"/>
              <a:gd name="connsiteX3" fmla="*/ 1867608 w 9348792"/>
              <a:gd name="connsiteY3" fmla="*/ 10806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0" fmla="*/ 1870486 w 9347565"/>
              <a:gd name="connsiteY0" fmla="*/ 186940 h 5160879"/>
              <a:gd name="connsiteX1" fmla="*/ 193917 w 9347565"/>
              <a:gd name="connsiteY1" fmla="*/ 874768 h 5160879"/>
              <a:gd name="connsiteX2" fmla="*/ 10626 w 9347565"/>
              <a:gd name="connsiteY2" fmla="*/ 876424 h 5160879"/>
              <a:gd name="connsiteX3" fmla="*/ 1866381 w 9347565"/>
              <a:gd name="connsiteY3" fmla="*/ 10806 h 5160879"/>
              <a:gd name="connsiteX4" fmla="*/ 9341234 w 9347565"/>
              <a:gd name="connsiteY4" fmla="*/ 0 h 5160879"/>
              <a:gd name="connsiteX5" fmla="*/ 9347565 w 9347565"/>
              <a:gd name="connsiteY5" fmla="*/ 5156253 h 5160879"/>
              <a:gd name="connsiteX6" fmla="*/ 9 w 9347565"/>
              <a:gd name="connsiteY6" fmla="*/ 5160879 h 5160879"/>
              <a:gd name="connsiteX7" fmla="*/ 1908131 w 9347565"/>
              <a:gd name="connsiteY7" fmla="*/ 1219520 h 5160879"/>
              <a:gd name="connsiteX8" fmla="*/ 1880710 w 9347565"/>
              <a:gd name="connsiteY8" fmla="*/ 888476 h 5160879"/>
              <a:gd name="connsiteX9" fmla="*/ 1870486 w 9347565"/>
              <a:gd name="connsiteY9" fmla="*/ 186940 h 5160879"/>
              <a:gd name="connsiteX0" fmla="*/ 1870486 w 9347565"/>
              <a:gd name="connsiteY0" fmla="*/ 186940 h 5160879"/>
              <a:gd name="connsiteX1" fmla="*/ 10626 w 9347565"/>
              <a:gd name="connsiteY1" fmla="*/ 876424 h 5160879"/>
              <a:gd name="connsiteX2" fmla="*/ 1866381 w 9347565"/>
              <a:gd name="connsiteY2" fmla="*/ 10806 h 5160879"/>
              <a:gd name="connsiteX3" fmla="*/ 9341234 w 9347565"/>
              <a:gd name="connsiteY3" fmla="*/ 0 h 5160879"/>
              <a:gd name="connsiteX4" fmla="*/ 9347565 w 9347565"/>
              <a:gd name="connsiteY4" fmla="*/ 5156253 h 5160879"/>
              <a:gd name="connsiteX5" fmla="*/ 9 w 9347565"/>
              <a:gd name="connsiteY5" fmla="*/ 5160879 h 5160879"/>
              <a:gd name="connsiteX6" fmla="*/ 1908131 w 9347565"/>
              <a:gd name="connsiteY6" fmla="*/ 1219520 h 5160879"/>
              <a:gd name="connsiteX7" fmla="*/ 1880710 w 9347565"/>
              <a:gd name="connsiteY7" fmla="*/ 888476 h 5160879"/>
              <a:gd name="connsiteX8" fmla="*/ 1870486 w 9347565"/>
              <a:gd name="connsiteY8" fmla="*/ 186940 h 5160879"/>
              <a:gd name="connsiteX0" fmla="*/ 1870486 w 9347565"/>
              <a:gd name="connsiteY0" fmla="*/ 186940 h 5160879"/>
              <a:gd name="connsiteX1" fmla="*/ 1866381 w 9347565"/>
              <a:gd name="connsiteY1" fmla="*/ 10806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870486 w 9347565"/>
              <a:gd name="connsiteY7" fmla="*/ 186940 h 5160879"/>
              <a:gd name="connsiteX0" fmla="*/ 1870486 w 9347565"/>
              <a:gd name="connsiteY0" fmla="*/ 186940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870486 w 9347565"/>
              <a:gd name="connsiteY7" fmla="*/ 186940 h 5160879"/>
              <a:gd name="connsiteX0" fmla="*/ 1695892 w 9347565"/>
              <a:gd name="connsiteY0" fmla="*/ 760789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695892 w 9347565"/>
              <a:gd name="connsiteY7" fmla="*/ 760789 h 5160879"/>
              <a:gd name="connsiteX0" fmla="*/ 1695892 w 9347565"/>
              <a:gd name="connsiteY0" fmla="*/ 760789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855924 w 9347565"/>
              <a:gd name="connsiteY6" fmla="*/ 1238748 h 5160879"/>
              <a:gd name="connsiteX7" fmla="*/ 1695892 w 9347565"/>
              <a:gd name="connsiteY7" fmla="*/ 760789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855924 w 9347565"/>
              <a:gd name="connsiteY6" fmla="*/ 1238748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2455879 w 10103756"/>
              <a:gd name="connsiteY0" fmla="*/ 704894 h 5160879"/>
              <a:gd name="connsiteX1" fmla="*/ 2451774 w 10103756"/>
              <a:gd name="connsiteY1" fmla="*/ 3353 h 5160879"/>
              <a:gd name="connsiteX2" fmla="*/ 10097425 w 10103756"/>
              <a:gd name="connsiteY2" fmla="*/ 0 h 5160879"/>
              <a:gd name="connsiteX3" fmla="*/ 10103756 w 10103756"/>
              <a:gd name="connsiteY3" fmla="*/ 5156253 h 5160879"/>
              <a:gd name="connsiteX4" fmla="*/ 756200 w 10103756"/>
              <a:gd name="connsiteY4" fmla="*/ 5160879 h 5160879"/>
              <a:gd name="connsiteX5" fmla="*/ 765718 w 10103756"/>
              <a:gd name="connsiteY5" fmla="*/ 709615 h 5160879"/>
              <a:gd name="connsiteX6" fmla="*/ 2455879 w 10103756"/>
              <a:gd name="connsiteY6" fmla="*/ 704894 h 5160879"/>
              <a:gd name="connsiteX0" fmla="*/ 2389979 w 10037856"/>
              <a:gd name="connsiteY0" fmla="*/ 704894 h 5160879"/>
              <a:gd name="connsiteX1" fmla="*/ 2385874 w 10037856"/>
              <a:gd name="connsiteY1" fmla="*/ 3353 h 5160879"/>
              <a:gd name="connsiteX2" fmla="*/ 10031525 w 10037856"/>
              <a:gd name="connsiteY2" fmla="*/ 0 h 5160879"/>
              <a:gd name="connsiteX3" fmla="*/ 10037856 w 10037856"/>
              <a:gd name="connsiteY3" fmla="*/ 5156253 h 5160879"/>
              <a:gd name="connsiteX4" fmla="*/ 690300 w 10037856"/>
              <a:gd name="connsiteY4" fmla="*/ 5160879 h 5160879"/>
              <a:gd name="connsiteX5" fmla="*/ 699818 w 10037856"/>
              <a:gd name="connsiteY5" fmla="*/ 709615 h 5160879"/>
              <a:gd name="connsiteX6" fmla="*/ 2389979 w 100378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9518 w 9347556"/>
              <a:gd name="connsiteY5" fmla="*/ 709615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9679 w 9347556"/>
              <a:gd name="connsiteY6" fmla="*/ 704894 h 5160879"/>
              <a:gd name="connsiteX0" fmla="*/ 1681874 w 9347556"/>
              <a:gd name="connsiteY0" fmla="*/ 713632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1874 w 9347556"/>
              <a:gd name="connsiteY6" fmla="*/ 713632 h 5160879"/>
              <a:gd name="connsiteX0" fmla="*/ 1681874 w 9347556"/>
              <a:gd name="connsiteY0" fmla="*/ 713632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1874 w 9347556"/>
              <a:gd name="connsiteY6" fmla="*/ 713632 h 5160879"/>
              <a:gd name="connsiteX0" fmla="*/ 1681874 w 9347556"/>
              <a:gd name="connsiteY0" fmla="*/ 709262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1874 w 9347556"/>
              <a:gd name="connsiteY6" fmla="*/ 709262 h 5160879"/>
              <a:gd name="connsiteX0" fmla="*/ 1686326 w 9347556"/>
              <a:gd name="connsiteY0" fmla="*/ 713631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6326 w 9347556"/>
              <a:gd name="connsiteY6" fmla="*/ 713631 h 5160879"/>
              <a:gd name="connsiteX0" fmla="*/ 1686326 w 9347556"/>
              <a:gd name="connsiteY0" fmla="*/ 713631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6326 w 9347556"/>
              <a:gd name="connsiteY6" fmla="*/ 713631 h 5160879"/>
              <a:gd name="connsiteX0" fmla="*/ 1690778 w 9347556"/>
              <a:gd name="connsiteY0" fmla="*/ 704894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4894 h 5160879"/>
              <a:gd name="connsiteX1" fmla="*/ 1686672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4894 h 5160879"/>
              <a:gd name="connsiteX1" fmla="*/ 1686672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4894 h 5160879"/>
              <a:gd name="connsiteX1" fmla="*/ 1686672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5908 h 5161893"/>
              <a:gd name="connsiteX1" fmla="*/ 1682221 w 9347556"/>
              <a:gd name="connsiteY1" fmla="*/ 0 h 5161893"/>
              <a:gd name="connsiteX2" fmla="*/ 9341225 w 9347556"/>
              <a:gd name="connsiteY2" fmla="*/ 1014 h 5161893"/>
              <a:gd name="connsiteX3" fmla="*/ 9347556 w 9347556"/>
              <a:gd name="connsiteY3" fmla="*/ 5157267 h 5161893"/>
              <a:gd name="connsiteX4" fmla="*/ 0 w 9347556"/>
              <a:gd name="connsiteY4" fmla="*/ 5161893 h 5161893"/>
              <a:gd name="connsiteX5" fmla="*/ 4410 w 9347556"/>
              <a:gd name="connsiteY5" fmla="*/ 707546 h 5161893"/>
              <a:gd name="connsiteX6" fmla="*/ 1690778 w 9347556"/>
              <a:gd name="connsiteY6" fmla="*/ 705908 h 516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47556" h="5161893">
                <a:moveTo>
                  <a:pt x="1690778" y="705908"/>
                </a:moveTo>
                <a:cubicBezTo>
                  <a:pt x="1688725" y="352954"/>
                  <a:pt x="1684274" y="348585"/>
                  <a:pt x="1682221" y="0"/>
                </a:cubicBezTo>
                <a:lnTo>
                  <a:pt x="9341225" y="1014"/>
                </a:lnTo>
                <a:cubicBezTo>
                  <a:pt x="9344390" y="2579140"/>
                  <a:pt x="9347555" y="2583907"/>
                  <a:pt x="9347556" y="5157267"/>
                </a:cubicBezTo>
                <a:lnTo>
                  <a:pt x="0" y="5161893"/>
                </a:lnTo>
                <a:cubicBezTo>
                  <a:pt x="4438" y="3675654"/>
                  <a:pt x="2205" y="2934719"/>
                  <a:pt x="4410" y="707546"/>
                </a:cubicBezTo>
                <a:lnTo>
                  <a:pt x="1690778" y="705908"/>
                </a:lnTo>
                <a:close/>
              </a:path>
            </a:pathLst>
          </a:custGeom>
          <a:solidFill>
            <a:schemeClr val="bg1">
              <a:lumMod val="95000"/>
            </a:schemeClr>
          </a:solidFill>
          <a:ln>
            <a:noFill/>
          </a:ln>
          <a:effectLst/>
        </p:spPr>
        <p:txBody>
          <a:bodyPr tIns="93600" rIns="144000" anchor="ctr">
            <a:normAutofit/>
          </a:bodyPr>
          <a:lstStyle>
            <a:lvl1pPr marL="0" marR="0" indent="0" algn="ctr" defTabSz="609585" rtl="0" eaLnBrk="1" fontAlgn="auto" latinLnBrk="0" hangingPunct="1">
              <a:lnSpc>
                <a:spcPct val="100000"/>
              </a:lnSpc>
              <a:spcBef>
                <a:spcPts val="0"/>
              </a:spcBef>
              <a:spcAft>
                <a:spcPts val="0"/>
              </a:spcAft>
              <a:buClr>
                <a:schemeClr val="tx2"/>
              </a:buClr>
              <a:buSzTx/>
              <a:buFont typeface="Arial"/>
              <a:buNone/>
              <a:tabLst/>
              <a:defRPr sz="1333" i="1">
                <a:solidFill>
                  <a:schemeClr val="accent1"/>
                </a:solidFill>
              </a:defRPr>
            </a:lvl1pPr>
          </a:lstStyle>
          <a:p>
            <a:r>
              <a:rPr lang="nb-NO"/>
              <a:t>Klikk ikonet for å legge til et bilde</a:t>
            </a:r>
            <a:endParaRPr lang="nb-NO" dirty="0"/>
          </a:p>
        </p:txBody>
      </p:sp>
      <p:sp>
        <p:nvSpPr>
          <p:cNvPr id="2" name="Title 1"/>
          <p:cNvSpPr>
            <a:spLocks noGrp="1"/>
          </p:cNvSpPr>
          <p:nvPr>
            <p:ph type="title"/>
          </p:nvPr>
        </p:nvSpPr>
        <p:spPr>
          <a:xfrm>
            <a:off x="2194984" y="1"/>
            <a:ext cx="9997016" cy="933452"/>
          </a:xfrm>
          <a:solidFill>
            <a:schemeClr val="accent1">
              <a:alpha val="75000"/>
            </a:schemeClr>
          </a:solidFill>
        </p:spPr>
        <p:txBody>
          <a:bodyPr lIns="288000" anchor="ctr"/>
          <a:lstStyle>
            <a:lvl1pPr>
              <a:defRPr>
                <a:solidFill>
                  <a:schemeClr val="bg1"/>
                </a:solidFill>
                <a:latin typeface="+mn-lt"/>
              </a:defRPr>
            </a:lvl1pPr>
          </a:lstStyle>
          <a:p>
            <a:r>
              <a:rPr lang="nb-NO">
                <a:latin typeface="+mn-lt"/>
              </a:rPr>
              <a:t>Klikk for å redigere tittelstil</a:t>
            </a:r>
            <a:endParaRPr lang="nb-NO" dirty="0">
              <a:latin typeface="+mn-lt"/>
            </a:endParaRPr>
          </a:p>
        </p:txBody>
      </p:sp>
      <p:sp>
        <p:nvSpPr>
          <p:cNvPr id="6" name="Date Placeholder 5"/>
          <p:cNvSpPr>
            <a:spLocks noGrp="1"/>
          </p:cNvSpPr>
          <p:nvPr>
            <p:ph type="dt" sz="half" idx="10"/>
          </p:nvPr>
        </p:nvSpPr>
        <p:spPr/>
        <p:txBody>
          <a:bodyPr anchor="ctr"/>
          <a:lstStyle/>
          <a:p>
            <a:pPr algn="r"/>
            <a:fld id="{E436B98F-4527-754C-BF02-34C125144F4B}" type="datetime1">
              <a:rPr lang="nb-NO" smtClean="0"/>
              <a:t>29.01.2026</a:t>
            </a:fld>
            <a:endParaRPr lang="nb-NO" dirty="0"/>
          </a:p>
        </p:txBody>
      </p:sp>
      <p:sp>
        <p:nvSpPr>
          <p:cNvPr id="7" name="Footer Placeholder 6"/>
          <p:cNvSpPr>
            <a:spLocks noGrp="1"/>
          </p:cNvSpPr>
          <p:nvPr>
            <p:ph type="ftr" sz="quarter" idx="11"/>
          </p:nvPr>
        </p:nvSpPr>
        <p:spPr/>
        <p:txBody>
          <a:bodyPr anchor="ctr"/>
          <a:lstStyle/>
          <a:p>
            <a:endParaRPr lang="nb-NO" dirty="0"/>
          </a:p>
        </p:txBody>
      </p:sp>
      <p:sp>
        <p:nvSpPr>
          <p:cNvPr id="8" name="Slide Number Placeholder 7"/>
          <p:cNvSpPr>
            <a:spLocks noGrp="1"/>
          </p:cNvSpPr>
          <p:nvPr>
            <p:ph type="sldNum" sz="quarter" idx="12"/>
          </p:nvPr>
        </p:nvSpPr>
        <p:spPr/>
        <p:txBody>
          <a:bodyPr anchor="ctr"/>
          <a:lstStyle/>
          <a:p>
            <a:fld id="{A334FB63-2F9F-7342-A585-059C0048F1BB}" type="slidenum">
              <a:rPr lang="nb-NO" smtClean="0"/>
              <a:pPr/>
              <a:t>‹#›</a:t>
            </a:fld>
            <a:endParaRPr lang="nb-NO" dirty="0"/>
          </a:p>
        </p:txBody>
      </p:sp>
      <p:sp>
        <p:nvSpPr>
          <p:cNvPr id="10" name="TextBox 9"/>
          <p:cNvSpPr txBox="1"/>
          <p:nvPr userDrawn="1"/>
        </p:nvSpPr>
        <p:spPr>
          <a:xfrm>
            <a:off x="-28022" y="-350613"/>
            <a:ext cx="5531355" cy="276999"/>
          </a:xfrm>
          <a:prstGeom prst="rect">
            <a:avLst/>
          </a:prstGeom>
          <a:noFill/>
        </p:spPr>
        <p:txBody>
          <a:bodyPr wrap="square" rtlCol="0" anchor="ctr">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lang="nb-NO" sz="1200" b="1" i="0" dirty="0">
                <a:solidFill>
                  <a:srgbClr val="000000"/>
                </a:solidFill>
                <a:latin typeface="+mn-lt"/>
                <a:ea typeface="Lucida Grande"/>
                <a:cs typeface="Lucida Grande"/>
              </a:rPr>
              <a:t>Kun tittel i glassblå 02 boks, med helsides bilde</a:t>
            </a:r>
            <a:endParaRPr kumimoji="0" lang="nb-NO" sz="1200" b="1" i="1" u="none" strike="noStrike" kern="0" cap="none" spc="0" normalizeH="0" baseline="0" noProof="1">
              <a:ln>
                <a:noFill/>
              </a:ln>
              <a:solidFill>
                <a:sysClr val="windowText" lastClr="000000"/>
              </a:solidFill>
              <a:effectLst/>
              <a:uLnTx/>
              <a:uFillTx/>
              <a:latin typeface="+mn-lt"/>
            </a:endParaRPr>
          </a:p>
        </p:txBody>
      </p:sp>
    </p:spTree>
    <p:extLst>
      <p:ext uri="{BB962C8B-B14F-4D97-AF65-F5344CB8AC3E}">
        <p14:creationId xmlns:p14="http://schemas.microsoft.com/office/powerpoint/2010/main" val="1485804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lsides bil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6E20E0D-AC89-8649-8AE5-F20ED3B4FD78}"/>
              </a:ext>
            </a:extLst>
          </p:cNvPr>
          <p:cNvSpPr>
            <a:spLocks noGrp="1"/>
          </p:cNvSpPr>
          <p:nvPr>
            <p:ph type="pic" sz="quarter" idx="14"/>
          </p:nvPr>
        </p:nvSpPr>
        <p:spPr>
          <a:xfrm>
            <a:off x="1" y="-1347"/>
            <a:ext cx="12191999" cy="6859348"/>
          </a:xfrm>
          <a:custGeom>
            <a:avLst/>
            <a:gdLst>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5623005 w 9144000"/>
              <a:gd name="connsiteY0" fmla="*/ 571666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5623005 w 9144000"/>
              <a:gd name="connsiteY6" fmla="*/ 571666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5623005 w 9144000"/>
              <a:gd name="connsiteY0" fmla="*/ 576645 h 5148583"/>
              <a:gd name="connsiteX1" fmla="*/ 519845 w 9144000"/>
              <a:gd name="connsiteY1" fmla="*/ 576333 h 5148583"/>
              <a:gd name="connsiteX2" fmla="*/ 519845 w 9144000"/>
              <a:gd name="connsiteY2" fmla="*/ 4584040 h 5148583"/>
              <a:gd name="connsiteX3" fmla="*/ 6040548 w 9144000"/>
              <a:gd name="connsiteY3" fmla="*/ 4584040 h 5148583"/>
              <a:gd name="connsiteX4" fmla="*/ 6041239 w 9144000"/>
              <a:gd name="connsiteY4" fmla="*/ 1787090 h 5148583"/>
              <a:gd name="connsiteX5" fmla="*/ 6040548 w 9144000"/>
              <a:gd name="connsiteY5" fmla="*/ 576333 h 5148583"/>
              <a:gd name="connsiteX6" fmla="*/ 5623005 w 9144000"/>
              <a:gd name="connsiteY6" fmla="*/ 576645 h 5148583"/>
              <a:gd name="connsiteX7" fmla="*/ 6800143 w 9144000"/>
              <a:gd name="connsiteY7" fmla="*/ 5083 h 5148583"/>
              <a:gd name="connsiteX8" fmla="*/ 9142855 w 9144000"/>
              <a:gd name="connsiteY8" fmla="*/ 31491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6800143 w 9144000"/>
              <a:gd name="connsiteY13"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6040548 w 9144000"/>
              <a:gd name="connsiteY3" fmla="*/ 4584040 h 5148583"/>
              <a:gd name="connsiteX4" fmla="*/ 6041239 w 9144000"/>
              <a:gd name="connsiteY4" fmla="*/ 1787090 h 5148583"/>
              <a:gd name="connsiteX5" fmla="*/ 6040548 w 9144000"/>
              <a:gd name="connsiteY5" fmla="*/ 576333 h 5148583"/>
              <a:gd name="connsiteX6" fmla="*/ 5623005 w 9144000"/>
              <a:gd name="connsiteY6" fmla="*/ 576645 h 5148583"/>
              <a:gd name="connsiteX7" fmla="*/ 6800143 w 9144000"/>
              <a:gd name="connsiteY7" fmla="*/ 5083 h 5148583"/>
              <a:gd name="connsiteX8" fmla="*/ 9142855 w 9144000"/>
              <a:gd name="connsiteY8" fmla="*/ 10497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6800143 w 9144000"/>
              <a:gd name="connsiteY13"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5079708 w 9144000"/>
              <a:gd name="connsiteY3" fmla="*/ 4571253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65440 w 9144000"/>
              <a:gd name="connsiteY3" fmla="*/ 4634235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44449 w 9144000"/>
              <a:gd name="connsiteY3" fmla="*/ 4581750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30744 w 9144000"/>
              <a:gd name="connsiteY5" fmla="*/ 1146776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30744 w 9144000"/>
              <a:gd name="connsiteY5" fmla="*/ 1146776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28323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28323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8 w 9144000"/>
              <a:gd name="connsiteY5" fmla="*/ 116777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8 w 9144000"/>
              <a:gd name="connsiteY5" fmla="*/ 116777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145500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697133 w 9144000"/>
              <a:gd name="connsiteY4" fmla="*/ 1240747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5528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732861 w 9144000"/>
              <a:gd name="connsiteY4" fmla="*/ 1260236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609436 w 9144000"/>
              <a:gd name="connsiteY4" fmla="*/ 121801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340676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19450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191259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5973780 w 9144000"/>
              <a:gd name="connsiteY5" fmla="*/ 1181514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243366 w 9144000"/>
              <a:gd name="connsiteY5" fmla="*/ 1350419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4529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4529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80334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8400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57748 w 9144000"/>
              <a:gd name="connsiteY3" fmla="*/ 4585075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1698270 w 9144000"/>
              <a:gd name="connsiteY7" fmla="*/ 68143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1698270 w 9144000"/>
              <a:gd name="connsiteY7" fmla="*/ 68143 h 5148583"/>
              <a:gd name="connsiteX8" fmla="*/ 1701153 w 9144000"/>
              <a:gd name="connsiteY8" fmla="*/ 1905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701153 w 9144000"/>
              <a:gd name="connsiteY14" fmla="*/ 1905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698270 w 9144000"/>
              <a:gd name="connsiteY7" fmla="*/ 68143 h 5148583"/>
              <a:gd name="connsiteX8" fmla="*/ 1701153 w 9144000"/>
              <a:gd name="connsiteY8" fmla="*/ 1905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701153 w 9144000"/>
              <a:gd name="connsiteY14" fmla="*/ 1905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698270 w 9144000"/>
              <a:gd name="connsiteY7" fmla="*/ 68143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96388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96388 w 9144000"/>
              <a:gd name="connsiteY7" fmla="*/ 68143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1886237 w 9144000"/>
              <a:gd name="connsiteY3" fmla="*/ 1601244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47647 w 9144000"/>
              <a:gd name="connsiteY3" fmla="*/ 1198750 h 5148583"/>
              <a:gd name="connsiteX4" fmla="*/ 6041989 w 9144000"/>
              <a:gd name="connsiteY4" fmla="*/ 1194506 h 5148583"/>
              <a:gd name="connsiteX5" fmla="*/ 1715264 w 9144000"/>
              <a:gd name="connsiteY5" fmla="*/ 742349 h 5148583"/>
              <a:gd name="connsiteX6" fmla="*/ 1710930 w 9144000"/>
              <a:gd name="connsiteY6" fmla="*/ 71321 h 5148583"/>
              <a:gd name="connsiteX7" fmla="*/ 1808767 w 9144000"/>
              <a:gd name="connsiteY7" fmla="*/ 5083 h 5148583"/>
              <a:gd name="connsiteX8" fmla="*/ 9142855 w 9144000"/>
              <a:gd name="connsiteY8" fmla="*/ 10497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1808767 w 9144000"/>
              <a:gd name="connsiteY13"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6041989 w 9144000"/>
              <a:gd name="connsiteY3" fmla="*/ 1194506 h 5148583"/>
              <a:gd name="connsiteX4" fmla="*/ 1715264 w 9144000"/>
              <a:gd name="connsiteY4" fmla="*/ 742349 h 5148583"/>
              <a:gd name="connsiteX5" fmla="*/ 1710930 w 9144000"/>
              <a:gd name="connsiteY5" fmla="*/ 71321 h 5148583"/>
              <a:gd name="connsiteX6" fmla="*/ 1808767 w 9144000"/>
              <a:gd name="connsiteY6" fmla="*/ 5083 h 5148583"/>
              <a:gd name="connsiteX7" fmla="*/ 9142855 w 9144000"/>
              <a:gd name="connsiteY7" fmla="*/ 10497 h 5148583"/>
              <a:gd name="connsiteX8" fmla="*/ 9144000 w 9144000"/>
              <a:gd name="connsiteY8" fmla="*/ 1577401 h 5148583"/>
              <a:gd name="connsiteX9" fmla="*/ 9142855 w 9144000"/>
              <a:gd name="connsiteY9" fmla="*/ 5148583 h 5148583"/>
              <a:gd name="connsiteX10" fmla="*/ 0 w 9144000"/>
              <a:gd name="connsiteY10" fmla="*/ 5148583 h 5148583"/>
              <a:gd name="connsiteX11" fmla="*/ 0 w 9144000"/>
              <a:gd name="connsiteY11" fmla="*/ 0 h 5148583"/>
              <a:gd name="connsiteX12" fmla="*/ 1808767 w 9144000"/>
              <a:gd name="connsiteY12"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1715264 w 9144000"/>
              <a:gd name="connsiteY3" fmla="*/ 742349 h 5148583"/>
              <a:gd name="connsiteX4" fmla="*/ 1710930 w 9144000"/>
              <a:gd name="connsiteY4" fmla="*/ 71321 h 5148583"/>
              <a:gd name="connsiteX5" fmla="*/ 1808767 w 9144000"/>
              <a:gd name="connsiteY5" fmla="*/ 5083 h 5148583"/>
              <a:gd name="connsiteX6" fmla="*/ 9142855 w 9144000"/>
              <a:gd name="connsiteY6" fmla="*/ 10497 h 5148583"/>
              <a:gd name="connsiteX7" fmla="*/ 9144000 w 9144000"/>
              <a:gd name="connsiteY7" fmla="*/ 1577401 h 5148583"/>
              <a:gd name="connsiteX8" fmla="*/ 9142855 w 9144000"/>
              <a:gd name="connsiteY8" fmla="*/ 5148583 h 5148583"/>
              <a:gd name="connsiteX9" fmla="*/ 0 w 9144000"/>
              <a:gd name="connsiteY9" fmla="*/ 5148583 h 5148583"/>
              <a:gd name="connsiteX10" fmla="*/ 0 w 9144000"/>
              <a:gd name="connsiteY10" fmla="*/ 0 h 5148583"/>
              <a:gd name="connsiteX11" fmla="*/ 1808767 w 9144000"/>
              <a:gd name="connsiteY11" fmla="*/ 5083 h 5148583"/>
              <a:gd name="connsiteX0" fmla="*/ 1710930 w 9144000"/>
              <a:gd name="connsiteY0" fmla="*/ 79125 h 5156387"/>
              <a:gd name="connsiteX1" fmla="*/ 76730 w 9144000"/>
              <a:gd name="connsiteY1" fmla="*/ 78813 h 5156387"/>
              <a:gd name="connsiteX2" fmla="*/ 67236 w 9144000"/>
              <a:gd name="connsiteY2" fmla="*/ 769507 h 5156387"/>
              <a:gd name="connsiteX3" fmla="*/ 1715264 w 9144000"/>
              <a:gd name="connsiteY3" fmla="*/ 750153 h 5156387"/>
              <a:gd name="connsiteX4" fmla="*/ 1710930 w 9144000"/>
              <a:gd name="connsiteY4" fmla="*/ 79125 h 5156387"/>
              <a:gd name="connsiteX5" fmla="*/ 283184 w 9144000"/>
              <a:gd name="connsiteY5" fmla="*/ 174 h 5156387"/>
              <a:gd name="connsiteX6" fmla="*/ 9142855 w 9144000"/>
              <a:gd name="connsiteY6" fmla="*/ 18301 h 5156387"/>
              <a:gd name="connsiteX7" fmla="*/ 9144000 w 9144000"/>
              <a:gd name="connsiteY7" fmla="*/ 1585205 h 5156387"/>
              <a:gd name="connsiteX8" fmla="*/ 9142855 w 9144000"/>
              <a:gd name="connsiteY8" fmla="*/ 5156387 h 5156387"/>
              <a:gd name="connsiteX9" fmla="*/ 0 w 9144000"/>
              <a:gd name="connsiteY9" fmla="*/ 5156387 h 5156387"/>
              <a:gd name="connsiteX10" fmla="*/ 0 w 9144000"/>
              <a:gd name="connsiteY10" fmla="*/ 7804 h 5156387"/>
              <a:gd name="connsiteX11" fmla="*/ 283184 w 9144000"/>
              <a:gd name="connsiteY11" fmla="*/ 174 h 5156387"/>
              <a:gd name="connsiteX0" fmla="*/ 1714095 w 9147165"/>
              <a:gd name="connsiteY0" fmla="*/ 79125 h 5156387"/>
              <a:gd name="connsiteX1" fmla="*/ 79895 w 9147165"/>
              <a:gd name="connsiteY1" fmla="*/ 78813 h 5156387"/>
              <a:gd name="connsiteX2" fmla="*/ 70401 w 9147165"/>
              <a:gd name="connsiteY2" fmla="*/ 769507 h 5156387"/>
              <a:gd name="connsiteX3" fmla="*/ 1718429 w 9147165"/>
              <a:gd name="connsiteY3" fmla="*/ 750153 h 5156387"/>
              <a:gd name="connsiteX4" fmla="*/ 1714095 w 9147165"/>
              <a:gd name="connsiteY4" fmla="*/ 79125 h 5156387"/>
              <a:gd name="connsiteX5" fmla="*/ 286349 w 9147165"/>
              <a:gd name="connsiteY5" fmla="*/ 174 h 5156387"/>
              <a:gd name="connsiteX6" fmla="*/ 9146020 w 9147165"/>
              <a:gd name="connsiteY6" fmla="*/ 18301 h 5156387"/>
              <a:gd name="connsiteX7" fmla="*/ 9147165 w 9147165"/>
              <a:gd name="connsiteY7" fmla="*/ 1585205 h 5156387"/>
              <a:gd name="connsiteX8" fmla="*/ 9146020 w 9147165"/>
              <a:gd name="connsiteY8" fmla="*/ 5156387 h 5156387"/>
              <a:gd name="connsiteX9" fmla="*/ 3165 w 9147165"/>
              <a:gd name="connsiteY9" fmla="*/ 5156387 h 5156387"/>
              <a:gd name="connsiteX10" fmla="*/ 0 w 9147165"/>
              <a:gd name="connsiteY10" fmla="*/ 7804 h 5156387"/>
              <a:gd name="connsiteX11" fmla="*/ 286349 w 9147165"/>
              <a:gd name="connsiteY11" fmla="*/ 174 h 5156387"/>
              <a:gd name="connsiteX0" fmla="*/ 1722101 w 9155171"/>
              <a:gd name="connsiteY0" fmla="*/ 71321 h 5148583"/>
              <a:gd name="connsiteX1" fmla="*/ 87901 w 9155171"/>
              <a:gd name="connsiteY1" fmla="*/ 71009 h 5148583"/>
              <a:gd name="connsiteX2" fmla="*/ 78407 w 9155171"/>
              <a:gd name="connsiteY2" fmla="*/ 761703 h 5148583"/>
              <a:gd name="connsiteX3" fmla="*/ 1726435 w 9155171"/>
              <a:gd name="connsiteY3" fmla="*/ 742349 h 5148583"/>
              <a:gd name="connsiteX4" fmla="*/ 1722101 w 9155171"/>
              <a:gd name="connsiteY4" fmla="*/ 71321 h 5148583"/>
              <a:gd name="connsiteX5" fmla="*/ 0 w 9155171"/>
              <a:gd name="connsiteY5" fmla="*/ 71824 h 5148583"/>
              <a:gd name="connsiteX6" fmla="*/ 9154026 w 9155171"/>
              <a:gd name="connsiteY6" fmla="*/ 10497 h 5148583"/>
              <a:gd name="connsiteX7" fmla="*/ 9155171 w 9155171"/>
              <a:gd name="connsiteY7" fmla="*/ 1577401 h 5148583"/>
              <a:gd name="connsiteX8" fmla="*/ 9154026 w 9155171"/>
              <a:gd name="connsiteY8" fmla="*/ 5148583 h 5148583"/>
              <a:gd name="connsiteX9" fmla="*/ 11171 w 9155171"/>
              <a:gd name="connsiteY9" fmla="*/ 5148583 h 5148583"/>
              <a:gd name="connsiteX10" fmla="*/ 8006 w 9155171"/>
              <a:gd name="connsiteY10" fmla="*/ 0 h 5148583"/>
              <a:gd name="connsiteX11" fmla="*/ 0 w 9155171"/>
              <a:gd name="connsiteY11" fmla="*/ 71824 h 5148583"/>
              <a:gd name="connsiteX0" fmla="*/ 1714095 w 9147165"/>
              <a:gd name="connsiteY0" fmla="*/ 71321 h 5148583"/>
              <a:gd name="connsiteX1" fmla="*/ 79895 w 9147165"/>
              <a:gd name="connsiteY1" fmla="*/ 71009 h 5148583"/>
              <a:gd name="connsiteX2" fmla="*/ 70401 w 9147165"/>
              <a:gd name="connsiteY2" fmla="*/ 761703 h 5148583"/>
              <a:gd name="connsiteX3" fmla="*/ 1718429 w 9147165"/>
              <a:gd name="connsiteY3" fmla="*/ 742349 h 5148583"/>
              <a:gd name="connsiteX4" fmla="*/ 1714095 w 9147165"/>
              <a:gd name="connsiteY4" fmla="*/ 71321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16401 w 9147165"/>
              <a:gd name="connsiteY0" fmla="*/ 220694 h 5148583"/>
              <a:gd name="connsiteX1" fmla="*/ 79895 w 9147165"/>
              <a:gd name="connsiteY1" fmla="*/ 71009 h 5148583"/>
              <a:gd name="connsiteX2" fmla="*/ 70401 w 9147165"/>
              <a:gd name="connsiteY2" fmla="*/ 761703 h 5148583"/>
              <a:gd name="connsiteX3" fmla="*/ 1718429 w 9147165"/>
              <a:gd name="connsiteY3" fmla="*/ 742349 h 5148583"/>
              <a:gd name="connsiteX4" fmla="*/ 416401 w 9147165"/>
              <a:gd name="connsiteY4" fmla="*/ 220694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16401 w 9147165"/>
              <a:gd name="connsiteY0" fmla="*/ 220694 h 5148583"/>
              <a:gd name="connsiteX1" fmla="*/ 1187683 w 9147165"/>
              <a:gd name="connsiteY1" fmla="*/ 185422 h 5148583"/>
              <a:gd name="connsiteX2" fmla="*/ 70401 w 9147165"/>
              <a:gd name="connsiteY2" fmla="*/ 761703 h 5148583"/>
              <a:gd name="connsiteX3" fmla="*/ 1718429 w 9147165"/>
              <a:gd name="connsiteY3" fmla="*/ 742349 h 5148583"/>
              <a:gd name="connsiteX4" fmla="*/ 416401 w 9147165"/>
              <a:gd name="connsiteY4" fmla="*/ 220694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22731 w 9153495"/>
              <a:gd name="connsiteY0" fmla="*/ 210197 h 5138086"/>
              <a:gd name="connsiteX1" fmla="*/ 1194013 w 9153495"/>
              <a:gd name="connsiteY1" fmla="*/ 174925 h 5138086"/>
              <a:gd name="connsiteX2" fmla="*/ 76731 w 9153495"/>
              <a:gd name="connsiteY2" fmla="*/ 751206 h 5138086"/>
              <a:gd name="connsiteX3" fmla="*/ 1724759 w 9153495"/>
              <a:gd name="connsiteY3" fmla="*/ 731852 h 5138086"/>
              <a:gd name="connsiteX4" fmla="*/ 422731 w 9153495"/>
              <a:gd name="connsiteY4" fmla="*/ 210197 h 5138086"/>
              <a:gd name="connsiteX5" fmla="*/ 0 w 9153495"/>
              <a:gd name="connsiteY5" fmla="*/ 62600 h 5138086"/>
              <a:gd name="connsiteX6" fmla="*/ 9152350 w 9153495"/>
              <a:gd name="connsiteY6" fmla="*/ 0 h 5138086"/>
              <a:gd name="connsiteX7" fmla="*/ 9153495 w 9153495"/>
              <a:gd name="connsiteY7" fmla="*/ 1566904 h 5138086"/>
              <a:gd name="connsiteX8" fmla="*/ 9152350 w 9153495"/>
              <a:gd name="connsiteY8" fmla="*/ 5138086 h 5138086"/>
              <a:gd name="connsiteX9" fmla="*/ 9495 w 9153495"/>
              <a:gd name="connsiteY9" fmla="*/ 5138086 h 5138086"/>
              <a:gd name="connsiteX10" fmla="*/ 0 w 9153495"/>
              <a:gd name="connsiteY10" fmla="*/ 62600 h 5138086"/>
              <a:gd name="connsiteX0" fmla="*/ 422731 w 9153495"/>
              <a:gd name="connsiteY0" fmla="*/ 210197 h 5138086"/>
              <a:gd name="connsiteX1" fmla="*/ 1194013 w 9153495"/>
              <a:gd name="connsiteY1" fmla="*/ 174925 h 5138086"/>
              <a:gd name="connsiteX2" fmla="*/ 76731 w 9153495"/>
              <a:gd name="connsiteY2" fmla="*/ 751206 h 5138086"/>
              <a:gd name="connsiteX3" fmla="*/ 1724759 w 9153495"/>
              <a:gd name="connsiteY3" fmla="*/ 731852 h 5138086"/>
              <a:gd name="connsiteX4" fmla="*/ 422731 w 9153495"/>
              <a:gd name="connsiteY4" fmla="*/ 210197 h 5138086"/>
              <a:gd name="connsiteX5" fmla="*/ 0 w 9153495"/>
              <a:gd name="connsiteY5" fmla="*/ 62600 h 5138086"/>
              <a:gd name="connsiteX6" fmla="*/ 363989 w 9153495"/>
              <a:gd name="connsiteY6" fmla="*/ 65778 h 5138086"/>
              <a:gd name="connsiteX7" fmla="*/ 9152350 w 9153495"/>
              <a:gd name="connsiteY7" fmla="*/ 0 h 5138086"/>
              <a:gd name="connsiteX8" fmla="*/ 9153495 w 9153495"/>
              <a:gd name="connsiteY8" fmla="*/ 1566904 h 5138086"/>
              <a:gd name="connsiteX9" fmla="*/ 9152350 w 9153495"/>
              <a:gd name="connsiteY9" fmla="*/ 5138086 h 5138086"/>
              <a:gd name="connsiteX10" fmla="*/ 9495 w 9153495"/>
              <a:gd name="connsiteY10" fmla="*/ 5138086 h 5138086"/>
              <a:gd name="connsiteX11" fmla="*/ 0 w 9153495"/>
              <a:gd name="connsiteY11" fmla="*/ 62600 h 5138086"/>
              <a:gd name="connsiteX0" fmla="*/ 438556 w 9169320"/>
              <a:gd name="connsiteY0" fmla="*/ 230229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438556 w 9169320"/>
              <a:gd name="connsiteY4" fmla="*/ 230229 h 5158118"/>
              <a:gd name="connsiteX5" fmla="*/ 15825 w 9169320"/>
              <a:gd name="connsiteY5" fmla="*/ 82632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15825 w 9169320"/>
              <a:gd name="connsiteY11" fmla="*/ 82632 h 5158118"/>
              <a:gd name="connsiteX0" fmla="*/ 438556 w 9169320"/>
              <a:gd name="connsiteY0" fmla="*/ 230229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438556 w 9169320"/>
              <a:gd name="connsiteY4" fmla="*/ 230229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355433 w 9169320"/>
              <a:gd name="connsiteY1" fmla="*/ 360221 h 5158118"/>
              <a:gd name="connsiteX2" fmla="*/ 92556 w 9169320"/>
              <a:gd name="connsiteY2" fmla="*/ 771238 h 5158118"/>
              <a:gd name="connsiteX3" fmla="*/ 1740584 w 9169320"/>
              <a:gd name="connsiteY3" fmla="*/ 751884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355433 w 9169320"/>
              <a:gd name="connsiteY1" fmla="*/ 360221 h 5158118"/>
              <a:gd name="connsiteX2" fmla="*/ 92556 w 9169320"/>
              <a:gd name="connsiteY2" fmla="*/ 771238 h 5158118"/>
              <a:gd name="connsiteX3" fmla="*/ 1613979 w 9169320"/>
              <a:gd name="connsiteY3" fmla="*/ 1530528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840699 w 9169320"/>
              <a:gd name="connsiteY0" fmla="*/ 277901 h 5158118"/>
              <a:gd name="connsiteX1" fmla="*/ 1355433 w 9169320"/>
              <a:gd name="connsiteY1" fmla="*/ 360221 h 5158118"/>
              <a:gd name="connsiteX2" fmla="*/ 92556 w 9169320"/>
              <a:gd name="connsiteY2" fmla="*/ 771238 h 5158118"/>
              <a:gd name="connsiteX3" fmla="*/ 1613979 w 9169320"/>
              <a:gd name="connsiteY3" fmla="*/ 1530528 h 5158118"/>
              <a:gd name="connsiteX4" fmla="*/ 1840699 w 9169320"/>
              <a:gd name="connsiteY4" fmla="*/ 2779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840699 w 9169320"/>
              <a:gd name="connsiteY0" fmla="*/ 277901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1840699 w 9169320"/>
              <a:gd name="connsiteY4" fmla="*/ 2779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2394593 w 9169320"/>
              <a:gd name="connsiteY0" fmla="*/ 382780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2394593 w 9169320"/>
              <a:gd name="connsiteY4" fmla="*/ 382780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613979 w 9169320"/>
              <a:gd name="connsiteY0" fmla="*/ 1530528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1670951 w 9169320"/>
              <a:gd name="connsiteY0" fmla="*/ 316479 h 5158118"/>
              <a:gd name="connsiteX1" fmla="*/ 1501028 w 9169320"/>
              <a:gd name="connsiteY1" fmla="*/ 668500 h 5158118"/>
              <a:gd name="connsiteX2" fmla="*/ 92556 w 9169320"/>
              <a:gd name="connsiteY2" fmla="*/ 771238 h 5158118"/>
              <a:gd name="connsiteX3" fmla="*/ 1670951 w 9169320"/>
              <a:gd name="connsiteY3" fmla="*/ 316479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2300808 w 9169320"/>
              <a:gd name="connsiteY0" fmla="*/ 767775 h 5158118"/>
              <a:gd name="connsiteX1" fmla="*/ 1501028 w 9169320"/>
              <a:gd name="connsiteY1" fmla="*/ 668500 h 5158118"/>
              <a:gd name="connsiteX2" fmla="*/ 92556 w 9169320"/>
              <a:gd name="connsiteY2" fmla="*/ 771238 h 5158118"/>
              <a:gd name="connsiteX3" fmla="*/ 2300808 w 9169320"/>
              <a:gd name="connsiteY3" fmla="*/ 767775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92556 w 9169320"/>
              <a:gd name="connsiteY0" fmla="*/ 771238 h 5158118"/>
              <a:gd name="connsiteX1" fmla="*/ 1501028 w 9169320"/>
              <a:gd name="connsiteY1" fmla="*/ 668500 h 5158118"/>
              <a:gd name="connsiteX2" fmla="*/ 92556 w 9169320"/>
              <a:gd name="connsiteY2" fmla="*/ 77123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216344 w 9169320"/>
              <a:gd name="connsiteY0" fmla="*/ 523344 h 5158118"/>
              <a:gd name="connsiteX1" fmla="*/ 1501028 w 9169320"/>
              <a:gd name="connsiteY1" fmla="*/ 668500 h 5158118"/>
              <a:gd name="connsiteX2" fmla="*/ 2216344 w 9169320"/>
              <a:gd name="connsiteY2" fmla="*/ 523344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74425 w 9169320"/>
              <a:gd name="connsiteY0" fmla="*/ 748992 h 5158118"/>
              <a:gd name="connsiteX1" fmla="*/ 1501028 w 9169320"/>
              <a:gd name="connsiteY1" fmla="*/ 668500 h 5158118"/>
              <a:gd name="connsiteX2" fmla="*/ 1374425 w 9169320"/>
              <a:gd name="connsiteY2" fmla="*/ 74899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74425 w 9169320"/>
              <a:gd name="connsiteY0" fmla="*/ 748992 h 5158118"/>
              <a:gd name="connsiteX1" fmla="*/ 1501028 w 9169320"/>
              <a:gd name="connsiteY1" fmla="*/ 668500 h 5158118"/>
              <a:gd name="connsiteX2" fmla="*/ 1374425 w 9169320"/>
              <a:gd name="connsiteY2" fmla="*/ 74899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991621 w 9169320"/>
              <a:gd name="connsiteY0" fmla="*/ 253202 h 5158118"/>
              <a:gd name="connsiteX1" fmla="*/ 1501028 w 9169320"/>
              <a:gd name="connsiteY1" fmla="*/ 668500 h 5158118"/>
              <a:gd name="connsiteX2" fmla="*/ 1991621 w 9169320"/>
              <a:gd name="connsiteY2" fmla="*/ 25320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01028 w 9169320"/>
              <a:gd name="connsiteY1" fmla="*/ 668500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64330 w 9169320"/>
              <a:gd name="connsiteY1" fmla="*/ 747954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64330 w 9169320"/>
              <a:gd name="connsiteY1" fmla="*/ 747954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2115059 w 9169320"/>
              <a:gd name="connsiteY1" fmla="*/ 751133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96581 w 9169320"/>
              <a:gd name="connsiteY0" fmla="*/ 1000064 h 5158118"/>
              <a:gd name="connsiteX1" fmla="*/ 2115059 w 9169320"/>
              <a:gd name="connsiteY1" fmla="*/ 751133 h 5158118"/>
              <a:gd name="connsiteX2" fmla="*/ 1396581 w 9169320"/>
              <a:gd name="connsiteY2" fmla="*/ 1000064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102400 w 9169320"/>
              <a:gd name="connsiteY0" fmla="*/ 2547818 h 5158118"/>
              <a:gd name="connsiteX1" fmla="*/ 2115059 w 9169320"/>
              <a:gd name="connsiteY1" fmla="*/ 751133 h 5158118"/>
              <a:gd name="connsiteX2" fmla="*/ 2102400 w 9169320"/>
              <a:gd name="connsiteY2" fmla="*/ 254781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102400 w 9169320"/>
              <a:gd name="connsiteY0" fmla="*/ 2547818 h 5158118"/>
              <a:gd name="connsiteX1" fmla="*/ 2115059 w 9169320"/>
              <a:gd name="connsiteY1" fmla="*/ 751133 h 5158118"/>
              <a:gd name="connsiteX2" fmla="*/ 2102400 w 9169320"/>
              <a:gd name="connsiteY2" fmla="*/ 254781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193071 w 9169320"/>
              <a:gd name="connsiteY3" fmla="*/ 387733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193071 w 9169320"/>
              <a:gd name="connsiteY9" fmla="*/ 387733 h 5158118"/>
              <a:gd name="connsiteX0" fmla="*/ 2624644 w 9340237"/>
              <a:gd name="connsiteY0" fmla="*/ 1588020 h 5158118"/>
              <a:gd name="connsiteX1" fmla="*/ 2285976 w 9340237"/>
              <a:gd name="connsiteY1" fmla="*/ 751133 h 5158118"/>
              <a:gd name="connsiteX2" fmla="*/ 2624644 w 9340237"/>
              <a:gd name="connsiteY2" fmla="*/ 158802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2187859 w 9340237"/>
              <a:gd name="connsiteY0" fmla="*/ 250024 h 5158118"/>
              <a:gd name="connsiteX1" fmla="*/ 2285976 w 9340237"/>
              <a:gd name="connsiteY1" fmla="*/ 751133 h 5158118"/>
              <a:gd name="connsiteX2" fmla="*/ 2187859 w 9340237"/>
              <a:gd name="connsiteY2" fmla="*/ 250024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1902999 w 9340237"/>
              <a:gd name="connsiteY0" fmla="*/ 163176 h 5268315"/>
              <a:gd name="connsiteX1" fmla="*/ 2285976 w 9340237"/>
              <a:gd name="connsiteY1" fmla="*/ 861330 h 5268315"/>
              <a:gd name="connsiteX2" fmla="*/ 1902999 w 9340237"/>
              <a:gd name="connsiteY2" fmla="*/ 163176 h 5268315"/>
              <a:gd name="connsiteX3" fmla="*/ 0 w 9340237"/>
              <a:gd name="connsiteY3" fmla="*/ 259569 h 5268315"/>
              <a:gd name="connsiteX4" fmla="*/ 170917 w 9340237"/>
              <a:gd name="connsiteY4" fmla="*/ 110197 h 5268315"/>
              <a:gd name="connsiteX5" fmla="*/ 9339092 w 9340237"/>
              <a:gd name="connsiteY5" fmla="*/ 130229 h 5268315"/>
              <a:gd name="connsiteX6" fmla="*/ 9340237 w 9340237"/>
              <a:gd name="connsiteY6" fmla="*/ 1697133 h 5268315"/>
              <a:gd name="connsiteX7" fmla="*/ 9339092 w 9340237"/>
              <a:gd name="connsiteY7" fmla="*/ 5268315 h 5268315"/>
              <a:gd name="connsiteX8" fmla="*/ 196237 w 9340237"/>
              <a:gd name="connsiteY8" fmla="*/ 5268315 h 5268315"/>
              <a:gd name="connsiteX9" fmla="*/ 0 w 9340237"/>
              <a:gd name="connsiteY9" fmla="*/ 259569 h 5268315"/>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54680 h 5158118"/>
              <a:gd name="connsiteX1" fmla="*/ 2285976 w 9340237"/>
              <a:gd name="connsiteY1" fmla="*/ 751133 h 5158118"/>
              <a:gd name="connsiteX2" fmla="*/ 1902999 w 9340237"/>
              <a:gd name="connsiteY2" fmla="*/ 15468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1902999 w 9340237"/>
              <a:gd name="connsiteY0" fmla="*/ 154680 h 5158118"/>
              <a:gd name="connsiteX1" fmla="*/ 1912494 w 9340237"/>
              <a:gd name="connsiteY1" fmla="*/ 776558 h 5158118"/>
              <a:gd name="connsiteX2" fmla="*/ 1902999 w 9340237"/>
              <a:gd name="connsiteY2" fmla="*/ 15468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0 w 9340237"/>
              <a:gd name="connsiteY0" fmla="*/ 149372 h 5158118"/>
              <a:gd name="connsiteX1" fmla="*/ 170917 w 9340237"/>
              <a:gd name="connsiteY1" fmla="*/ 0 h 5158118"/>
              <a:gd name="connsiteX2" fmla="*/ 9339092 w 9340237"/>
              <a:gd name="connsiteY2" fmla="*/ 20032 h 5158118"/>
              <a:gd name="connsiteX3" fmla="*/ 9340237 w 9340237"/>
              <a:gd name="connsiteY3" fmla="*/ 1586936 h 5158118"/>
              <a:gd name="connsiteX4" fmla="*/ 9339092 w 9340237"/>
              <a:gd name="connsiteY4" fmla="*/ 5158118 h 5158118"/>
              <a:gd name="connsiteX5" fmla="*/ 196237 w 9340237"/>
              <a:gd name="connsiteY5" fmla="*/ 5158118 h 5158118"/>
              <a:gd name="connsiteX6" fmla="*/ 0 w 9340237"/>
              <a:gd name="connsiteY6" fmla="*/ 149372 h 5158118"/>
              <a:gd name="connsiteX0" fmla="*/ 0 w 9185147"/>
              <a:gd name="connsiteY0" fmla="*/ 139838 h 5158118"/>
              <a:gd name="connsiteX1" fmla="*/ 15827 w 9185147"/>
              <a:gd name="connsiteY1" fmla="*/ 0 h 5158118"/>
              <a:gd name="connsiteX2" fmla="*/ 9184002 w 9185147"/>
              <a:gd name="connsiteY2" fmla="*/ 20032 h 5158118"/>
              <a:gd name="connsiteX3" fmla="*/ 9185147 w 9185147"/>
              <a:gd name="connsiteY3" fmla="*/ 1586936 h 5158118"/>
              <a:gd name="connsiteX4" fmla="*/ 9184002 w 9185147"/>
              <a:gd name="connsiteY4" fmla="*/ 5158118 h 5158118"/>
              <a:gd name="connsiteX5" fmla="*/ 41147 w 9185147"/>
              <a:gd name="connsiteY5" fmla="*/ 5158118 h 5158118"/>
              <a:gd name="connsiteX6" fmla="*/ 0 w 9185147"/>
              <a:gd name="connsiteY6" fmla="*/ 139838 h 5158118"/>
              <a:gd name="connsiteX0" fmla="*/ 647343 w 9832490"/>
              <a:gd name="connsiteY0" fmla="*/ 231921 h 5250201"/>
              <a:gd name="connsiteX1" fmla="*/ 663170 w 9832490"/>
              <a:gd name="connsiteY1" fmla="*/ 92083 h 5250201"/>
              <a:gd name="connsiteX2" fmla="*/ 9831345 w 9832490"/>
              <a:gd name="connsiteY2" fmla="*/ 112115 h 5250201"/>
              <a:gd name="connsiteX3" fmla="*/ 9832490 w 9832490"/>
              <a:gd name="connsiteY3" fmla="*/ 1679019 h 5250201"/>
              <a:gd name="connsiteX4" fmla="*/ 9831345 w 9832490"/>
              <a:gd name="connsiteY4" fmla="*/ 5250201 h 5250201"/>
              <a:gd name="connsiteX5" fmla="*/ 688490 w 9832490"/>
              <a:gd name="connsiteY5" fmla="*/ 5250201 h 5250201"/>
              <a:gd name="connsiteX6" fmla="*/ 650509 w 9832490"/>
              <a:gd name="connsiteY6" fmla="*/ 409896 h 5250201"/>
              <a:gd name="connsiteX7" fmla="*/ 647343 w 9832490"/>
              <a:gd name="connsiteY7" fmla="*/ 231921 h 5250201"/>
              <a:gd name="connsiteX0" fmla="*/ 369443 w 9554590"/>
              <a:gd name="connsiteY0" fmla="*/ 403914 h 5422194"/>
              <a:gd name="connsiteX1" fmla="*/ 385270 w 9554590"/>
              <a:gd name="connsiteY1" fmla="*/ 264076 h 5422194"/>
              <a:gd name="connsiteX2" fmla="*/ 9553445 w 9554590"/>
              <a:gd name="connsiteY2" fmla="*/ 284108 h 5422194"/>
              <a:gd name="connsiteX3" fmla="*/ 9554590 w 9554590"/>
              <a:gd name="connsiteY3" fmla="*/ 1851012 h 5422194"/>
              <a:gd name="connsiteX4" fmla="*/ 9553445 w 9554590"/>
              <a:gd name="connsiteY4" fmla="*/ 5422194 h 5422194"/>
              <a:gd name="connsiteX5" fmla="*/ 410590 w 9554590"/>
              <a:gd name="connsiteY5" fmla="*/ 5422194 h 5422194"/>
              <a:gd name="connsiteX6" fmla="*/ 2113419 w 9554590"/>
              <a:gd name="connsiteY6" fmla="*/ 346707 h 5422194"/>
              <a:gd name="connsiteX7" fmla="*/ 369443 w 9554590"/>
              <a:gd name="connsiteY7" fmla="*/ 403914 h 5422194"/>
              <a:gd name="connsiteX0" fmla="*/ 369443 w 9554590"/>
              <a:gd name="connsiteY0" fmla="*/ 139838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369443 w 9554590"/>
              <a:gd name="connsiteY7" fmla="*/ 139838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336780 w 9477615"/>
              <a:gd name="connsiteY0" fmla="*/ 79453 h 5158118"/>
              <a:gd name="connsiteX1" fmla="*/ 308295 w 9477615"/>
              <a:gd name="connsiteY1" fmla="*/ 0 h 5158118"/>
              <a:gd name="connsiteX2" fmla="*/ 9476470 w 9477615"/>
              <a:gd name="connsiteY2" fmla="*/ 20032 h 5158118"/>
              <a:gd name="connsiteX3" fmla="*/ 9477615 w 9477615"/>
              <a:gd name="connsiteY3" fmla="*/ 1586936 h 5158118"/>
              <a:gd name="connsiteX4" fmla="*/ 9476470 w 9477615"/>
              <a:gd name="connsiteY4" fmla="*/ 5158118 h 5158118"/>
              <a:gd name="connsiteX5" fmla="*/ 333615 w 9477615"/>
              <a:gd name="connsiteY5" fmla="*/ 5158118 h 5158118"/>
              <a:gd name="connsiteX6" fmla="*/ 2039610 w 9477615"/>
              <a:gd name="connsiteY6" fmla="*/ 756396 h 5158118"/>
              <a:gd name="connsiteX7" fmla="*/ 2036444 w 9477615"/>
              <a:gd name="connsiteY7" fmla="*/ 82631 h 5158118"/>
              <a:gd name="connsiteX8" fmla="*/ 336780 w 9477615"/>
              <a:gd name="connsiteY8"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70371 w 9811206"/>
              <a:gd name="connsiteY9" fmla="*/ 79453 h 5158118"/>
              <a:gd name="connsiteX0" fmla="*/ 651381 w 9811206"/>
              <a:gd name="connsiteY0" fmla="*/ 82632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51381 w 9811206"/>
              <a:gd name="connsiteY9" fmla="*/ 82632 h 5158118"/>
              <a:gd name="connsiteX0" fmla="*/ 651381 w 9811206"/>
              <a:gd name="connsiteY0" fmla="*/ 79454 h 5154940"/>
              <a:gd name="connsiteX1" fmla="*/ 673537 w 9811206"/>
              <a:gd name="connsiteY1" fmla="*/ 0 h 5154940"/>
              <a:gd name="connsiteX2" fmla="*/ 9810061 w 9811206"/>
              <a:gd name="connsiteY2" fmla="*/ 16854 h 5154940"/>
              <a:gd name="connsiteX3" fmla="*/ 9811206 w 9811206"/>
              <a:gd name="connsiteY3" fmla="*/ 1583758 h 5154940"/>
              <a:gd name="connsiteX4" fmla="*/ 9810061 w 9811206"/>
              <a:gd name="connsiteY4" fmla="*/ 5154940 h 5154940"/>
              <a:gd name="connsiteX5" fmla="*/ 667206 w 9811206"/>
              <a:gd name="connsiteY5" fmla="*/ 5154940 h 5154940"/>
              <a:gd name="connsiteX6" fmla="*/ 657711 w 9811206"/>
              <a:gd name="connsiteY6" fmla="*/ 772287 h 5154940"/>
              <a:gd name="connsiteX7" fmla="*/ 2376366 w 9811206"/>
              <a:gd name="connsiteY7" fmla="*/ 769109 h 5154940"/>
              <a:gd name="connsiteX8" fmla="*/ 2376365 w 9811206"/>
              <a:gd name="connsiteY8" fmla="*/ 85809 h 5154940"/>
              <a:gd name="connsiteX9" fmla="*/ 651381 w 9811206"/>
              <a:gd name="connsiteY9" fmla="*/ 79454 h 5154940"/>
              <a:gd name="connsiteX0" fmla="*/ 651381 w 9811206"/>
              <a:gd name="connsiteY0" fmla="*/ 251073 h 5326559"/>
              <a:gd name="connsiteX1" fmla="*/ 645051 w 9811206"/>
              <a:gd name="connsiteY1" fmla="*/ 0 h 5326559"/>
              <a:gd name="connsiteX2" fmla="*/ 9810061 w 9811206"/>
              <a:gd name="connsiteY2" fmla="*/ 188473 h 5326559"/>
              <a:gd name="connsiteX3" fmla="*/ 9811206 w 9811206"/>
              <a:gd name="connsiteY3" fmla="*/ 1755377 h 5326559"/>
              <a:gd name="connsiteX4" fmla="*/ 9810061 w 9811206"/>
              <a:gd name="connsiteY4" fmla="*/ 5326559 h 5326559"/>
              <a:gd name="connsiteX5" fmla="*/ 667206 w 9811206"/>
              <a:gd name="connsiteY5" fmla="*/ 5326559 h 5326559"/>
              <a:gd name="connsiteX6" fmla="*/ 657711 w 9811206"/>
              <a:gd name="connsiteY6" fmla="*/ 943906 h 5326559"/>
              <a:gd name="connsiteX7" fmla="*/ 2376366 w 9811206"/>
              <a:gd name="connsiteY7" fmla="*/ 940728 h 5326559"/>
              <a:gd name="connsiteX8" fmla="*/ 2376365 w 9811206"/>
              <a:gd name="connsiteY8" fmla="*/ 257428 h 5326559"/>
              <a:gd name="connsiteX9" fmla="*/ 651381 w 9811206"/>
              <a:gd name="connsiteY9" fmla="*/ 251073 h 5326559"/>
              <a:gd name="connsiteX0" fmla="*/ 651381 w 9811206"/>
              <a:gd name="connsiteY0" fmla="*/ 251073 h 5326559"/>
              <a:gd name="connsiteX1" fmla="*/ 645051 w 9811206"/>
              <a:gd name="connsiteY1" fmla="*/ 0 h 5326559"/>
              <a:gd name="connsiteX2" fmla="*/ 9810061 w 9811206"/>
              <a:gd name="connsiteY2" fmla="*/ 188473 h 5326559"/>
              <a:gd name="connsiteX3" fmla="*/ 9811206 w 9811206"/>
              <a:gd name="connsiteY3" fmla="*/ 1755377 h 5326559"/>
              <a:gd name="connsiteX4" fmla="*/ 9810061 w 9811206"/>
              <a:gd name="connsiteY4" fmla="*/ 5326559 h 5326559"/>
              <a:gd name="connsiteX5" fmla="*/ 667206 w 9811206"/>
              <a:gd name="connsiteY5" fmla="*/ 5326559 h 5326559"/>
              <a:gd name="connsiteX6" fmla="*/ 657711 w 9811206"/>
              <a:gd name="connsiteY6" fmla="*/ 943906 h 5326559"/>
              <a:gd name="connsiteX7" fmla="*/ 2376366 w 9811206"/>
              <a:gd name="connsiteY7" fmla="*/ 940728 h 5326559"/>
              <a:gd name="connsiteX8" fmla="*/ 2376365 w 9811206"/>
              <a:gd name="connsiteY8" fmla="*/ 257428 h 5326559"/>
              <a:gd name="connsiteX9" fmla="*/ 651381 w 9811206"/>
              <a:gd name="connsiteY9" fmla="*/ 251073 h 5326559"/>
              <a:gd name="connsiteX0" fmla="*/ 651381 w 9811206"/>
              <a:gd name="connsiteY0" fmla="*/ 62600 h 5138086"/>
              <a:gd name="connsiteX1" fmla="*/ 629226 w 9811206"/>
              <a:gd name="connsiteY1" fmla="*/ 2215 h 5138086"/>
              <a:gd name="connsiteX2" fmla="*/ 9810061 w 9811206"/>
              <a:gd name="connsiteY2" fmla="*/ 0 h 5138086"/>
              <a:gd name="connsiteX3" fmla="*/ 9811206 w 9811206"/>
              <a:gd name="connsiteY3" fmla="*/ 1566904 h 5138086"/>
              <a:gd name="connsiteX4" fmla="*/ 9810061 w 9811206"/>
              <a:gd name="connsiteY4" fmla="*/ 5138086 h 5138086"/>
              <a:gd name="connsiteX5" fmla="*/ 667206 w 9811206"/>
              <a:gd name="connsiteY5" fmla="*/ 5138086 h 5138086"/>
              <a:gd name="connsiteX6" fmla="*/ 657711 w 9811206"/>
              <a:gd name="connsiteY6" fmla="*/ 755433 h 5138086"/>
              <a:gd name="connsiteX7" fmla="*/ 2376366 w 9811206"/>
              <a:gd name="connsiteY7" fmla="*/ 752255 h 5138086"/>
              <a:gd name="connsiteX8" fmla="*/ 2376365 w 9811206"/>
              <a:gd name="connsiteY8" fmla="*/ 68955 h 5138086"/>
              <a:gd name="connsiteX9" fmla="*/ 651381 w 9811206"/>
              <a:gd name="connsiteY9" fmla="*/ 62600 h 5138086"/>
              <a:gd name="connsiteX0" fmla="*/ 651381 w 9811206"/>
              <a:gd name="connsiteY0" fmla="*/ 73097 h 5148583"/>
              <a:gd name="connsiteX1" fmla="*/ 629226 w 9811206"/>
              <a:gd name="connsiteY1" fmla="*/ 0 h 5148583"/>
              <a:gd name="connsiteX2" fmla="*/ 9810061 w 9811206"/>
              <a:gd name="connsiteY2" fmla="*/ 10497 h 5148583"/>
              <a:gd name="connsiteX3" fmla="*/ 9811206 w 9811206"/>
              <a:gd name="connsiteY3" fmla="*/ 1577401 h 5148583"/>
              <a:gd name="connsiteX4" fmla="*/ 9810061 w 9811206"/>
              <a:gd name="connsiteY4" fmla="*/ 5148583 h 5148583"/>
              <a:gd name="connsiteX5" fmla="*/ 667206 w 9811206"/>
              <a:gd name="connsiteY5" fmla="*/ 5148583 h 5148583"/>
              <a:gd name="connsiteX6" fmla="*/ 657711 w 9811206"/>
              <a:gd name="connsiteY6" fmla="*/ 765930 h 5148583"/>
              <a:gd name="connsiteX7" fmla="*/ 2376366 w 9811206"/>
              <a:gd name="connsiteY7" fmla="*/ 762752 h 5148583"/>
              <a:gd name="connsiteX8" fmla="*/ 2376365 w 9811206"/>
              <a:gd name="connsiteY8" fmla="*/ 79452 h 5148583"/>
              <a:gd name="connsiteX9" fmla="*/ 651381 w 9811206"/>
              <a:gd name="connsiteY9" fmla="*/ 73097 h 5148583"/>
              <a:gd name="connsiteX0" fmla="*/ 651381 w 9811206"/>
              <a:gd name="connsiteY0" fmla="*/ 69919 h 5145405"/>
              <a:gd name="connsiteX1" fmla="*/ 67353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73097 h 5148583"/>
              <a:gd name="connsiteX1" fmla="*/ 736839 w 9811206"/>
              <a:gd name="connsiteY1" fmla="*/ 0 h 5148583"/>
              <a:gd name="connsiteX2" fmla="*/ 9810061 w 9811206"/>
              <a:gd name="connsiteY2" fmla="*/ 10497 h 5148583"/>
              <a:gd name="connsiteX3" fmla="*/ 9811206 w 9811206"/>
              <a:gd name="connsiteY3" fmla="*/ 1577401 h 5148583"/>
              <a:gd name="connsiteX4" fmla="*/ 9810061 w 9811206"/>
              <a:gd name="connsiteY4" fmla="*/ 5148583 h 5148583"/>
              <a:gd name="connsiteX5" fmla="*/ 667206 w 9811206"/>
              <a:gd name="connsiteY5" fmla="*/ 5148583 h 5148583"/>
              <a:gd name="connsiteX6" fmla="*/ 657711 w 9811206"/>
              <a:gd name="connsiteY6" fmla="*/ 765930 h 5148583"/>
              <a:gd name="connsiteX7" fmla="*/ 2376366 w 9811206"/>
              <a:gd name="connsiteY7" fmla="*/ 762752 h 5148583"/>
              <a:gd name="connsiteX8" fmla="*/ 2376365 w 9811206"/>
              <a:gd name="connsiteY8" fmla="*/ 79452 h 5148583"/>
              <a:gd name="connsiteX9" fmla="*/ 651381 w 9811206"/>
              <a:gd name="connsiteY9" fmla="*/ 73097 h 5148583"/>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86088 h 5161574"/>
              <a:gd name="connsiteX1" fmla="*/ 667207 w 9811206"/>
              <a:gd name="connsiteY1" fmla="*/ 16169 h 5161574"/>
              <a:gd name="connsiteX2" fmla="*/ 9810061 w 9811206"/>
              <a:gd name="connsiteY2" fmla="*/ 23488 h 5161574"/>
              <a:gd name="connsiteX3" fmla="*/ 9811206 w 9811206"/>
              <a:gd name="connsiteY3" fmla="*/ 1590392 h 5161574"/>
              <a:gd name="connsiteX4" fmla="*/ 9810061 w 9811206"/>
              <a:gd name="connsiteY4" fmla="*/ 5161574 h 5161574"/>
              <a:gd name="connsiteX5" fmla="*/ 667206 w 9811206"/>
              <a:gd name="connsiteY5" fmla="*/ 5161574 h 5161574"/>
              <a:gd name="connsiteX6" fmla="*/ 657711 w 9811206"/>
              <a:gd name="connsiteY6" fmla="*/ 778921 h 5161574"/>
              <a:gd name="connsiteX7" fmla="*/ 2376366 w 9811206"/>
              <a:gd name="connsiteY7" fmla="*/ 775743 h 5161574"/>
              <a:gd name="connsiteX8" fmla="*/ 2376365 w 9811206"/>
              <a:gd name="connsiteY8" fmla="*/ 92443 h 5161574"/>
              <a:gd name="connsiteX9" fmla="*/ 651381 w 9811206"/>
              <a:gd name="connsiteY9" fmla="*/ 86088 h 5161574"/>
              <a:gd name="connsiteX0" fmla="*/ 651381 w 9811206"/>
              <a:gd name="connsiteY0" fmla="*/ 73588 h 5149074"/>
              <a:gd name="connsiteX1" fmla="*/ 667207 w 9811206"/>
              <a:gd name="connsiteY1" fmla="*/ 3669 h 5149074"/>
              <a:gd name="connsiteX2" fmla="*/ 9810061 w 9811206"/>
              <a:gd name="connsiteY2" fmla="*/ 10988 h 5149074"/>
              <a:gd name="connsiteX3" fmla="*/ 9811206 w 9811206"/>
              <a:gd name="connsiteY3" fmla="*/ 1577892 h 5149074"/>
              <a:gd name="connsiteX4" fmla="*/ 9810061 w 9811206"/>
              <a:gd name="connsiteY4" fmla="*/ 5149074 h 5149074"/>
              <a:gd name="connsiteX5" fmla="*/ 667206 w 9811206"/>
              <a:gd name="connsiteY5" fmla="*/ 5149074 h 5149074"/>
              <a:gd name="connsiteX6" fmla="*/ 657711 w 9811206"/>
              <a:gd name="connsiteY6" fmla="*/ 766421 h 5149074"/>
              <a:gd name="connsiteX7" fmla="*/ 2376366 w 9811206"/>
              <a:gd name="connsiteY7" fmla="*/ 763243 h 5149074"/>
              <a:gd name="connsiteX8" fmla="*/ 2376365 w 9811206"/>
              <a:gd name="connsiteY8" fmla="*/ 79943 h 5149074"/>
              <a:gd name="connsiteX9" fmla="*/ 651381 w 9811206"/>
              <a:gd name="connsiteY9" fmla="*/ 73588 h 5149074"/>
              <a:gd name="connsiteX0" fmla="*/ 651381 w 9811206"/>
              <a:gd name="connsiteY0" fmla="*/ 70322 h 5145808"/>
              <a:gd name="connsiteX1" fmla="*/ 667207 w 9811206"/>
              <a:gd name="connsiteY1" fmla="*/ 403 h 5145808"/>
              <a:gd name="connsiteX2" fmla="*/ 9810061 w 9811206"/>
              <a:gd name="connsiteY2" fmla="*/ 7722 h 5145808"/>
              <a:gd name="connsiteX3" fmla="*/ 9811206 w 9811206"/>
              <a:gd name="connsiteY3" fmla="*/ 1574626 h 5145808"/>
              <a:gd name="connsiteX4" fmla="*/ 9810061 w 9811206"/>
              <a:gd name="connsiteY4" fmla="*/ 5145808 h 5145808"/>
              <a:gd name="connsiteX5" fmla="*/ 667206 w 9811206"/>
              <a:gd name="connsiteY5" fmla="*/ 5145808 h 5145808"/>
              <a:gd name="connsiteX6" fmla="*/ 657711 w 9811206"/>
              <a:gd name="connsiteY6" fmla="*/ 763155 h 5145808"/>
              <a:gd name="connsiteX7" fmla="*/ 2376366 w 9811206"/>
              <a:gd name="connsiteY7" fmla="*/ 759977 h 5145808"/>
              <a:gd name="connsiteX8" fmla="*/ 2376365 w 9811206"/>
              <a:gd name="connsiteY8" fmla="*/ 76677 h 5145808"/>
              <a:gd name="connsiteX9" fmla="*/ 651381 w 9811206"/>
              <a:gd name="connsiteY9" fmla="*/ 70322 h 5145808"/>
              <a:gd name="connsiteX0" fmla="*/ 651381 w 9811206"/>
              <a:gd name="connsiteY0" fmla="*/ 70322 h 5145808"/>
              <a:gd name="connsiteX1" fmla="*/ 667207 w 9811206"/>
              <a:gd name="connsiteY1" fmla="*/ 403 h 5145808"/>
              <a:gd name="connsiteX2" fmla="*/ 9810061 w 9811206"/>
              <a:gd name="connsiteY2" fmla="*/ 7722 h 5145808"/>
              <a:gd name="connsiteX3" fmla="*/ 9811206 w 9811206"/>
              <a:gd name="connsiteY3" fmla="*/ 1574626 h 5145808"/>
              <a:gd name="connsiteX4" fmla="*/ 9810061 w 9811206"/>
              <a:gd name="connsiteY4" fmla="*/ 5145808 h 5145808"/>
              <a:gd name="connsiteX5" fmla="*/ 667206 w 9811206"/>
              <a:gd name="connsiteY5" fmla="*/ 5145808 h 5145808"/>
              <a:gd name="connsiteX6" fmla="*/ 657711 w 9811206"/>
              <a:gd name="connsiteY6" fmla="*/ 763155 h 5145808"/>
              <a:gd name="connsiteX7" fmla="*/ 2376366 w 9811206"/>
              <a:gd name="connsiteY7" fmla="*/ 759977 h 5145808"/>
              <a:gd name="connsiteX8" fmla="*/ 2376365 w 9811206"/>
              <a:gd name="connsiteY8" fmla="*/ 76677 h 5145808"/>
              <a:gd name="connsiteX9" fmla="*/ 651381 w 9811206"/>
              <a:gd name="connsiteY9" fmla="*/ 70322 h 5145808"/>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137643 w 9278477"/>
              <a:gd name="connsiteY0" fmla="*/ 76275 h 5145405"/>
              <a:gd name="connsiteX1" fmla="*/ 134478 w 9278477"/>
              <a:gd name="connsiteY1" fmla="*/ 0 h 5145405"/>
              <a:gd name="connsiteX2" fmla="*/ 9277332 w 9278477"/>
              <a:gd name="connsiteY2" fmla="*/ 7319 h 5145405"/>
              <a:gd name="connsiteX3" fmla="*/ 9278477 w 9278477"/>
              <a:gd name="connsiteY3" fmla="*/ 1574223 h 5145405"/>
              <a:gd name="connsiteX4" fmla="*/ 9277332 w 9278477"/>
              <a:gd name="connsiteY4" fmla="*/ 5145405 h 5145405"/>
              <a:gd name="connsiteX5" fmla="*/ 134477 w 9278477"/>
              <a:gd name="connsiteY5" fmla="*/ 5145405 h 5145405"/>
              <a:gd name="connsiteX6" fmla="*/ 124982 w 9278477"/>
              <a:gd name="connsiteY6" fmla="*/ 762752 h 5145405"/>
              <a:gd name="connsiteX7" fmla="*/ 1843637 w 9278477"/>
              <a:gd name="connsiteY7" fmla="*/ 759574 h 5145405"/>
              <a:gd name="connsiteX8" fmla="*/ 1843636 w 9278477"/>
              <a:gd name="connsiteY8" fmla="*/ 76274 h 5145405"/>
              <a:gd name="connsiteX9" fmla="*/ 137643 w 9278477"/>
              <a:gd name="connsiteY9" fmla="*/ 76275 h 5145405"/>
              <a:gd name="connsiteX0" fmla="*/ 12661 w 9153495"/>
              <a:gd name="connsiteY0" fmla="*/ 76275 h 5145405"/>
              <a:gd name="connsiteX1" fmla="*/ 9496 w 9153495"/>
              <a:gd name="connsiteY1" fmla="*/ 0 h 5145405"/>
              <a:gd name="connsiteX2" fmla="*/ 9152350 w 9153495"/>
              <a:gd name="connsiteY2" fmla="*/ 7319 h 5145405"/>
              <a:gd name="connsiteX3" fmla="*/ 9153495 w 9153495"/>
              <a:gd name="connsiteY3" fmla="*/ 1574223 h 5145405"/>
              <a:gd name="connsiteX4" fmla="*/ 9152350 w 9153495"/>
              <a:gd name="connsiteY4" fmla="*/ 5145405 h 5145405"/>
              <a:gd name="connsiteX5" fmla="*/ 9495 w 9153495"/>
              <a:gd name="connsiteY5" fmla="*/ 5145405 h 5145405"/>
              <a:gd name="connsiteX6" fmla="*/ 0 w 9153495"/>
              <a:gd name="connsiteY6" fmla="*/ 762752 h 5145405"/>
              <a:gd name="connsiteX7" fmla="*/ 1718655 w 9153495"/>
              <a:gd name="connsiteY7" fmla="*/ 759574 h 5145405"/>
              <a:gd name="connsiteX8" fmla="*/ 1718654 w 9153495"/>
              <a:gd name="connsiteY8" fmla="*/ 76274 h 5145405"/>
              <a:gd name="connsiteX9" fmla="*/ 12661 w 9153495"/>
              <a:gd name="connsiteY9" fmla="*/ 76275 h 5145405"/>
              <a:gd name="connsiteX0" fmla="*/ 12661 w 9160961"/>
              <a:gd name="connsiteY0" fmla="*/ 77590 h 5146720"/>
              <a:gd name="connsiteX1" fmla="*/ 9496 w 9160961"/>
              <a:gd name="connsiteY1" fmla="*/ 1315 h 5146720"/>
              <a:gd name="connsiteX2" fmla="*/ 9160949 w 9160961"/>
              <a:gd name="connsiteY2" fmla="*/ 0 h 5146720"/>
              <a:gd name="connsiteX3" fmla="*/ 9153495 w 9160961"/>
              <a:gd name="connsiteY3" fmla="*/ 1575538 h 5146720"/>
              <a:gd name="connsiteX4" fmla="*/ 9152350 w 9160961"/>
              <a:gd name="connsiteY4" fmla="*/ 5146720 h 5146720"/>
              <a:gd name="connsiteX5" fmla="*/ 9495 w 9160961"/>
              <a:gd name="connsiteY5" fmla="*/ 5146720 h 5146720"/>
              <a:gd name="connsiteX6" fmla="*/ 0 w 9160961"/>
              <a:gd name="connsiteY6" fmla="*/ 764067 h 5146720"/>
              <a:gd name="connsiteX7" fmla="*/ 1718655 w 9160961"/>
              <a:gd name="connsiteY7" fmla="*/ 760889 h 5146720"/>
              <a:gd name="connsiteX8" fmla="*/ 1718654 w 9160961"/>
              <a:gd name="connsiteY8" fmla="*/ 77589 h 5146720"/>
              <a:gd name="connsiteX9" fmla="*/ 12661 w 9160961"/>
              <a:gd name="connsiteY9" fmla="*/ 77590 h 5146720"/>
              <a:gd name="connsiteX0" fmla="*/ 12661 w 9160961"/>
              <a:gd name="connsiteY0" fmla="*/ 77590 h 5151037"/>
              <a:gd name="connsiteX1" fmla="*/ 9496 w 9160961"/>
              <a:gd name="connsiteY1" fmla="*/ 1315 h 5151037"/>
              <a:gd name="connsiteX2" fmla="*/ 9160949 w 9160961"/>
              <a:gd name="connsiteY2" fmla="*/ 0 h 5151037"/>
              <a:gd name="connsiteX3" fmla="*/ 9153495 w 9160961"/>
              <a:gd name="connsiteY3" fmla="*/ 1575538 h 5151037"/>
              <a:gd name="connsiteX4" fmla="*/ 9156649 w 9160961"/>
              <a:gd name="connsiteY4" fmla="*/ 5151037 h 5151037"/>
              <a:gd name="connsiteX5" fmla="*/ 9495 w 9160961"/>
              <a:gd name="connsiteY5" fmla="*/ 5146720 h 5151037"/>
              <a:gd name="connsiteX6" fmla="*/ 0 w 9160961"/>
              <a:gd name="connsiteY6" fmla="*/ 764067 h 5151037"/>
              <a:gd name="connsiteX7" fmla="*/ 1718655 w 9160961"/>
              <a:gd name="connsiteY7" fmla="*/ 760889 h 5151037"/>
              <a:gd name="connsiteX8" fmla="*/ 1718654 w 9160961"/>
              <a:gd name="connsiteY8" fmla="*/ 77589 h 5151037"/>
              <a:gd name="connsiteX9" fmla="*/ 12661 w 9160961"/>
              <a:gd name="connsiteY9" fmla="*/ 77590 h 5151037"/>
              <a:gd name="connsiteX0" fmla="*/ 12661 w 9156675"/>
              <a:gd name="connsiteY0" fmla="*/ 76275 h 5149722"/>
              <a:gd name="connsiteX1" fmla="*/ 9496 w 9156675"/>
              <a:gd name="connsiteY1" fmla="*/ 0 h 5149722"/>
              <a:gd name="connsiteX2" fmla="*/ 9156648 w 9156675"/>
              <a:gd name="connsiteY2" fmla="*/ 3003 h 5149722"/>
              <a:gd name="connsiteX3" fmla="*/ 9153495 w 9156675"/>
              <a:gd name="connsiteY3" fmla="*/ 1574223 h 5149722"/>
              <a:gd name="connsiteX4" fmla="*/ 9156649 w 9156675"/>
              <a:gd name="connsiteY4" fmla="*/ 5149722 h 5149722"/>
              <a:gd name="connsiteX5" fmla="*/ 9495 w 9156675"/>
              <a:gd name="connsiteY5" fmla="*/ 5145405 h 5149722"/>
              <a:gd name="connsiteX6" fmla="*/ 0 w 9156675"/>
              <a:gd name="connsiteY6" fmla="*/ 762752 h 5149722"/>
              <a:gd name="connsiteX7" fmla="*/ 1718655 w 9156675"/>
              <a:gd name="connsiteY7" fmla="*/ 759574 h 5149722"/>
              <a:gd name="connsiteX8" fmla="*/ 1718654 w 9156675"/>
              <a:gd name="connsiteY8" fmla="*/ 76274 h 5149722"/>
              <a:gd name="connsiteX9" fmla="*/ 12661 w 9156675"/>
              <a:gd name="connsiteY9" fmla="*/ 76275 h 5149722"/>
              <a:gd name="connsiteX0" fmla="*/ 12661 w 10300042"/>
              <a:gd name="connsiteY0" fmla="*/ 76275 h 5149722"/>
              <a:gd name="connsiteX1" fmla="*/ 9496 w 10300042"/>
              <a:gd name="connsiteY1" fmla="*/ 0 h 5149722"/>
              <a:gd name="connsiteX2" fmla="*/ 9156648 w 10300042"/>
              <a:gd name="connsiteY2" fmla="*/ 3003 h 5149722"/>
              <a:gd name="connsiteX3" fmla="*/ 9156649 w 10300042"/>
              <a:gd name="connsiteY3" fmla="*/ 5149722 h 5149722"/>
              <a:gd name="connsiteX4" fmla="*/ 9495 w 10300042"/>
              <a:gd name="connsiteY4" fmla="*/ 5145405 h 5149722"/>
              <a:gd name="connsiteX5" fmla="*/ 0 w 10300042"/>
              <a:gd name="connsiteY5" fmla="*/ 762752 h 5149722"/>
              <a:gd name="connsiteX6" fmla="*/ 1718655 w 10300042"/>
              <a:gd name="connsiteY6" fmla="*/ 759574 h 5149722"/>
              <a:gd name="connsiteX7" fmla="*/ 1718654 w 10300042"/>
              <a:gd name="connsiteY7" fmla="*/ 76274 h 5149722"/>
              <a:gd name="connsiteX8" fmla="*/ 12661 w 10300042"/>
              <a:gd name="connsiteY8" fmla="*/ 76275 h 5149722"/>
              <a:gd name="connsiteX0" fmla="*/ 12661 w 9834215"/>
              <a:gd name="connsiteY0" fmla="*/ 76275 h 5149722"/>
              <a:gd name="connsiteX1" fmla="*/ 9496 w 9834215"/>
              <a:gd name="connsiteY1" fmla="*/ 0 h 5149722"/>
              <a:gd name="connsiteX2" fmla="*/ 9156648 w 9834215"/>
              <a:gd name="connsiteY2" fmla="*/ 3003 h 5149722"/>
              <a:gd name="connsiteX3" fmla="*/ 9156649 w 9834215"/>
              <a:gd name="connsiteY3" fmla="*/ 5149722 h 5149722"/>
              <a:gd name="connsiteX4" fmla="*/ 9495 w 9834215"/>
              <a:gd name="connsiteY4" fmla="*/ 5145405 h 5149722"/>
              <a:gd name="connsiteX5" fmla="*/ 0 w 9834215"/>
              <a:gd name="connsiteY5" fmla="*/ 762752 h 5149722"/>
              <a:gd name="connsiteX6" fmla="*/ 1718655 w 9834215"/>
              <a:gd name="connsiteY6" fmla="*/ 759574 h 5149722"/>
              <a:gd name="connsiteX7" fmla="*/ 1718654 w 9834215"/>
              <a:gd name="connsiteY7" fmla="*/ 76274 h 5149722"/>
              <a:gd name="connsiteX8" fmla="*/ 12661 w 9834215"/>
              <a:gd name="connsiteY8" fmla="*/ 76275 h 5149722"/>
              <a:gd name="connsiteX0" fmla="*/ 12661 w 9156649"/>
              <a:gd name="connsiteY0" fmla="*/ 76275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12661 w 9156649"/>
              <a:gd name="connsiteY8" fmla="*/ 76275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63562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63562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3096 h 5149722"/>
              <a:gd name="connsiteX8" fmla="*/ 9496 w 9156649"/>
              <a:gd name="connsiteY8" fmla="*/ 69919 h 5149722"/>
              <a:gd name="connsiteX0" fmla="*/ 9496 w 9156649"/>
              <a:gd name="connsiteY0" fmla="*/ 73097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18654 w 9156649"/>
              <a:gd name="connsiteY7" fmla="*/ 76274 h 5152900"/>
              <a:gd name="connsiteX8" fmla="*/ 9496 w 9156649"/>
              <a:gd name="connsiteY8" fmla="*/ 73097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18654 w 9156649"/>
              <a:gd name="connsiteY7" fmla="*/ 76274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24985 w 9156649"/>
              <a:gd name="connsiteY7" fmla="*/ 69918 h 5152900"/>
              <a:gd name="connsiteX8" fmla="*/ 9496 w 9156649"/>
              <a:gd name="connsiteY8" fmla="*/ 76275 h 5152900"/>
              <a:gd name="connsiteX0" fmla="*/ 748091 w 9895244"/>
              <a:gd name="connsiteY0" fmla="*/ 76275 h 5152900"/>
              <a:gd name="connsiteX1" fmla="*/ 744926 w 9895244"/>
              <a:gd name="connsiteY1" fmla="*/ 0 h 5152900"/>
              <a:gd name="connsiteX2" fmla="*/ 9895243 w 9895244"/>
              <a:gd name="connsiteY2" fmla="*/ 6181 h 5152900"/>
              <a:gd name="connsiteX3" fmla="*/ 9895244 w 9895244"/>
              <a:gd name="connsiteY3" fmla="*/ 5152900 h 5152900"/>
              <a:gd name="connsiteX4" fmla="*/ 748090 w 9895244"/>
              <a:gd name="connsiteY4" fmla="*/ 5148583 h 5152900"/>
              <a:gd name="connsiteX5" fmla="*/ 738595 w 9895244"/>
              <a:gd name="connsiteY5" fmla="*/ 765930 h 5152900"/>
              <a:gd name="connsiteX6" fmla="*/ 2457250 w 9895244"/>
              <a:gd name="connsiteY6" fmla="*/ 762752 h 5152900"/>
              <a:gd name="connsiteX7" fmla="*/ 2463580 w 9895244"/>
              <a:gd name="connsiteY7" fmla="*/ 69918 h 5152900"/>
              <a:gd name="connsiteX8" fmla="*/ 748091 w 9895244"/>
              <a:gd name="connsiteY8" fmla="*/ 76275 h 5152900"/>
              <a:gd name="connsiteX0" fmla="*/ 680264 w 9827417"/>
              <a:gd name="connsiteY0" fmla="*/ 76275 h 5152900"/>
              <a:gd name="connsiteX1" fmla="*/ 677099 w 9827417"/>
              <a:gd name="connsiteY1" fmla="*/ 0 h 5152900"/>
              <a:gd name="connsiteX2" fmla="*/ 9827416 w 9827417"/>
              <a:gd name="connsiteY2" fmla="*/ 6181 h 5152900"/>
              <a:gd name="connsiteX3" fmla="*/ 9827417 w 9827417"/>
              <a:gd name="connsiteY3" fmla="*/ 5152900 h 5152900"/>
              <a:gd name="connsiteX4" fmla="*/ 680263 w 9827417"/>
              <a:gd name="connsiteY4" fmla="*/ 5148583 h 5152900"/>
              <a:gd name="connsiteX5" fmla="*/ 670768 w 9827417"/>
              <a:gd name="connsiteY5" fmla="*/ 765930 h 5152900"/>
              <a:gd name="connsiteX6" fmla="*/ 2389423 w 9827417"/>
              <a:gd name="connsiteY6" fmla="*/ 762752 h 5152900"/>
              <a:gd name="connsiteX7" fmla="*/ 2395753 w 9827417"/>
              <a:gd name="connsiteY7" fmla="*/ 69918 h 5152900"/>
              <a:gd name="connsiteX8" fmla="*/ 680264 w 9827417"/>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24985 w 9156649"/>
              <a:gd name="connsiteY7" fmla="*/ 69918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50306 w 9156649"/>
              <a:gd name="connsiteY7" fmla="*/ 101699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50307 w 9156649"/>
              <a:gd name="connsiteY6" fmla="*/ 804068 h 5152900"/>
              <a:gd name="connsiteX7" fmla="*/ 1750306 w 9156649"/>
              <a:gd name="connsiteY7" fmla="*/ 101699 h 5152900"/>
              <a:gd name="connsiteX8" fmla="*/ 9496 w 9156649"/>
              <a:gd name="connsiteY8" fmla="*/ 76275 h 5152900"/>
              <a:gd name="connsiteX0" fmla="*/ 6331 w 9153484"/>
              <a:gd name="connsiteY0" fmla="*/ 76275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6331 w 9153484"/>
              <a:gd name="connsiteY8" fmla="*/ 76275 h 5152900"/>
              <a:gd name="connsiteX0" fmla="*/ 6331 w 9153484"/>
              <a:gd name="connsiteY0" fmla="*/ 114413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6331 w 9153484"/>
              <a:gd name="connsiteY8" fmla="*/ 114413 h 5152900"/>
              <a:gd name="connsiteX0" fmla="*/ 9496 w 9153484"/>
              <a:gd name="connsiteY0" fmla="*/ 101700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9496 w 9153484"/>
              <a:gd name="connsiteY8" fmla="*/ 101700 h 5152900"/>
              <a:gd name="connsiteX0" fmla="*/ 1 w 9153484"/>
              <a:gd name="connsiteY0" fmla="*/ 104879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1 w 9153484"/>
              <a:gd name="connsiteY8" fmla="*/ 104879 h 5152900"/>
              <a:gd name="connsiteX0" fmla="*/ 1 w 9153484"/>
              <a:gd name="connsiteY0" fmla="*/ 101701 h 5149722"/>
              <a:gd name="connsiteX1" fmla="*/ 6331 w 9153484"/>
              <a:gd name="connsiteY1" fmla="*/ 0 h 5149722"/>
              <a:gd name="connsiteX2" fmla="*/ 9153483 w 9153484"/>
              <a:gd name="connsiteY2" fmla="*/ 3003 h 5149722"/>
              <a:gd name="connsiteX3" fmla="*/ 9153484 w 9153484"/>
              <a:gd name="connsiteY3" fmla="*/ 5149722 h 5149722"/>
              <a:gd name="connsiteX4" fmla="*/ 6330 w 9153484"/>
              <a:gd name="connsiteY4" fmla="*/ 5145405 h 5149722"/>
              <a:gd name="connsiteX5" fmla="*/ 0 w 9153484"/>
              <a:gd name="connsiteY5" fmla="*/ 791356 h 5149722"/>
              <a:gd name="connsiteX6" fmla="*/ 1747142 w 9153484"/>
              <a:gd name="connsiteY6" fmla="*/ 800890 h 5149722"/>
              <a:gd name="connsiteX7" fmla="*/ 1747141 w 9153484"/>
              <a:gd name="connsiteY7" fmla="*/ 98521 h 5149722"/>
              <a:gd name="connsiteX8" fmla="*/ 1 w 9153484"/>
              <a:gd name="connsiteY8" fmla="*/ 101701 h 5149722"/>
              <a:gd name="connsiteX0" fmla="*/ 9496 w 9153484"/>
              <a:gd name="connsiteY0" fmla="*/ 95345 h 5149722"/>
              <a:gd name="connsiteX1" fmla="*/ 6331 w 9153484"/>
              <a:gd name="connsiteY1" fmla="*/ 0 h 5149722"/>
              <a:gd name="connsiteX2" fmla="*/ 9153483 w 9153484"/>
              <a:gd name="connsiteY2" fmla="*/ 3003 h 5149722"/>
              <a:gd name="connsiteX3" fmla="*/ 9153484 w 9153484"/>
              <a:gd name="connsiteY3" fmla="*/ 5149722 h 5149722"/>
              <a:gd name="connsiteX4" fmla="*/ 6330 w 9153484"/>
              <a:gd name="connsiteY4" fmla="*/ 5145405 h 5149722"/>
              <a:gd name="connsiteX5" fmla="*/ 0 w 9153484"/>
              <a:gd name="connsiteY5" fmla="*/ 791356 h 5149722"/>
              <a:gd name="connsiteX6" fmla="*/ 1747142 w 9153484"/>
              <a:gd name="connsiteY6" fmla="*/ 800890 h 5149722"/>
              <a:gd name="connsiteX7" fmla="*/ 1747141 w 9153484"/>
              <a:gd name="connsiteY7" fmla="*/ 98521 h 5149722"/>
              <a:gd name="connsiteX8" fmla="*/ 9496 w 9153484"/>
              <a:gd name="connsiteY8" fmla="*/ 95345 h 5149722"/>
              <a:gd name="connsiteX0" fmla="*/ 0 w 9156648"/>
              <a:gd name="connsiteY0" fmla="*/ 98523 h 5149722"/>
              <a:gd name="connsiteX1" fmla="*/ 9495 w 9156648"/>
              <a:gd name="connsiteY1" fmla="*/ 0 h 5149722"/>
              <a:gd name="connsiteX2" fmla="*/ 9156647 w 9156648"/>
              <a:gd name="connsiteY2" fmla="*/ 3003 h 5149722"/>
              <a:gd name="connsiteX3" fmla="*/ 9156648 w 9156648"/>
              <a:gd name="connsiteY3" fmla="*/ 5149722 h 5149722"/>
              <a:gd name="connsiteX4" fmla="*/ 9494 w 9156648"/>
              <a:gd name="connsiteY4" fmla="*/ 5145405 h 5149722"/>
              <a:gd name="connsiteX5" fmla="*/ 3164 w 9156648"/>
              <a:gd name="connsiteY5" fmla="*/ 791356 h 5149722"/>
              <a:gd name="connsiteX6" fmla="*/ 1750306 w 9156648"/>
              <a:gd name="connsiteY6" fmla="*/ 800890 h 5149722"/>
              <a:gd name="connsiteX7" fmla="*/ 1750305 w 9156648"/>
              <a:gd name="connsiteY7" fmla="*/ 98521 h 5149722"/>
              <a:gd name="connsiteX8" fmla="*/ 0 w 9156648"/>
              <a:gd name="connsiteY8" fmla="*/ 98523 h 5149722"/>
              <a:gd name="connsiteX0" fmla="*/ 3165 w 9159813"/>
              <a:gd name="connsiteY0" fmla="*/ 98523 h 5149722"/>
              <a:gd name="connsiteX1" fmla="*/ 0 w 9159813"/>
              <a:gd name="connsiteY1" fmla="*/ 0 h 5149722"/>
              <a:gd name="connsiteX2" fmla="*/ 9159812 w 9159813"/>
              <a:gd name="connsiteY2" fmla="*/ 3003 h 5149722"/>
              <a:gd name="connsiteX3" fmla="*/ 9159813 w 9159813"/>
              <a:gd name="connsiteY3" fmla="*/ 5149722 h 5149722"/>
              <a:gd name="connsiteX4" fmla="*/ 12659 w 9159813"/>
              <a:gd name="connsiteY4" fmla="*/ 5145405 h 5149722"/>
              <a:gd name="connsiteX5" fmla="*/ 6329 w 9159813"/>
              <a:gd name="connsiteY5" fmla="*/ 791356 h 5149722"/>
              <a:gd name="connsiteX6" fmla="*/ 1753471 w 9159813"/>
              <a:gd name="connsiteY6" fmla="*/ 800890 h 5149722"/>
              <a:gd name="connsiteX7" fmla="*/ 1753470 w 9159813"/>
              <a:gd name="connsiteY7" fmla="*/ 98521 h 5149722"/>
              <a:gd name="connsiteX8" fmla="*/ 3165 w 9159813"/>
              <a:gd name="connsiteY8" fmla="*/ 98523 h 5149722"/>
              <a:gd name="connsiteX0" fmla="*/ 6330 w 9162978"/>
              <a:gd name="connsiteY0" fmla="*/ 104879 h 5156078"/>
              <a:gd name="connsiteX1" fmla="*/ 0 w 9162978"/>
              <a:gd name="connsiteY1" fmla="*/ 0 h 5156078"/>
              <a:gd name="connsiteX2" fmla="*/ 9162977 w 9162978"/>
              <a:gd name="connsiteY2" fmla="*/ 9359 h 5156078"/>
              <a:gd name="connsiteX3" fmla="*/ 9162978 w 9162978"/>
              <a:gd name="connsiteY3" fmla="*/ 5156078 h 5156078"/>
              <a:gd name="connsiteX4" fmla="*/ 15824 w 9162978"/>
              <a:gd name="connsiteY4" fmla="*/ 5151761 h 5156078"/>
              <a:gd name="connsiteX5" fmla="*/ 9494 w 9162978"/>
              <a:gd name="connsiteY5" fmla="*/ 797712 h 5156078"/>
              <a:gd name="connsiteX6" fmla="*/ 1756636 w 9162978"/>
              <a:gd name="connsiteY6" fmla="*/ 807246 h 5156078"/>
              <a:gd name="connsiteX7" fmla="*/ 1756635 w 9162978"/>
              <a:gd name="connsiteY7" fmla="*/ 104877 h 5156078"/>
              <a:gd name="connsiteX8" fmla="*/ 6330 w 9162978"/>
              <a:gd name="connsiteY8" fmla="*/ 104879 h 5156078"/>
              <a:gd name="connsiteX0" fmla="*/ 6330 w 9162978"/>
              <a:gd name="connsiteY0" fmla="*/ 105054 h 5156253"/>
              <a:gd name="connsiteX1" fmla="*/ 0 w 9162978"/>
              <a:gd name="connsiteY1" fmla="*/ 175 h 5156253"/>
              <a:gd name="connsiteX2" fmla="*/ 9156647 w 9162978"/>
              <a:gd name="connsiteY2" fmla="*/ 0 h 5156253"/>
              <a:gd name="connsiteX3" fmla="*/ 9162978 w 9162978"/>
              <a:gd name="connsiteY3" fmla="*/ 5156253 h 5156253"/>
              <a:gd name="connsiteX4" fmla="*/ 15824 w 9162978"/>
              <a:gd name="connsiteY4" fmla="*/ 5151936 h 5156253"/>
              <a:gd name="connsiteX5" fmla="*/ 9494 w 9162978"/>
              <a:gd name="connsiteY5" fmla="*/ 797887 h 5156253"/>
              <a:gd name="connsiteX6" fmla="*/ 1756636 w 9162978"/>
              <a:gd name="connsiteY6" fmla="*/ 807421 h 5156253"/>
              <a:gd name="connsiteX7" fmla="*/ 1756635 w 9162978"/>
              <a:gd name="connsiteY7" fmla="*/ 105052 h 5156253"/>
              <a:gd name="connsiteX8" fmla="*/ 6330 w 9162978"/>
              <a:gd name="connsiteY8" fmla="*/ 105054 h 5156253"/>
              <a:gd name="connsiteX0" fmla="*/ 0 w 9156648"/>
              <a:gd name="connsiteY0" fmla="*/ 105054 h 5156253"/>
              <a:gd name="connsiteX1" fmla="*/ 3165 w 9156648"/>
              <a:gd name="connsiteY1" fmla="*/ 3353 h 5156253"/>
              <a:gd name="connsiteX2" fmla="*/ 9150317 w 9156648"/>
              <a:gd name="connsiteY2" fmla="*/ 0 h 5156253"/>
              <a:gd name="connsiteX3" fmla="*/ 9156648 w 9156648"/>
              <a:gd name="connsiteY3" fmla="*/ 5156253 h 5156253"/>
              <a:gd name="connsiteX4" fmla="*/ 9494 w 9156648"/>
              <a:gd name="connsiteY4" fmla="*/ 5151936 h 5156253"/>
              <a:gd name="connsiteX5" fmla="*/ 3164 w 9156648"/>
              <a:gd name="connsiteY5" fmla="*/ 797887 h 5156253"/>
              <a:gd name="connsiteX6" fmla="*/ 1750306 w 9156648"/>
              <a:gd name="connsiteY6" fmla="*/ 807421 h 5156253"/>
              <a:gd name="connsiteX7" fmla="*/ 1750305 w 9156648"/>
              <a:gd name="connsiteY7" fmla="*/ 105052 h 5156253"/>
              <a:gd name="connsiteX8" fmla="*/ 0 w 9156648"/>
              <a:gd name="connsiteY8" fmla="*/ 10505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1747142 w 9153484"/>
              <a:gd name="connsiteY6" fmla="*/ 807421 h 5156253"/>
              <a:gd name="connsiteX7" fmla="*/ 1747141 w 9153484"/>
              <a:gd name="connsiteY7" fmla="*/ 105052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1747142 w 9153484"/>
              <a:gd name="connsiteY6" fmla="*/ 807421 h 5156253"/>
              <a:gd name="connsiteX7" fmla="*/ 642518 w 9153484"/>
              <a:gd name="connsiteY7" fmla="*/ 111408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42518 w 9153484"/>
              <a:gd name="connsiteY7" fmla="*/ 111408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4537 w 9153484"/>
              <a:gd name="connsiteY7" fmla="*/ 114586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4537 w 9153484"/>
              <a:gd name="connsiteY7" fmla="*/ 114586 h 5156253"/>
              <a:gd name="connsiteX8" fmla="*/ 294356 w 9153484"/>
              <a:gd name="connsiteY8" fmla="*/ 470536 h 5156253"/>
              <a:gd name="connsiteX9" fmla="*/ 3166 w 9153484"/>
              <a:gd name="connsiteY9"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1372 w 9153484"/>
              <a:gd name="connsiteY7" fmla="*/ 724789 h 5156253"/>
              <a:gd name="connsiteX8" fmla="*/ 294356 w 9153484"/>
              <a:gd name="connsiteY8" fmla="*/ 470536 h 5156253"/>
              <a:gd name="connsiteX9" fmla="*/ 3166 w 9153484"/>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07701 w 9159813"/>
              <a:gd name="connsiteY7" fmla="*/ 724789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17196 w 9159813"/>
              <a:gd name="connsiteY7" fmla="*/ 801064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10866 w 9159813"/>
              <a:gd name="connsiteY7" fmla="*/ 114586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610866 w 9159813"/>
              <a:gd name="connsiteY7" fmla="*/ 114586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2244063 w 9159813"/>
              <a:gd name="connsiteY7" fmla="*/ 101874 h 5156253"/>
              <a:gd name="connsiteX8" fmla="*/ 0 w 9159813"/>
              <a:gd name="connsiteY8" fmla="*/ 801062 h 5156253"/>
              <a:gd name="connsiteX9" fmla="*/ 9495 w 9159813"/>
              <a:gd name="connsiteY9" fmla="*/ 804244 h 5156253"/>
              <a:gd name="connsiteX0" fmla="*/ 221558 w 9159813"/>
              <a:gd name="connsiteY0" fmla="*/ 521390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2244063 w 9159813"/>
              <a:gd name="connsiteY7" fmla="*/ 101874 h 5156253"/>
              <a:gd name="connsiteX8" fmla="*/ 0 w 9159813"/>
              <a:gd name="connsiteY8" fmla="*/ 801062 h 5156253"/>
              <a:gd name="connsiteX9" fmla="*/ 221558 w 9159813"/>
              <a:gd name="connsiteY9" fmla="*/ 521390 h 5156253"/>
              <a:gd name="connsiteX0" fmla="*/ 215229 w 9153484"/>
              <a:gd name="connsiteY0" fmla="*/ 521390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17198 w 9153484"/>
              <a:gd name="connsiteY8" fmla="*/ 105050 h 5156253"/>
              <a:gd name="connsiteX9" fmla="*/ 215229 w 9153484"/>
              <a:gd name="connsiteY9" fmla="*/ 521390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17198 w 9153484"/>
              <a:gd name="connsiteY8" fmla="*/ 105050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01373 w 9153484"/>
              <a:gd name="connsiteY8" fmla="*/ 108228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04538 w 9153484"/>
              <a:gd name="connsiteY8" fmla="*/ 108228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40900 w 9153484"/>
              <a:gd name="connsiteY7" fmla="*/ 108230 h 5156253"/>
              <a:gd name="connsiteX8" fmla="*/ 604538 w 9153484"/>
              <a:gd name="connsiteY8" fmla="*/ 108228 h 5156253"/>
              <a:gd name="connsiteX9" fmla="*/ 607703 w 9153484"/>
              <a:gd name="connsiteY9" fmla="*/ 807422 h 5156253"/>
              <a:gd name="connsiteX0" fmla="*/ 607703 w 9153484"/>
              <a:gd name="connsiteY0" fmla="*/ 807422 h 5156253"/>
              <a:gd name="connsiteX1" fmla="*/ 243714 w 9153484"/>
              <a:gd name="connsiteY1" fmla="*/ 3402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7703 w 9153484"/>
              <a:gd name="connsiteY10" fmla="*/ 807422 h 5156253"/>
              <a:gd name="connsiteX0" fmla="*/ 607703 w 9153484"/>
              <a:gd name="connsiteY0" fmla="*/ 80742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7703 w 9153484"/>
              <a:gd name="connsiteY10" fmla="*/ 807422 h 5156253"/>
              <a:gd name="connsiteX0" fmla="*/ 604538 w 9153484"/>
              <a:gd name="connsiteY0" fmla="*/ 797888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4538 w 9153484"/>
              <a:gd name="connsiteY10" fmla="*/ 797888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7735 w 9153484"/>
              <a:gd name="connsiteY8" fmla="*/ 190861 h 5156253"/>
              <a:gd name="connsiteX9" fmla="*/ 604538 w 9153484"/>
              <a:gd name="connsiteY9" fmla="*/ 108228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7735 w 9153484"/>
              <a:gd name="connsiteY8" fmla="*/ 190861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4969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4969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7552 w 9153484"/>
              <a:gd name="connsiteY7" fmla="*/ 1025028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938959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604538 w 9153484"/>
              <a:gd name="connsiteY10" fmla="*/ 938959 h 5156253"/>
              <a:gd name="connsiteX0" fmla="*/ 3442 w 9153484"/>
              <a:gd name="connsiteY0" fmla="*/ 158394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3442 w 9153484"/>
              <a:gd name="connsiteY10" fmla="*/ 158394 h 5156253"/>
              <a:gd name="connsiteX0" fmla="*/ 3442 w 9153484"/>
              <a:gd name="connsiteY0" fmla="*/ 165302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3442 w 9153484"/>
              <a:gd name="connsiteY10" fmla="*/ 165302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883697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320165 w 9156647"/>
              <a:gd name="connsiteY7" fmla="*/ 935228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177993 w 9334640"/>
              <a:gd name="connsiteY0" fmla="*/ 186025 h 5156253"/>
              <a:gd name="connsiteX1" fmla="*/ 187487 w 9334640"/>
              <a:gd name="connsiteY1" fmla="*/ 880515 h 5156253"/>
              <a:gd name="connsiteX2" fmla="*/ 181157 w 9334640"/>
              <a:gd name="connsiteY2" fmla="*/ 3353 h 5156253"/>
              <a:gd name="connsiteX3" fmla="*/ 9328309 w 9334640"/>
              <a:gd name="connsiteY3" fmla="*/ 0 h 5156253"/>
              <a:gd name="connsiteX4" fmla="*/ 9334640 w 9334640"/>
              <a:gd name="connsiteY4" fmla="*/ 5156253 h 5156253"/>
              <a:gd name="connsiteX5" fmla="*/ 187486 w 9334640"/>
              <a:gd name="connsiteY5" fmla="*/ 5151936 h 5156253"/>
              <a:gd name="connsiteX6" fmla="*/ 181156 w 9334640"/>
              <a:gd name="connsiteY6" fmla="*/ 925143 h 5156253"/>
              <a:gd name="connsiteX7" fmla="*/ 2418892 w 9334640"/>
              <a:gd name="connsiteY7" fmla="*/ 942135 h 5156253"/>
              <a:gd name="connsiteX8" fmla="*/ 2415726 w 9334640"/>
              <a:gd name="connsiteY8" fmla="*/ 184505 h 5156253"/>
              <a:gd name="connsiteX9" fmla="*/ 177993 w 9334640"/>
              <a:gd name="connsiteY9" fmla="*/ 186025 h 5156253"/>
              <a:gd name="connsiteX0" fmla="*/ 177993 w 9334640"/>
              <a:gd name="connsiteY0" fmla="*/ 186025 h 5156253"/>
              <a:gd name="connsiteX1" fmla="*/ 187487 w 9334640"/>
              <a:gd name="connsiteY1" fmla="*/ 880515 h 5156253"/>
              <a:gd name="connsiteX2" fmla="*/ 181157 w 9334640"/>
              <a:gd name="connsiteY2" fmla="*/ 3353 h 5156253"/>
              <a:gd name="connsiteX3" fmla="*/ 9328309 w 9334640"/>
              <a:gd name="connsiteY3" fmla="*/ 0 h 5156253"/>
              <a:gd name="connsiteX4" fmla="*/ 9334640 w 9334640"/>
              <a:gd name="connsiteY4" fmla="*/ 5156253 h 5156253"/>
              <a:gd name="connsiteX5" fmla="*/ 187486 w 9334640"/>
              <a:gd name="connsiteY5" fmla="*/ 5151936 h 5156253"/>
              <a:gd name="connsiteX6" fmla="*/ 181156 w 9334640"/>
              <a:gd name="connsiteY6" fmla="*/ 925143 h 5156253"/>
              <a:gd name="connsiteX7" fmla="*/ 2418892 w 9334640"/>
              <a:gd name="connsiteY7" fmla="*/ 942135 h 5156253"/>
              <a:gd name="connsiteX8" fmla="*/ 2415726 w 9334640"/>
              <a:gd name="connsiteY8" fmla="*/ 184505 h 5156253"/>
              <a:gd name="connsiteX9" fmla="*/ 177993 w 9334640"/>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94705 h 5156253"/>
              <a:gd name="connsiteX9" fmla="*/ 0 w 9156647"/>
              <a:gd name="connsiteY9" fmla="*/ 186025 h 5156253"/>
              <a:gd name="connsiteX0" fmla="*/ 0 w 9156647"/>
              <a:gd name="connsiteY0" fmla="*/ 188027 h 5158255"/>
              <a:gd name="connsiteX1" fmla="*/ 9494 w 9156647"/>
              <a:gd name="connsiteY1" fmla="*/ 882517 h 5158255"/>
              <a:gd name="connsiteX2" fmla="*/ 3164 w 9156647"/>
              <a:gd name="connsiteY2" fmla="*/ 5355 h 5158255"/>
              <a:gd name="connsiteX3" fmla="*/ 9150316 w 9156647"/>
              <a:gd name="connsiteY3" fmla="*/ 2002 h 5158255"/>
              <a:gd name="connsiteX4" fmla="*/ 9156647 w 9156647"/>
              <a:gd name="connsiteY4" fmla="*/ 5158255 h 5158255"/>
              <a:gd name="connsiteX5" fmla="*/ 9493 w 9156647"/>
              <a:gd name="connsiteY5" fmla="*/ 5153938 h 5158255"/>
              <a:gd name="connsiteX6" fmla="*/ 3163 w 9156647"/>
              <a:gd name="connsiteY6" fmla="*/ 927145 h 5158255"/>
              <a:gd name="connsiteX7" fmla="*/ 2240899 w 9156647"/>
              <a:gd name="connsiteY7" fmla="*/ 944137 h 5158255"/>
              <a:gd name="connsiteX8" fmla="*/ 2217917 w 9156647"/>
              <a:gd name="connsiteY8" fmla="*/ 0 h 5158255"/>
              <a:gd name="connsiteX9" fmla="*/ 0 w 9156647"/>
              <a:gd name="connsiteY9" fmla="*/ 188027 h 5158255"/>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8319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70688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57550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44340 w 9156647"/>
              <a:gd name="connsiteY8" fmla="*/ 191411 h 5156253"/>
              <a:gd name="connsiteX9" fmla="*/ 0 w 9156647"/>
              <a:gd name="connsiteY9" fmla="*/ 186025 h 5156253"/>
              <a:gd name="connsiteX0" fmla="*/ 195284 w 9351931"/>
              <a:gd name="connsiteY0" fmla="*/ 186025 h 5156253"/>
              <a:gd name="connsiteX1" fmla="*/ 35 w 9351931"/>
              <a:gd name="connsiteY1" fmla="*/ 687058 h 5156253"/>
              <a:gd name="connsiteX2" fmla="*/ 198448 w 9351931"/>
              <a:gd name="connsiteY2" fmla="*/ 3353 h 5156253"/>
              <a:gd name="connsiteX3" fmla="*/ 9345600 w 9351931"/>
              <a:gd name="connsiteY3" fmla="*/ 0 h 5156253"/>
              <a:gd name="connsiteX4" fmla="*/ 9351931 w 9351931"/>
              <a:gd name="connsiteY4" fmla="*/ 5156253 h 5156253"/>
              <a:gd name="connsiteX5" fmla="*/ 204777 w 9351931"/>
              <a:gd name="connsiteY5" fmla="*/ 5151936 h 5156253"/>
              <a:gd name="connsiteX6" fmla="*/ 198447 w 9351931"/>
              <a:gd name="connsiteY6" fmla="*/ 925143 h 5156253"/>
              <a:gd name="connsiteX7" fmla="*/ 2436183 w 9351931"/>
              <a:gd name="connsiteY7" fmla="*/ 942135 h 5156253"/>
              <a:gd name="connsiteX8" fmla="*/ 2439624 w 9351931"/>
              <a:gd name="connsiteY8" fmla="*/ 191411 h 5156253"/>
              <a:gd name="connsiteX9" fmla="*/ 195284 w 9351931"/>
              <a:gd name="connsiteY9" fmla="*/ 186025 h 5156253"/>
              <a:gd name="connsiteX0" fmla="*/ 511684 w 9668331"/>
              <a:gd name="connsiteY0" fmla="*/ 186025 h 5156253"/>
              <a:gd name="connsiteX1" fmla="*/ 13 w 9668331"/>
              <a:gd name="connsiteY1" fmla="*/ 306882 h 5156253"/>
              <a:gd name="connsiteX2" fmla="*/ 514848 w 9668331"/>
              <a:gd name="connsiteY2" fmla="*/ 3353 h 5156253"/>
              <a:gd name="connsiteX3" fmla="*/ 9662000 w 9668331"/>
              <a:gd name="connsiteY3" fmla="*/ 0 h 5156253"/>
              <a:gd name="connsiteX4" fmla="*/ 9668331 w 9668331"/>
              <a:gd name="connsiteY4" fmla="*/ 5156253 h 5156253"/>
              <a:gd name="connsiteX5" fmla="*/ 521177 w 9668331"/>
              <a:gd name="connsiteY5" fmla="*/ 5151936 h 5156253"/>
              <a:gd name="connsiteX6" fmla="*/ 514847 w 9668331"/>
              <a:gd name="connsiteY6" fmla="*/ 925143 h 5156253"/>
              <a:gd name="connsiteX7" fmla="*/ 2752583 w 9668331"/>
              <a:gd name="connsiteY7" fmla="*/ 942135 h 5156253"/>
              <a:gd name="connsiteX8" fmla="*/ 2756024 w 9668331"/>
              <a:gd name="connsiteY8" fmla="*/ 191411 h 5156253"/>
              <a:gd name="connsiteX9" fmla="*/ 511684 w 9668331"/>
              <a:gd name="connsiteY9" fmla="*/ 186025 h 5156253"/>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514848 w 9668332"/>
              <a:gd name="connsiteY6" fmla="*/ 925143 h 5160879"/>
              <a:gd name="connsiteX7" fmla="*/ 2752584 w 9668332"/>
              <a:gd name="connsiteY7" fmla="*/ 942135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752584 w 9668332"/>
              <a:gd name="connsiteY7" fmla="*/ 942135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201477 w 9668332"/>
              <a:gd name="connsiteY7" fmla="*/ 888476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201477 w 9668332"/>
              <a:gd name="connsiteY7" fmla="*/ 888476 h 5160879"/>
              <a:gd name="connsiteX8" fmla="*/ 2191253 w 9668332"/>
              <a:gd name="connsiteY8" fmla="*/ 186940 h 5160879"/>
              <a:gd name="connsiteX9" fmla="*/ 511685 w 9668332"/>
              <a:gd name="connsiteY9" fmla="*/ 186025 h 5160879"/>
              <a:gd name="connsiteX0" fmla="*/ 192145 w 9348792"/>
              <a:gd name="connsiteY0" fmla="*/ 186025 h 5160879"/>
              <a:gd name="connsiteX1" fmla="*/ 195144 w 9348792"/>
              <a:gd name="connsiteY1" fmla="*/ 901598 h 5160879"/>
              <a:gd name="connsiteX2" fmla="*/ 195309 w 9348792"/>
              <a:gd name="connsiteY2" fmla="*/ 3353 h 5160879"/>
              <a:gd name="connsiteX3" fmla="*/ 9342461 w 9348792"/>
              <a:gd name="connsiteY3" fmla="*/ 0 h 5160879"/>
              <a:gd name="connsiteX4" fmla="*/ 9348792 w 9348792"/>
              <a:gd name="connsiteY4" fmla="*/ 5156253 h 5160879"/>
              <a:gd name="connsiteX5" fmla="*/ 1236 w 9348792"/>
              <a:gd name="connsiteY5" fmla="*/ 5160879 h 5160879"/>
              <a:gd name="connsiteX6" fmla="*/ 4015 w 9348792"/>
              <a:gd name="connsiteY6" fmla="*/ 880427 h 5160879"/>
              <a:gd name="connsiteX7" fmla="*/ 1881937 w 9348792"/>
              <a:gd name="connsiteY7" fmla="*/ 888476 h 5160879"/>
              <a:gd name="connsiteX8" fmla="*/ 1871713 w 9348792"/>
              <a:gd name="connsiteY8" fmla="*/ 186940 h 5160879"/>
              <a:gd name="connsiteX9" fmla="*/ 192145 w 9348792"/>
              <a:gd name="connsiteY9" fmla="*/ 186025 h 5160879"/>
              <a:gd name="connsiteX0" fmla="*/ 192145 w 9348792"/>
              <a:gd name="connsiteY0" fmla="*/ 186025 h 5160879"/>
              <a:gd name="connsiteX1" fmla="*/ 195144 w 9348792"/>
              <a:gd name="connsiteY1" fmla="*/ 901598 h 5160879"/>
              <a:gd name="connsiteX2" fmla="*/ 4016 w 9348792"/>
              <a:gd name="connsiteY2" fmla="*/ 3353 h 5160879"/>
              <a:gd name="connsiteX3" fmla="*/ 9342461 w 9348792"/>
              <a:gd name="connsiteY3" fmla="*/ 0 h 5160879"/>
              <a:gd name="connsiteX4" fmla="*/ 9348792 w 9348792"/>
              <a:gd name="connsiteY4" fmla="*/ 5156253 h 5160879"/>
              <a:gd name="connsiteX5" fmla="*/ 1236 w 9348792"/>
              <a:gd name="connsiteY5" fmla="*/ 5160879 h 5160879"/>
              <a:gd name="connsiteX6" fmla="*/ 4015 w 9348792"/>
              <a:gd name="connsiteY6" fmla="*/ 880427 h 5160879"/>
              <a:gd name="connsiteX7" fmla="*/ 1881937 w 9348792"/>
              <a:gd name="connsiteY7" fmla="*/ 888476 h 5160879"/>
              <a:gd name="connsiteX8" fmla="*/ 1871713 w 9348792"/>
              <a:gd name="connsiteY8" fmla="*/ 186940 h 5160879"/>
              <a:gd name="connsiteX9" fmla="*/ 192145 w 9348792"/>
              <a:gd name="connsiteY9" fmla="*/ 186025 h 5160879"/>
              <a:gd name="connsiteX0" fmla="*/ 192145 w 9348792"/>
              <a:gd name="connsiteY0" fmla="*/ 186025 h 5160879"/>
              <a:gd name="connsiteX1" fmla="*/ 195144 w 9348792"/>
              <a:gd name="connsiteY1" fmla="*/ 901598 h 5160879"/>
              <a:gd name="connsiteX2" fmla="*/ 89281 w 9348792"/>
              <a:gd name="connsiteY2" fmla="*/ 442683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901598 h 5160879"/>
              <a:gd name="connsiteX2" fmla="*/ 11853 w 9348792"/>
              <a:gd name="connsiteY2" fmla="*/ 876424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874768 h 5160879"/>
              <a:gd name="connsiteX2" fmla="*/ 11853 w 9348792"/>
              <a:gd name="connsiteY2" fmla="*/ 876424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874768 h 5160879"/>
              <a:gd name="connsiteX2" fmla="*/ 11853 w 9348792"/>
              <a:gd name="connsiteY2" fmla="*/ 876424 h 5160879"/>
              <a:gd name="connsiteX3" fmla="*/ 1867608 w 9348792"/>
              <a:gd name="connsiteY3" fmla="*/ 10806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871713 w 9348792"/>
              <a:gd name="connsiteY0" fmla="*/ 186940 h 5160879"/>
              <a:gd name="connsiteX1" fmla="*/ 195144 w 9348792"/>
              <a:gd name="connsiteY1" fmla="*/ 874768 h 5160879"/>
              <a:gd name="connsiteX2" fmla="*/ 11853 w 9348792"/>
              <a:gd name="connsiteY2" fmla="*/ 876424 h 5160879"/>
              <a:gd name="connsiteX3" fmla="*/ 1867608 w 9348792"/>
              <a:gd name="connsiteY3" fmla="*/ 10806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0" fmla="*/ 1870486 w 9347565"/>
              <a:gd name="connsiteY0" fmla="*/ 186940 h 5160879"/>
              <a:gd name="connsiteX1" fmla="*/ 193917 w 9347565"/>
              <a:gd name="connsiteY1" fmla="*/ 874768 h 5160879"/>
              <a:gd name="connsiteX2" fmla="*/ 10626 w 9347565"/>
              <a:gd name="connsiteY2" fmla="*/ 876424 h 5160879"/>
              <a:gd name="connsiteX3" fmla="*/ 1866381 w 9347565"/>
              <a:gd name="connsiteY3" fmla="*/ 10806 h 5160879"/>
              <a:gd name="connsiteX4" fmla="*/ 9341234 w 9347565"/>
              <a:gd name="connsiteY4" fmla="*/ 0 h 5160879"/>
              <a:gd name="connsiteX5" fmla="*/ 9347565 w 9347565"/>
              <a:gd name="connsiteY5" fmla="*/ 5156253 h 5160879"/>
              <a:gd name="connsiteX6" fmla="*/ 9 w 9347565"/>
              <a:gd name="connsiteY6" fmla="*/ 5160879 h 5160879"/>
              <a:gd name="connsiteX7" fmla="*/ 1908131 w 9347565"/>
              <a:gd name="connsiteY7" fmla="*/ 1219520 h 5160879"/>
              <a:gd name="connsiteX8" fmla="*/ 1880710 w 9347565"/>
              <a:gd name="connsiteY8" fmla="*/ 888476 h 5160879"/>
              <a:gd name="connsiteX9" fmla="*/ 1870486 w 9347565"/>
              <a:gd name="connsiteY9" fmla="*/ 186940 h 5160879"/>
              <a:gd name="connsiteX0" fmla="*/ 1870486 w 9347565"/>
              <a:gd name="connsiteY0" fmla="*/ 186940 h 5160879"/>
              <a:gd name="connsiteX1" fmla="*/ 10626 w 9347565"/>
              <a:gd name="connsiteY1" fmla="*/ 876424 h 5160879"/>
              <a:gd name="connsiteX2" fmla="*/ 1866381 w 9347565"/>
              <a:gd name="connsiteY2" fmla="*/ 10806 h 5160879"/>
              <a:gd name="connsiteX3" fmla="*/ 9341234 w 9347565"/>
              <a:gd name="connsiteY3" fmla="*/ 0 h 5160879"/>
              <a:gd name="connsiteX4" fmla="*/ 9347565 w 9347565"/>
              <a:gd name="connsiteY4" fmla="*/ 5156253 h 5160879"/>
              <a:gd name="connsiteX5" fmla="*/ 9 w 9347565"/>
              <a:gd name="connsiteY5" fmla="*/ 5160879 h 5160879"/>
              <a:gd name="connsiteX6" fmla="*/ 1908131 w 9347565"/>
              <a:gd name="connsiteY6" fmla="*/ 1219520 h 5160879"/>
              <a:gd name="connsiteX7" fmla="*/ 1880710 w 9347565"/>
              <a:gd name="connsiteY7" fmla="*/ 888476 h 5160879"/>
              <a:gd name="connsiteX8" fmla="*/ 1870486 w 9347565"/>
              <a:gd name="connsiteY8" fmla="*/ 186940 h 5160879"/>
              <a:gd name="connsiteX0" fmla="*/ 1870486 w 9347565"/>
              <a:gd name="connsiteY0" fmla="*/ 186940 h 5160879"/>
              <a:gd name="connsiteX1" fmla="*/ 1866381 w 9347565"/>
              <a:gd name="connsiteY1" fmla="*/ 10806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870486 w 9347565"/>
              <a:gd name="connsiteY7" fmla="*/ 186940 h 5160879"/>
              <a:gd name="connsiteX0" fmla="*/ 1870486 w 9347565"/>
              <a:gd name="connsiteY0" fmla="*/ 186940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870486 w 9347565"/>
              <a:gd name="connsiteY7" fmla="*/ 186940 h 5160879"/>
              <a:gd name="connsiteX0" fmla="*/ 1695892 w 9347565"/>
              <a:gd name="connsiteY0" fmla="*/ 760789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695892 w 9347565"/>
              <a:gd name="connsiteY7" fmla="*/ 760789 h 5160879"/>
              <a:gd name="connsiteX0" fmla="*/ 1695892 w 9347565"/>
              <a:gd name="connsiteY0" fmla="*/ 760789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855924 w 9347565"/>
              <a:gd name="connsiteY6" fmla="*/ 1238748 h 5160879"/>
              <a:gd name="connsiteX7" fmla="*/ 1695892 w 9347565"/>
              <a:gd name="connsiteY7" fmla="*/ 760789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855924 w 9347565"/>
              <a:gd name="connsiteY6" fmla="*/ 1238748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2455879 w 10103756"/>
              <a:gd name="connsiteY0" fmla="*/ 704894 h 5160879"/>
              <a:gd name="connsiteX1" fmla="*/ 2451774 w 10103756"/>
              <a:gd name="connsiteY1" fmla="*/ 3353 h 5160879"/>
              <a:gd name="connsiteX2" fmla="*/ 10097425 w 10103756"/>
              <a:gd name="connsiteY2" fmla="*/ 0 h 5160879"/>
              <a:gd name="connsiteX3" fmla="*/ 10103756 w 10103756"/>
              <a:gd name="connsiteY3" fmla="*/ 5156253 h 5160879"/>
              <a:gd name="connsiteX4" fmla="*/ 756200 w 10103756"/>
              <a:gd name="connsiteY4" fmla="*/ 5160879 h 5160879"/>
              <a:gd name="connsiteX5" fmla="*/ 765718 w 10103756"/>
              <a:gd name="connsiteY5" fmla="*/ 709615 h 5160879"/>
              <a:gd name="connsiteX6" fmla="*/ 2455879 w 10103756"/>
              <a:gd name="connsiteY6" fmla="*/ 704894 h 5160879"/>
              <a:gd name="connsiteX0" fmla="*/ 2389979 w 10037856"/>
              <a:gd name="connsiteY0" fmla="*/ 704894 h 5160879"/>
              <a:gd name="connsiteX1" fmla="*/ 2385874 w 10037856"/>
              <a:gd name="connsiteY1" fmla="*/ 3353 h 5160879"/>
              <a:gd name="connsiteX2" fmla="*/ 10031525 w 10037856"/>
              <a:gd name="connsiteY2" fmla="*/ 0 h 5160879"/>
              <a:gd name="connsiteX3" fmla="*/ 10037856 w 10037856"/>
              <a:gd name="connsiteY3" fmla="*/ 5156253 h 5160879"/>
              <a:gd name="connsiteX4" fmla="*/ 690300 w 10037856"/>
              <a:gd name="connsiteY4" fmla="*/ 5160879 h 5160879"/>
              <a:gd name="connsiteX5" fmla="*/ 699818 w 10037856"/>
              <a:gd name="connsiteY5" fmla="*/ 709615 h 5160879"/>
              <a:gd name="connsiteX6" fmla="*/ 2389979 w 100378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9518 w 9347556"/>
              <a:gd name="connsiteY5" fmla="*/ 709615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9679 w 9347556"/>
              <a:gd name="connsiteY6" fmla="*/ 704894 h 5160879"/>
              <a:gd name="connsiteX0" fmla="*/ 1681874 w 9347556"/>
              <a:gd name="connsiteY0" fmla="*/ 713632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1874 w 9347556"/>
              <a:gd name="connsiteY6" fmla="*/ 713632 h 5160879"/>
              <a:gd name="connsiteX0" fmla="*/ 1681874 w 9347556"/>
              <a:gd name="connsiteY0" fmla="*/ 713632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1874 w 9347556"/>
              <a:gd name="connsiteY6" fmla="*/ 713632 h 5160879"/>
              <a:gd name="connsiteX0" fmla="*/ 1681874 w 9347556"/>
              <a:gd name="connsiteY0" fmla="*/ 709262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1874 w 9347556"/>
              <a:gd name="connsiteY6" fmla="*/ 709262 h 5160879"/>
              <a:gd name="connsiteX0" fmla="*/ 1686326 w 9347556"/>
              <a:gd name="connsiteY0" fmla="*/ 713631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6326 w 9347556"/>
              <a:gd name="connsiteY6" fmla="*/ 713631 h 5160879"/>
              <a:gd name="connsiteX0" fmla="*/ 1686326 w 9347556"/>
              <a:gd name="connsiteY0" fmla="*/ 713631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86326 w 9347556"/>
              <a:gd name="connsiteY6" fmla="*/ 713631 h 5160879"/>
              <a:gd name="connsiteX0" fmla="*/ 1690778 w 9347556"/>
              <a:gd name="connsiteY0" fmla="*/ 704894 h 5160879"/>
              <a:gd name="connsiteX1" fmla="*/ 1682221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4894 h 5160879"/>
              <a:gd name="connsiteX1" fmla="*/ 1686672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4894 h 5160879"/>
              <a:gd name="connsiteX1" fmla="*/ 1686672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4894 h 5160879"/>
              <a:gd name="connsiteX1" fmla="*/ 1686672 w 9347556"/>
              <a:gd name="connsiteY1" fmla="*/ 7723 h 5160879"/>
              <a:gd name="connsiteX2" fmla="*/ 9341225 w 9347556"/>
              <a:gd name="connsiteY2" fmla="*/ 0 h 5160879"/>
              <a:gd name="connsiteX3" fmla="*/ 9347556 w 9347556"/>
              <a:gd name="connsiteY3" fmla="*/ 5156253 h 5160879"/>
              <a:gd name="connsiteX4" fmla="*/ 0 w 9347556"/>
              <a:gd name="connsiteY4" fmla="*/ 5160879 h 5160879"/>
              <a:gd name="connsiteX5" fmla="*/ 4410 w 9347556"/>
              <a:gd name="connsiteY5" fmla="*/ 706532 h 5160879"/>
              <a:gd name="connsiteX6" fmla="*/ 1690778 w 9347556"/>
              <a:gd name="connsiteY6" fmla="*/ 704894 h 5160879"/>
              <a:gd name="connsiteX0" fmla="*/ 1690778 w 9347556"/>
              <a:gd name="connsiteY0" fmla="*/ 705908 h 5161893"/>
              <a:gd name="connsiteX1" fmla="*/ 1682221 w 9347556"/>
              <a:gd name="connsiteY1" fmla="*/ 0 h 5161893"/>
              <a:gd name="connsiteX2" fmla="*/ 9341225 w 9347556"/>
              <a:gd name="connsiteY2" fmla="*/ 1014 h 5161893"/>
              <a:gd name="connsiteX3" fmla="*/ 9347556 w 9347556"/>
              <a:gd name="connsiteY3" fmla="*/ 5157267 h 5161893"/>
              <a:gd name="connsiteX4" fmla="*/ 0 w 9347556"/>
              <a:gd name="connsiteY4" fmla="*/ 5161893 h 5161893"/>
              <a:gd name="connsiteX5" fmla="*/ 4410 w 9347556"/>
              <a:gd name="connsiteY5" fmla="*/ 707546 h 5161893"/>
              <a:gd name="connsiteX6" fmla="*/ 1690778 w 9347556"/>
              <a:gd name="connsiteY6" fmla="*/ 705908 h 516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47556" h="5161893">
                <a:moveTo>
                  <a:pt x="1690778" y="705908"/>
                </a:moveTo>
                <a:cubicBezTo>
                  <a:pt x="1688725" y="352954"/>
                  <a:pt x="1684274" y="348585"/>
                  <a:pt x="1682221" y="0"/>
                </a:cubicBezTo>
                <a:lnTo>
                  <a:pt x="9341225" y="1014"/>
                </a:lnTo>
                <a:cubicBezTo>
                  <a:pt x="9344390" y="2579140"/>
                  <a:pt x="9347555" y="2583907"/>
                  <a:pt x="9347556" y="5157267"/>
                </a:cubicBezTo>
                <a:lnTo>
                  <a:pt x="0" y="5161893"/>
                </a:lnTo>
                <a:cubicBezTo>
                  <a:pt x="4438" y="3675654"/>
                  <a:pt x="2205" y="2934719"/>
                  <a:pt x="4410" y="707546"/>
                </a:cubicBezTo>
                <a:lnTo>
                  <a:pt x="1690778" y="705908"/>
                </a:lnTo>
                <a:close/>
              </a:path>
            </a:pathLst>
          </a:custGeom>
          <a:solidFill>
            <a:schemeClr val="bg1">
              <a:lumMod val="95000"/>
            </a:schemeClr>
          </a:solidFill>
          <a:ln>
            <a:noFill/>
          </a:ln>
          <a:effectLst/>
        </p:spPr>
        <p:txBody>
          <a:bodyPr tIns="93600" rIns="144000">
            <a:normAutofit/>
          </a:bodyPr>
          <a:lstStyle>
            <a:lvl1pPr marL="0" marR="0" indent="0" algn="ctr" defTabSz="609585" rtl="0" eaLnBrk="1" fontAlgn="auto" latinLnBrk="0" hangingPunct="1">
              <a:lnSpc>
                <a:spcPct val="100000"/>
              </a:lnSpc>
              <a:spcBef>
                <a:spcPts val="0"/>
              </a:spcBef>
              <a:spcAft>
                <a:spcPts val="0"/>
              </a:spcAft>
              <a:buClr>
                <a:schemeClr val="tx2"/>
              </a:buClr>
              <a:buSzTx/>
              <a:buFont typeface="Arial"/>
              <a:buNone/>
              <a:tabLst/>
              <a:defRPr sz="1333" i="1">
                <a:solidFill>
                  <a:schemeClr val="accent1"/>
                </a:solidFill>
              </a:defRPr>
            </a:lvl1pPr>
          </a:lstStyle>
          <a:p>
            <a:r>
              <a:rPr lang="nb-NO" noProof="1"/>
              <a:t>Klikk ikonet for å legge til et bilde</a:t>
            </a:r>
            <a:endParaRPr lang="nb-NO" dirty="0"/>
          </a:p>
        </p:txBody>
      </p:sp>
      <p:sp>
        <p:nvSpPr>
          <p:cNvPr id="6" name="Date Placeholder 5"/>
          <p:cNvSpPr>
            <a:spLocks noGrp="1"/>
          </p:cNvSpPr>
          <p:nvPr>
            <p:ph type="dt" sz="half" idx="10"/>
          </p:nvPr>
        </p:nvSpPr>
        <p:spPr/>
        <p:txBody>
          <a:bodyPr/>
          <a:lstStyle/>
          <a:p>
            <a:pPr algn="r"/>
            <a:fld id="{4409A3EA-F3CF-8A49-B6C6-5F24E26277D0}" type="datetime1">
              <a:rPr lang="nb-NO" smtClean="0"/>
              <a:t>29.01.2026</a:t>
            </a:fld>
            <a:endParaRPr lang="nb-NO" dirty="0"/>
          </a:p>
        </p:txBody>
      </p:sp>
      <p:sp>
        <p:nvSpPr>
          <p:cNvPr id="7" name="Footer Placeholder 6"/>
          <p:cNvSpPr>
            <a:spLocks noGrp="1"/>
          </p:cNvSpPr>
          <p:nvPr>
            <p:ph type="ftr" sz="quarter" idx="11"/>
          </p:nvPr>
        </p:nvSpPr>
        <p:spPr/>
        <p:txBody>
          <a:bodyPr/>
          <a:lstStyle/>
          <a:p>
            <a:endParaRPr lang="nb-NO" dirty="0"/>
          </a:p>
        </p:txBody>
      </p:sp>
      <p:sp>
        <p:nvSpPr>
          <p:cNvPr id="8" name="Slide Number Placeholder 7"/>
          <p:cNvSpPr>
            <a:spLocks noGrp="1"/>
          </p:cNvSpPr>
          <p:nvPr>
            <p:ph type="sldNum" sz="quarter" idx="12"/>
          </p:nvPr>
        </p:nvSpPr>
        <p:spPr/>
        <p:txBody>
          <a:body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lang="nb-NO" sz="1200" b="1" i="0" dirty="0">
                <a:solidFill>
                  <a:srgbClr val="000000"/>
                </a:solidFill>
                <a:latin typeface="+mn-lt"/>
                <a:ea typeface="Lucida Grande"/>
                <a:cs typeface="Lucida Grande"/>
              </a:rPr>
              <a:t>Helsides bilde</a:t>
            </a:r>
            <a:endParaRPr kumimoji="0" lang="nb-NO" sz="1200" b="1" i="1" u="none" strike="noStrike" kern="0" cap="none" spc="0" normalizeH="0" baseline="0" noProof="1">
              <a:ln>
                <a:noFill/>
              </a:ln>
              <a:solidFill>
                <a:sysClr val="windowText" lastClr="000000"/>
              </a:solidFill>
              <a:effectLst/>
              <a:uLnTx/>
              <a:uFillTx/>
              <a:latin typeface="+mn-lt"/>
            </a:endParaRPr>
          </a:p>
        </p:txBody>
      </p:sp>
    </p:spTree>
    <p:extLst>
      <p:ext uri="{BB962C8B-B14F-4D97-AF65-F5344CB8AC3E}">
        <p14:creationId xmlns:p14="http://schemas.microsoft.com/office/powerpoint/2010/main" val="226079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 bilder">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816FB4A4-0E48-7342-A5BC-B65621D3D155}"/>
              </a:ext>
            </a:extLst>
          </p:cNvPr>
          <p:cNvSpPr>
            <a:spLocks noGrp="1"/>
          </p:cNvSpPr>
          <p:nvPr>
            <p:ph type="pic" sz="quarter" idx="15"/>
          </p:nvPr>
        </p:nvSpPr>
        <p:spPr>
          <a:xfrm>
            <a:off x="6192013" y="0"/>
            <a:ext cx="5999988" cy="6858000"/>
          </a:xfrm>
          <a:solidFill>
            <a:schemeClr val="bg1">
              <a:lumMod val="95000"/>
            </a:schemeClr>
          </a:solidFill>
        </p:spPr>
        <p:txBody>
          <a:bodyPr anchor="t"/>
          <a:lstStyle>
            <a:lvl1pPr marL="0" indent="0" algn="ctr">
              <a:buNone/>
              <a:defRPr sz="1200" i="1">
                <a:solidFill>
                  <a:schemeClr val="accent1"/>
                </a:solidFill>
              </a:defRPr>
            </a:lvl1pPr>
          </a:lstStyle>
          <a:p>
            <a:r>
              <a:rPr lang="nb-NO" noProof="1"/>
              <a:t>Klikk ikonet for å legge til et bilde</a:t>
            </a:r>
            <a:endParaRPr lang="nb-NO" dirty="0"/>
          </a:p>
        </p:txBody>
      </p:sp>
      <p:sp>
        <p:nvSpPr>
          <p:cNvPr id="11" name="Picture Placeholder 10">
            <a:extLst>
              <a:ext uri="{FF2B5EF4-FFF2-40B4-BE49-F238E27FC236}">
                <a16:creationId xmlns:a16="http://schemas.microsoft.com/office/drawing/2014/main" id="{96E20E0D-AC89-8649-8AE5-F20ED3B4FD78}"/>
              </a:ext>
            </a:extLst>
          </p:cNvPr>
          <p:cNvSpPr>
            <a:spLocks noGrp="1"/>
          </p:cNvSpPr>
          <p:nvPr>
            <p:ph type="pic" sz="quarter" idx="14"/>
          </p:nvPr>
        </p:nvSpPr>
        <p:spPr>
          <a:xfrm>
            <a:off x="-13863" y="-495"/>
            <a:ext cx="6205115" cy="6864649"/>
          </a:xfrm>
          <a:custGeom>
            <a:avLst/>
            <a:gdLst>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4625955 w 9144000"/>
              <a:gd name="connsiteY0" fmla="*/ 550672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4625955 w 9144000"/>
              <a:gd name="connsiteY6" fmla="*/ 550672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5623005 w 9144000"/>
              <a:gd name="connsiteY0" fmla="*/ 571666 h 5143604"/>
              <a:gd name="connsiteX1" fmla="*/ 519845 w 9144000"/>
              <a:gd name="connsiteY1" fmla="*/ 571354 h 5143604"/>
              <a:gd name="connsiteX2" fmla="*/ 519845 w 9144000"/>
              <a:gd name="connsiteY2" fmla="*/ 4579061 h 5143604"/>
              <a:gd name="connsiteX3" fmla="*/ 6040548 w 9144000"/>
              <a:gd name="connsiteY3" fmla="*/ 4579061 h 5143604"/>
              <a:gd name="connsiteX4" fmla="*/ 6041239 w 9144000"/>
              <a:gd name="connsiteY4" fmla="*/ 1782111 h 5143604"/>
              <a:gd name="connsiteX5" fmla="*/ 6040548 w 9144000"/>
              <a:gd name="connsiteY5" fmla="*/ 571354 h 5143604"/>
              <a:gd name="connsiteX6" fmla="*/ 5623005 w 9144000"/>
              <a:gd name="connsiteY6" fmla="*/ 571666 h 5143604"/>
              <a:gd name="connsiteX7" fmla="*/ 6800143 w 9144000"/>
              <a:gd name="connsiteY7" fmla="*/ 104 h 5143604"/>
              <a:gd name="connsiteX8" fmla="*/ 9142855 w 9144000"/>
              <a:gd name="connsiteY8" fmla="*/ 26512 h 5143604"/>
              <a:gd name="connsiteX9" fmla="*/ 9144000 w 9144000"/>
              <a:gd name="connsiteY9" fmla="*/ 1572422 h 5143604"/>
              <a:gd name="connsiteX10" fmla="*/ 9142855 w 9144000"/>
              <a:gd name="connsiteY10" fmla="*/ 5143604 h 5143604"/>
              <a:gd name="connsiteX11" fmla="*/ 0 w 9144000"/>
              <a:gd name="connsiteY11" fmla="*/ 5143604 h 5143604"/>
              <a:gd name="connsiteX12" fmla="*/ 0 w 9144000"/>
              <a:gd name="connsiteY12" fmla="*/ 26512 h 5143604"/>
              <a:gd name="connsiteX13" fmla="*/ 6800143 w 9144000"/>
              <a:gd name="connsiteY13" fmla="*/ 104 h 5143604"/>
              <a:gd name="connsiteX0" fmla="*/ 5623005 w 9144000"/>
              <a:gd name="connsiteY0" fmla="*/ 576645 h 5148583"/>
              <a:gd name="connsiteX1" fmla="*/ 519845 w 9144000"/>
              <a:gd name="connsiteY1" fmla="*/ 576333 h 5148583"/>
              <a:gd name="connsiteX2" fmla="*/ 519845 w 9144000"/>
              <a:gd name="connsiteY2" fmla="*/ 4584040 h 5148583"/>
              <a:gd name="connsiteX3" fmla="*/ 6040548 w 9144000"/>
              <a:gd name="connsiteY3" fmla="*/ 4584040 h 5148583"/>
              <a:gd name="connsiteX4" fmla="*/ 6041239 w 9144000"/>
              <a:gd name="connsiteY4" fmla="*/ 1787090 h 5148583"/>
              <a:gd name="connsiteX5" fmla="*/ 6040548 w 9144000"/>
              <a:gd name="connsiteY5" fmla="*/ 576333 h 5148583"/>
              <a:gd name="connsiteX6" fmla="*/ 5623005 w 9144000"/>
              <a:gd name="connsiteY6" fmla="*/ 576645 h 5148583"/>
              <a:gd name="connsiteX7" fmla="*/ 6800143 w 9144000"/>
              <a:gd name="connsiteY7" fmla="*/ 5083 h 5148583"/>
              <a:gd name="connsiteX8" fmla="*/ 9142855 w 9144000"/>
              <a:gd name="connsiteY8" fmla="*/ 31491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6800143 w 9144000"/>
              <a:gd name="connsiteY13"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6040548 w 9144000"/>
              <a:gd name="connsiteY3" fmla="*/ 4584040 h 5148583"/>
              <a:gd name="connsiteX4" fmla="*/ 6041239 w 9144000"/>
              <a:gd name="connsiteY4" fmla="*/ 1787090 h 5148583"/>
              <a:gd name="connsiteX5" fmla="*/ 6040548 w 9144000"/>
              <a:gd name="connsiteY5" fmla="*/ 576333 h 5148583"/>
              <a:gd name="connsiteX6" fmla="*/ 5623005 w 9144000"/>
              <a:gd name="connsiteY6" fmla="*/ 576645 h 5148583"/>
              <a:gd name="connsiteX7" fmla="*/ 6800143 w 9144000"/>
              <a:gd name="connsiteY7" fmla="*/ 5083 h 5148583"/>
              <a:gd name="connsiteX8" fmla="*/ 9142855 w 9144000"/>
              <a:gd name="connsiteY8" fmla="*/ 10497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6800143 w 9144000"/>
              <a:gd name="connsiteY13"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5079708 w 9144000"/>
              <a:gd name="connsiteY3" fmla="*/ 4571253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5 w 9144000"/>
              <a:gd name="connsiteY2" fmla="*/ 4584040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54945 w 9144000"/>
              <a:gd name="connsiteY3" fmla="*/ 4592247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65440 w 9144000"/>
              <a:gd name="connsiteY3" fmla="*/ 4634235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30341 w 9144000"/>
              <a:gd name="connsiteY2" fmla="*/ 4605034 h 5148583"/>
              <a:gd name="connsiteX3" fmla="*/ 4544449 w 9144000"/>
              <a:gd name="connsiteY3" fmla="*/ 4581750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6040548 w 9144000"/>
              <a:gd name="connsiteY4" fmla="*/ 4584040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5242908 w 9144000"/>
              <a:gd name="connsiteY4" fmla="*/ 2789064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9 w 9144000"/>
              <a:gd name="connsiteY5" fmla="*/ 178709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30744 w 9144000"/>
              <a:gd name="connsiteY5" fmla="*/ 1146776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30744 w 9144000"/>
              <a:gd name="connsiteY5" fmla="*/ 1146776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28323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28323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20248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88764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8 w 9144000"/>
              <a:gd name="connsiteY5" fmla="*/ 116777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41238 w 9144000"/>
              <a:gd name="connsiteY5" fmla="*/ 1167770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40548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145500 w 9144000"/>
              <a:gd name="connsiteY6" fmla="*/ 576333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60716 w 9144000"/>
              <a:gd name="connsiteY4" fmla="*/ 1172535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697133 w 9144000"/>
              <a:gd name="connsiteY4" fmla="*/ 1240747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5528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732861 w 9144000"/>
              <a:gd name="connsiteY4" fmla="*/ 1260236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724 w 9144000"/>
              <a:gd name="connsiteY4" fmla="*/ 118228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609436 w 9144000"/>
              <a:gd name="connsiteY4" fmla="*/ 1218010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1733 w 9144000"/>
              <a:gd name="connsiteY5" fmla="*/ 117826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340676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194507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54981 w 9144000"/>
              <a:gd name="connsiteY5" fmla="*/ 1191259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5973780 w 9144000"/>
              <a:gd name="connsiteY5" fmla="*/ 1181514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243366 w 9144000"/>
              <a:gd name="connsiteY5" fmla="*/ 1350419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6153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4529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45298 w 9144000"/>
              <a:gd name="connsiteY6" fmla="*/ 586830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80334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50972 w 9144000"/>
              <a:gd name="connsiteY4" fmla="*/ 1188776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1750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88400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44449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57748 w 9144000"/>
              <a:gd name="connsiteY3" fmla="*/ 4585075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519845 w 9144000"/>
              <a:gd name="connsiteY1" fmla="*/ 576333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6038802 w 9144000"/>
              <a:gd name="connsiteY6" fmla="*/ 577086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5623005 w 9144000"/>
              <a:gd name="connsiteY0" fmla="*/ 576645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5623005 w 9144000"/>
              <a:gd name="connsiteY7" fmla="*/ 576645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1698270 w 9144000"/>
              <a:gd name="connsiteY7" fmla="*/ 68143 h 5148583"/>
              <a:gd name="connsiteX8" fmla="*/ 6800143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6800143 w 9144000"/>
              <a:gd name="connsiteY14" fmla="*/ 5083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3503550 w 9144000"/>
              <a:gd name="connsiteY6" fmla="*/ 666074 h 5148583"/>
              <a:gd name="connsiteX7" fmla="*/ 1698270 w 9144000"/>
              <a:gd name="connsiteY7" fmla="*/ 68143 h 5148583"/>
              <a:gd name="connsiteX8" fmla="*/ 1701153 w 9144000"/>
              <a:gd name="connsiteY8" fmla="*/ 1905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701153 w 9144000"/>
              <a:gd name="connsiteY14" fmla="*/ 1905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698270 w 9144000"/>
              <a:gd name="connsiteY7" fmla="*/ 68143 h 5148583"/>
              <a:gd name="connsiteX8" fmla="*/ 1701153 w 9144000"/>
              <a:gd name="connsiteY8" fmla="*/ 1905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701153 w 9144000"/>
              <a:gd name="connsiteY14" fmla="*/ 1905 h 5148583"/>
              <a:gd name="connsiteX0" fmla="*/ 1698270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698270 w 9144000"/>
              <a:gd name="connsiteY7" fmla="*/ 68143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96388 w 9144000"/>
              <a:gd name="connsiteY0" fmla="*/ 68143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96388 w 9144000"/>
              <a:gd name="connsiteY7" fmla="*/ 68143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519846 w 9144000"/>
              <a:gd name="connsiteY2" fmla="*/ 4594537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54423 w 9144000"/>
              <a:gd name="connsiteY3" fmla="*/ 4595049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1886237 w 9144000"/>
              <a:gd name="connsiteY3" fmla="*/ 1601244 h 5148583"/>
              <a:gd name="connsiteX4" fmla="*/ 4547647 w 9144000"/>
              <a:gd name="connsiteY4" fmla="*/ 1198750 h 5148583"/>
              <a:gd name="connsiteX5" fmla="*/ 6041989 w 9144000"/>
              <a:gd name="connsiteY5" fmla="*/ 1194506 h 5148583"/>
              <a:gd name="connsiteX6" fmla="*/ 1715264 w 9144000"/>
              <a:gd name="connsiteY6" fmla="*/ 742349 h 5148583"/>
              <a:gd name="connsiteX7" fmla="*/ 1710930 w 9144000"/>
              <a:gd name="connsiteY7" fmla="*/ 71321 h 5148583"/>
              <a:gd name="connsiteX8" fmla="*/ 1808767 w 9144000"/>
              <a:gd name="connsiteY8" fmla="*/ 5083 h 5148583"/>
              <a:gd name="connsiteX9" fmla="*/ 9142855 w 9144000"/>
              <a:gd name="connsiteY9" fmla="*/ 10497 h 5148583"/>
              <a:gd name="connsiteX10" fmla="*/ 9144000 w 9144000"/>
              <a:gd name="connsiteY10" fmla="*/ 1577401 h 5148583"/>
              <a:gd name="connsiteX11" fmla="*/ 9142855 w 9144000"/>
              <a:gd name="connsiteY11" fmla="*/ 5148583 h 5148583"/>
              <a:gd name="connsiteX12" fmla="*/ 0 w 9144000"/>
              <a:gd name="connsiteY12" fmla="*/ 5148583 h 5148583"/>
              <a:gd name="connsiteX13" fmla="*/ 0 w 9144000"/>
              <a:gd name="connsiteY13" fmla="*/ 0 h 5148583"/>
              <a:gd name="connsiteX14" fmla="*/ 1808767 w 9144000"/>
              <a:gd name="connsiteY14"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4547647 w 9144000"/>
              <a:gd name="connsiteY3" fmla="*/ 1198750 h 5148583"/>
              <a:gd name="connsiteX4" fmla="*/ 6041989 w 9144000"/>
              <a:gd name="connsiteY4" fmla="*/ 1194506 h 5148583"/>
              <a:gd name="connsiteX5" fmla="*/ 1715264 w 9144000"/>
              <a:gd name="connsiteY5" fmla="*/ 742349 h 5148583"/>
              <a:gd name="connsiteX6" fmla="*/ 1710930 w 9144000"/>
              <a:gd name="connsiteY6" fmla="*/ 71321 h 5148583"/>
              <a:gd name="connsiteX7" fmla="*/ 1808767 w 9144000"/>
              <a:gd name="connsiteY7" fmla="*/ 5083 h 5148583"/>
              <a:gd name="connsiteX8" fmla="*/ 9142855 w 9144000"/>
              <a:gd name="connsiteY8" fmla="*/ 10497 h 5148583"/>
              <a:gd name="connsiteX9" fmla="*/ 9144000 w 9144000"/>
              <a:gd name="connsiteY9" fmla="*/ 1577401 h 5148583"/>
              <a:gd name="connsiteX10" fmla="*/ 9142855 w 9144000"/>
              <a:gd name="connsiteY10" fmla="*/ 5148583 h 5148583"/>
              <a:gd name="connsiteX11" fmla="*/ 0 w 9144000"/>
              <a:gd name="connsiteY11" fmla="*/ 5148583 h 5148583"/>
              <a:gd name="connsiteX12" fmla="*/ 0 w 9144000"/>
              <a:gd name="connsiteY12" fmla="*/ 0 h 5148583"/>
              <a:gd name="connsiteX13" fmla="*/ 1808767 w 9144000"/>
              <a:gd name="connsiteY13"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6041989 w 9144000"/>
              <a:gd name="connsiteY3" fmla="*/ 1194506 h 5148583"/>
              <a:gd name="connsiteX4" fmla="*/ 1715264 w 9144000"/>
              <a:gd name="connsiteY4" fmla="*/ 742349 h 5148583"/>
              <a:gd name="connsiteX5" fmla="*/ 1710930 w 9144000"/>
              <a:gd name="connsiteY5" fmla="*/ 71321 h 5148583"/>
              <a:gd name="connsiteX6" fmla="*/ 1808767 w 9144000"/>
              <a:gd name="connsiteY6" fmla="*/ 5083 h 5148583"/>
              <a:gd name="connsiteX7" fmla="*/ 9142855 w 9144000"/>
              <a:gd name="connsiteY7" fmla="*/ 10497 h 5148583"/>
              <a:gd name="connsiteX8" fmla="*/ 9144000 w 9144000"/>
              <a:gd name="connsiteY8" fmla="*/ 1577401 h 5148583"/>
              <a:gd name="connsiteX9" fmla="*/ 9142855 w 9144000"/>
              <a:gd name="connsiteY9" fmla="*/ 5148583 h 5148583"/>
              <a:gd name="connsiteX10" fmla="*/ 0 w 9144000"/>
              <a:gd name="connsiteY10" fmla="*/ 5148583 h 5148583"/>
              <a:gd name="connsiteX11" fmla="*/ 0 w 9144000"/>
              <a:gd name="connsiteY11" fmla="*/ 0 h 5148583"/>
              <a:gd name="connsiteX12" fmla="*/ 1808767 w 9144000"/>
              <a:gd name="connsiteY12" fmla="*/ 5083 h 5148583"/>
              <a:gd name="connsiteX0" fmla="*/ 1710930 w 9144000"/>
              <a:gd name="connsiteY0" fmla="*/ 71321 h 5148583"/>
              <a:gd name="connsiteX1" fmla="*/ 76730 w 9144000"/>
              <a:gd name="connsiteY1" fmla="*/ 71009 h 5148583"/>
              <a:gd name="connsiteX2" fmla="*/ 67236 w 9144000"/>
              <a:gd name="connsiteY2" fmla="*/ 761703 h 5148583"/>
              <a:gd name="connsiteX3" fmla="*/ 1715264 w 9144000"/>
              <a:gd name="connsiteY3" fmla="*/ 742349 h 5148583"/>
              <a:gd name="connsiteX4" fmla="*/ 1710930 w 9144000"/>
              <a:gd name="connsiteY4" fmla="*/ 71321 h 5148583"/>
              <a:gd name="connsiteX5" fmla="*/ 1808767 w 9144000"/>
              <a:gd name="connsiteY5" fmla="*/ 5083 h 5148583"/>
              <a:gd name="connsiteX6" fmla="*/ 9142855 w 9144000"/>
              <a:gd name="connsiteY6" fmla="*/ 10497 h 5148583"/>
              <a:gd name="connsiteX7" fmla="*/ 9144000 w 9144000"/>
              <a:gd name="connsiteY7" fmla="*/ 1577401 h 5148583"/>
              <a:gd name="connsiteX8" fmla="*/ 9142855 w 9144000"/>
              <a:gd name="connsiteY8" fmla="*/ 5148583 h 5148583"/>
              <a:gd name="connsiteX9" fmla="*/ 0 w 9144000"/>
              <a:gd name="connsiteY9" fmla="*/ 5148583 h 5148583"/>
              <a:gd name="connsiteX10" fmla="*/ 0 w 9144000"/>
              <a:gd name="connsiteY10" fmla="*/ 0 h 5148583"/>
              <a:gd name="connsiteX11" fmla="*/ 1808767 w 9144000"/>
              <a:gd name="connsiteY11" fmla="*/ 5083 h 5148583"/>
              <a:gd name="connsiteX0" fmla="*/ 1710930 w 9144000"/>
              <a:gd name="connsiteY0" fmla="*/ 79125 h 5156387"/>
              <a:gd name="connsiteX1" fmla="*/ 76730 w 9144000"/>
              <a:gd name="connsiteY1" fmla="*/ 78813 h 5156387"/>
              <a:gd name="connsiteX2" fmla="*/ 67236 w 9144000"/>
              <a:gd name="connsiteY2" fmla="*/ 769507 h 5156387"/>
              <a:gd name="connsiteX3" fmla="*/ 1715264 w 9144000"/>
              <a:gd name="connsiteY3" fmla="*/ 750153 h 5156387"/>
              <a:gd name="connsiteX4" fmla="*/ 1710930 w 9144000"/>
              <a:gd name="connsiteY4" fmla="*/ 79125 h 5156387"/>
              <a:gd name="connsiteX5" fmla="*/ 283184 w 9144000"/>
              <a:gd name="connsiteY5" fmla="*/ 174 h 5156387"/>
              <a:gd name="connsiteX6" fmla="*/ 9142855 w 9144000"/>
              <a:gd name="connsiteY6" fmla="*/ 18301 h 5156387"/>
              <a:gd name="connsiteX7" fmla="*/ 9144000 w 9144000"/>
              <a:gd name="connsiteY7" fmla="*/ 1585205 h 5156387"/>
              <a:gd name="connsiteX8" fmla="*/ 9142855 w 9144000"/>
              <a:gd name="connsiteY8" fmla="*/ 5156387 h 5156387"/>
              <a:gd name="connsiteX9" fmla="*/ 0 w 9144000"/>
              <a:gd name="connsiteY9" fmla="*/ 5156387 h 5156387"/>
              <a:gd name="connsiteX10" fmla="*/ 0 w 9144000"/>
              <a:gd name="connsiteY10" fmla="*/ 7804 h 5156387"/>
              <a:gd name="connsiteX11" fmla="*/ 283184 w 9144000"/>
              <a:gd name="connsiteY11" fmla="*/ 174 h 5156387"/>
              <a:gd name="connsiteX0" fmla="*/ 1714095 w 9147165"/>
              <a:gd name="connsiteY0" fmla="*/ 79125 h 5156387"/>
              <a:gd name="connsiteX1" fmla="*/ 79895 w 9147165"/>
              <a:gd name="connsiteY1" fmla="*/ 78813 h 5156387"/>
              <a:gd name="connsiteX2" fmla="*/ 70401 w 9147165"/>
              <a:gd name="connsiteY2" fmla="*/ 769507 h 5156387"/>
              <a:gd name="connsiteX3" fmla="*/ 1718429 w 9147165"/>
              <a:gd name="connsiteY3" fmla="*/ 750153 h 5156387"/>
              <a:gd name="connsiteX4" fmla="*/ 1714095 w 9147165"/>
              <a:gd name="connsiteY4" fmla="*/ 79125 h 5156387"/>
              <a:gd name="connsiteX5" fmla="*/ 286349 w 9147165"/>
              <a:gd name="connsiteY5" fmla="*/ 174 h 5156387"/>
              <a:gd name="connsiteX6" fmla="*/ 9146020 w 9147165"/>
              <a:gd name="connsiteY6" fmla="*/ 18301 h 5156387"/>
              <a:gd name="connsiteX7" fmla="*/ 9147165 w 9147165"/>
              <a:gd name="connsiteY7" fmla="*/ 1585205 h 5156387"/>
              <a:gd name="connsiteX8" fmla="*/ 9146020 w 9147165"/>
              <a:gd name="connsiteY8" fmla="*/ 5156387 h 5156387"/>
              <a:gd name="connsiteX9" fmla="*/ 3165 w 9147165"/>
              <a:gd name="connsiteY9" fmla="*/ 5156387 h 5156387"/>
              <a:gd name="connsiteX10" fmla="*/ 0 w 9147165"/>
              <a:gd name="connsiteY10" fmla="*/ 7804 h 5156387"/>
              <a:gd name="connsiteX11" fmla="*/ 286349 w 9147165"/>
              <a:gd name="connsiteY11" fmla="*/ 174 h 5156387"/>
              <a:gd name="connsiteX0" fmla="*/ 1722101 w 9155171"/>
              <a:gd name="connsiteY0" fmla="*/ 71321 h 5148583"/>
              <a:gd name="connsiteX1" fmla="*/ 87901 w 9155171"/>
              <a:gd name="connsiteY1" fmla="*/ 71009 h 5148583"/>
              <a:gd name="connsiteX2" fmla="*/ 78407 w 9155171"/>
              <a:gd name="connsiteY2" fmla="*/ 761703 h 5148583"/>
              <a:gd name="connsiteX3" fmla="*/ 1726435 w 9155171"/>
              <a:gd name="connsiteY3" fmla="*/ 742349 h 5148583"/>
              <a:gd name="connsiteX4" fmla="*/ 1722101 w 9155171"/>
              <a:gd name="connsiteY4" fmla="*/ 71321 h 5148583"/>
              <a:gd name="connsiteX5" fmla="*/ 0 w 9155171"/>
              <a:gd name="connsiteY5" fmla="*/ 71824 h 5148583"/>
              <a:gd name="connsiteX6" fmla="*/ 9154026 w 9155171"/>
              <a:gd name="connsiteY6" fmla="*/ 10497 h 5148583"/>
              <a:gd name="connsiteX7" fmla="*/ 9155171 w 9155171"/>
              <a:gd name="connsiteY7" fmla="*/ 1577401 h 5148583"/>
              <a:gd name="connsiteX8" fmla="*/ 9154026 w 9155171"/>
              <a:gd name="connsiteY8" fmla="*/ 5148583 h 5148583"/>
              <a:gd name="connsiteX9" fmla="*/ 11171 w 9155171"/>
              <a:gd name="connsiteY9" fmla="*/ 5148583 h 5148583"/>
              <a:gd name="connsiteX10" fmla="*/ 8006 w 9155171"/>
              <a:gd name="connsiteY10" fmla="*/ 0 h 5148583"/>
              <a:gd name="connsiteX11" fmla="*/ 0 w 9155171"/>
              <a:gd name="connsiteY11" fmla="*/ 71824 h 5148583"/>
              <a:gd name="connsiteX0" fmla="*/ 1714095 w 9147165"/>
              <a:gd name="connsiteY0" fmla="*/ 71321 h 5148583"/>
              <a:gd name="connsiteX1" fmla="*/ 79895 w 9147165"/>
              <a:gd name="connsiteY1" fmla="*/ 71009 h 5148583"/>
              <a:gd name="connsiteX2" fmla="*/ 70401 w 9147165"/>
              <a:gd name="connsiteY2" fmla="*/ 761703 h 5148583"/>
              <a:gd name="connsiteX3" fmla="*/ 1718429 w 9147165"/>
              <a:gd name="connsiteY3" fmla="*/ 742349 h 5148583"/>
              <a:gd name="connsiteX4" fmla="*/ 1714095 w 9147165"/>
              <a:gd name="connsiteY4" fmla="*/ 71321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16401 w 9147165"/>
              <a:gd name="connsiteY0" fmla="*/ 220694 h 5148583"/>
              <a:gd name="connsiteX1" fmla="*/ 79895 w 9147165"/>
              <a:gd name="connsiteY1" fmla="*/ 71009 h 5148583"/>
              <a:gd name="connsiteX2" fmla="*/ 70401 w 9147165"/>
              <a:gd name="connsiteY2" fmla="*/ 761703 h 5148583"/>
              <a:gd name="connsiteX3" fmla="*/ 1718429 w 9147165"/>
              <a:gd name="connsiteY3" fmla="*/ 742349 h 5148583"/>
              <a:gd name="connsiteX4" fmla="*/ 416401 w 9147165"/>
              <a:gd name="connsiteY4" fmla="*/ 220694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16401 w 9147165"/>
              <a:gd name="connsiteY0" fmla="*/ 220694 h 5148583"/>
              <a:gd name="connsiteX1" fmla="*/ 1187683 w 9147165"/>
              <a:gd name="connsiteY1" fmla="*/ 185422 h 5148583"/>
              <a:gd name="connsiteX2" fmla="*/ 70401 w 9147165"/>
              <a:gd name="connsiteY2" fmla="*/ 761703 h 5148583"/>
              <a:gd name="connsiteX3" fmla="*/ 1718429 w 9147165"/>
              <a:gd name="connsiteY3" fmla="*/ 742349 h 5148583"/>
              <a:gd name="connsiteX4" fmla="*/ 416401 w 9147165"/>
              <a:gd name="connsiteY4" fmla="*/ 220694 h 5148583"/>
              <a:gd name="connsiteX5" fmla="*/ 0 w 9147165"/>
              <a:gd name="connsiteY5" fmla="*/ 0 h 5148583"/>
              <a:gd name="connsiteX6" fmla="*/ 9146020 w 9147165"/>
              <a:gd name="connsiteY6" fmla="*/ 10497 h 5148583"/>
              <a:gd name="connsiteX7" fmla="*/ 9147165 w 9147165"/>
              <a:gd name="connsiteY7" fmla="*/ 1577401 h 5148583"/>
              <a:gd name="connsiteX8" fmla="*/ 9146020 w 9147165"/>
              <a:gd name="connsiteY8" fmla="*/ 5148583 h 5148583"/>
              <a:gd name="connsiteX9" fmla="*/ 3165 w 9147165"/>
              <a:gd name="connsiteY9" fmla="*/ 5148583 h 5148583"/>
              <a:gd name="connsiteX10" fmla="*/ 0 w 9147165"/>
              <a:gd name="connsiteY10" fmla="*/ 0 h 5148583"/>
              <a:gd name="connsiteX0" fmla="*/ 422731 w 9153495"/>
              <a:gd name="connsiteY0" fmla="*/ 210197 h 5138086"/>
              <a:gd name="connsiteX1" fmla="*/ 1194013 w 9153495"/>
              <a:gd name="connsiteY1" fmla="*/ 174925 h 5138086"/>
              <a:gd name="connsiteX2" fmla="*/ 76731 w 9153495"/>
              <a:gd name="connsiteY2" fmla="*/ 751206 h 5138086"/>
              <a:gd name="connsiteX3" fmla="*/ 1724759 w 9153495"/>
              <a:gd name="connsiteY3" fmla="*/ 731852 h 5138086"/>
              <a:gd name="connsiteX4" fmla="*/ 422731 w 9153495"/>
              <a:gd name="connsiteY4" fmla="*/ 210197 h 5138086"/>
              <a:gd name="connsiteX5" fmla="*/ 0 w 9153495"/>
              <a:gd name="connsiteY5" fmla="*/ 62600 h 5138086"/>
              <a:gd name="connsiteX6" fmla="*/ 9152350 w 9153495"/>
              <a:gd name="connsiteY6" fmla="*/ 0 h 5138086"/>
              <a:gd name="connsiteX7" fmla="*/ 9153495 w 9153495"/>
              <a:gd name="connsiteY7" fmla="*/ 1566904 h 5138086"/>
              <a:gd name="connsiteX8" fmla="*/ 9152350 w 9153495"/>
              <a:gd name="connsiteY8" fmla="*/ 5138086 h 5138086"/>
              <a:gd name="connsiteX9" fmla="*/ 9495 w 9153495"/>
              <a:gd name="connsiteY9" fmla="*/ 5138086 h 5138086"/>
              <a:gd name="connsiteX10" fmla="*/ 0 w 9153495"/>
              <a:gd name="connsiteY10" fmla="*/ 62600 h 5138086"/>
              <a:gd name="connsiteX0" fmla="*/ 422731 w 9153495"/>
              <a:gd name="connsiteY0" fmla="*/ 210197 h 5138086"/>
              <a:gd name="connsiteX1" fmla="*/ 1194013 w 9153495"/>
              <a:gd name="connsiteY1" fmla="*/ 174925 h 5138086"/>
              <a:gd name="connsiteX2" fmla="*/ 76731 w 9153495"/>
              <a:gd name="connsiteY2" fmla="*/ 751206 h 5138086"/>
              <a:gd name="connsiteX3" fmla="*/ 1724759 w 9153495"/>
              <a:gd name="connsiteY3" fmla="*/ 731852 h 5138086"/>
              <a:gd name="connsiteX4" fmla="*/ 422731 w 9153495"/>
              <a:gd name="connsiteY4" fmla="*/ 210197 h 5138086"/>
              <a:gd name="connsiteX5" fmla="*/ 0 w 9153495"/>
              <a:gd name="connsiteY5" fmla="*/ 62600 h 5138086"/>
              <a:gd name="connsiteX6" fmla="*/ 363989 w 9153495"/>
              <a:gd name="connsiteY6" fmla="*/ 65778 h 5138086"/>
              <a:gd name="connsiteX7" fmla="*/ 9152350 w 9153495"/>
              <a:gd name="connsiteY7" fmla="*/ 0 h 5138086"/>
              <a:gd name="connsiteX8" fmla="*/ 9153495 w 9153495"/>
              <a:gd name="connsiteY8" fmla="*/ 1566904 h 5138086"/>
              <a:gd name="connsiteX9" fmla="*/ 9152350 w 9153495"/>
              <a:gd name="connsiteY9" fmla="*/ 5138086 h 5138086"/>
              <a:gd name="connsiteX10" fmla="*/ 9495 w 9153495"/>
              <a:gd name="connsiteY10" fmla="*/ 5138086 h 5138086"/>
              <a:gd name="connsiteX11" fmla="*/ 0 w 9153495"/>
              <a:gd name="connsiteY11" fmla="*/ 62600 h 5138086"/>
              <a:gd name="connsiteX0" fmla="*/ 438556 w 9169320"/>
              <a:gd name="connsiteY0" fmla="*/ 230229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438556 w 9169320"/>
              <a:gd name="connsiteY4" fmla="*/ 230229 h 5158118"/>
              <a:gd name="connsiteX5" fmla="*/ 15825 w 9169320"/>
              <a:gd name="connsiteY5" fmla="*/ 82632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15825 w 9169320"/>
              <a:gd name="connsiteY11" fmla="*/ 82632 h 5158118"/>
              <a:gd name="connsiteX0" fmla="*/ 438556 w 9169320"/>
              <a:gd name="connsiteY0" fmla="*/ 230229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438556 w 9169320"/>
              <a:gd name="connsiteY4" fmla="*/ 230229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209838 w 9169320"/>
              <a:gd name="connsiteY1" fmla="*/ 194957 h 5158118"/>
              <a:gd name="connsiteX2" fmla="*/ 92556 w 9169320"/>
              <a:gd name="connsiteY2" fmla="*/ 771238 h 5158118"/>
              <a:gd name="connsiteX3" fmla="*/ 1740584 w 9169320"/>
              <a:gd name="connsiteY3" fmla="*/ 751884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355433 w 9169320"/>
              <a:gd name="connsiteY1" fmla="*/ 360221 h 5158118"/>
              <a:gd name="connsiteX2" fmla="*/ 92556 w 9169320"/>
              <a:gd name="connsiteY2" fmla="*/ 771238 h 5158118"/>
              <a:gd name="connsiteX3" fmla="*/ 1740584 w 9169320"/>
              <a:gd name="connsiteY3" fmla="*/ 751884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524188 w 9169320"/>
              <a:gd name="connsiteY0" fmla="*/ 176201 h 5158118"/>
              <a:gd name="connsiteX1" fmla="*/ 1355433 w 9169320"/>
              <a:gd name="connsiteY1" fmla="*/ 360221 h 5158118"/>
              <a:gd name="connsiteX2" fmla="*/ 92556 w 9169320"/>
              <a:gd name="connsiteY2" fmla="*/ 771238 h 5158118"/>
              <a:gd name="connsiteX3" fmla="*/ 1613979 w 9169320"/>
              <a:gd name="connsiteY3" fmla="*/ 1530528 h 5158118"/>
              <a:gd name="connsiteX4" fmla="*/ 1524188 w 9169320"/>
              <a:gd name="connsiteY4" fmla="*/ 1762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840699 w 9169320"/>
              <a:gd name="connsiteY0" fmla="*/ 277901 h 5158118"/>
              <a:gd name="connsiteX1" fmla="*/ 1355433 w 9169320"/>
              <a:gd name="connsiteY1" fmla="*/ 360221 h 5158118"/>
              <a:gd name="connsiteX2" fmla="*/ 92556 w 9169320"/>
              <a:gd name="connsiteY2" fmla="*/ 771238 h 5158118"/>
              <a:gd name="connsiteX3" fmla="*/ 1613979 w 9169320"/>
              <a:gd name="connsiteY3" fmla="*/ 1530528 h 5158118"/>
              <a:gd name="connsiteX4" fmla="*/ 1840699 w 9169320"/>
              <a:gd name="connsiteY4" fmla="*/ 2779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840699 w 9169320"/>
              <a:gd name="connsiteY0" fmla="*/ 277901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1840699 w 9169320"/>
              <a:gd name="connsiteY4" fmla="*/ 277901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2394593 w 9169320"/>
              <a:gd name="connsiteY0" fmla="*/ 382780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2394593 w 9169320"/>
              <a:gd name="connsiteY4" fmla="*/ 382780 h 5158118"/>
              <a:gd name="connsiteX5" fmla="*/ 6329 w 9169320"/>
              <a:gd name="connsiteY5" fmla="*/ 69919 h 5158118"/>
              <a:gd name="connsiteX6" fmla="*/ 0 w 9169320"/>
              <a:gd name="connsiteY6" fmla="*/ 0 h 5158118"/>
              <a:gd name="connsiteX7" fmla="*/ 9168175 w 9169320"/>
              <a:gd name="connsiteY7" fmla="*/ 20032 h 5158118"/>
              <a:gd name="connsiteX8" fmla="*/ 9169320 w 9169320"/>
              <a:gd name="connsiteY8" fmla="*/ 1586936 h 5158118"/>
              <a:gd name="connsiteX9" fmla="*/ 9168175 w 9169320"/>
              <a:gd name="connsiteY9" fmla="*/ 5158118 h 5158118"/>
              <a:gd name="connsiteX10" fmla="*/ 25320 w 9169320"/>
              <a:gd name="connsiteY10" fmla="*/ 5158118 h 5158118"/>
              <a:gd name="connsiteX11" fmla="*/ 6329 w 9169320"/>
              <a:gd name="connsiteY11" fmla="*/ 69919 h 5158118"/>
              <a:gd name="connsiteX0" fmla="*/ 1613979 w 9169320"/>
              <a:gd name="connsiteY0" fmla="*/ 1530528 h 5158118"/>
              <a:gd name="connsiteX1" fmla="*/ 1501028 w 9169320"/>
              <a:gd name="connsiteY1" fmla="*/ 668500 h 5158118"/>
              <a:gd name="connsiteX2" fmla="*/ 92556 w 9169320"/>
              <a:gd name="connsiteY2" fmla="*/ 771238 h 5158118"/>
              <a:gd name="connsiteX3" fmla="*/ 1613979 w 9169320"/>
              <a:gd name="connsiteY3" fmla="*/ 1530528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1670951 w 9169320"/>
              <a:gd name="connsiteY0" fmla="*/ 316479 h 5158118"/>
              <a:gd name="connsiteX1" fmla="*/ 1501028 w 9169320"/>
              <a:gd name="connsiteY1" fmla="*/ 668500 h 5158118"/>
              <a:gd name="connsiteX2" fmla="*/ 92556 w 9169320"/>
              <a:gd name="connsiteY2" fmla="*/ 771238 h 5158118"/>
              <a:gd name="connsiteX3" fmla="*/ 1670951 w 9169320"/>
              <a:gd name="connsiteY3" fmla="*/ 316479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2300808 w 9169320"/>
              <a:gd name="connsiteY0" fmla="*/ 767775 h 5158118"/>
              <a:gd name="connsiteX1" fmla="*/ 1501028 w 9169320"/>
              <a:gd name="connsiteY1" fmla="*/ 668500 h 5158118"/>
              <a:gd name="connsiteX2" fmla="*/ 92556 w 9169320"/>
              <a:gd name="connsiteY2" fmla="*/ 771238 h 5158118"/>
              <a:gd name="connsiteX3" fmla="*/ 2300808 w 9169320"/>
              <a:gd name="connsiteY3" fmla="*/ 767775 h 5158118"/>
              <a:gd name="connsiteX4" fmla="*/ 6329 w 9169320"/>
              <a:gd name="connsiteY4" fmla="*/ 69919 h 5158118"/>
              <a:gd name="connsiteX5" fmla="*/ 0 w 9169320"/>
              <a:gd name="connsiteY5" fmla="*/ 0 h 5158118"/>
              <a:gd name="connsiteX6" fmla="*/ 9168175 w 9169320"/>
              <a:gd name="connsiteY6" fmla="*/ 20032 h 5158118"/>
              <a:gd name="connsiteX7" fmla="*/ 9169320 w 9169320"/>
              <a:gd name="connsiteY7" fmla="*/ 1586936 h 5158118"/>
              <a:gd name="connsiteX8" fmla="*/ 9168175 w 9169320"/>
              <a:gd name="connsiteY8" fmla="*/ 5158118 h 5158118"/>
              <a:gd name="connsiteX9" fmla="*/ 25320 w 9169320"/>
              <a:gd name="connsiteY9" fmla="*/ 5158118 h 5158118"/>
              <a:gd name="connsiteX10" fmla="*/ 6329 w 9169320"/>
              <a:gd name="connsiteY10" fmla="*/ 69919 h 5158118"/>
              <a:gd name="connsiteX0" fmla="*/ 92556 w 9169320"/>
              <a:gd name="connsiteY0" fmla="*/ 771238 h 5158118"/>
              <a:gd name="connsiteX1" fmla="*/ 1501028 w 9169320"/>
              <a:gd name="connsiteY1" fmla="*/ 668500 h 5158118"/>
              <a:gd name="connsiteX2" fmla="*/ 92556 w 9169320"/>
              <a:gd name="connsiteY2" fmla="*/ 77123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216344 w 9169320"/>
              <a:gd name="connsiteY0" fmla="*/ 523344 h 5158118"/>
              <a:gd name="connsiteX1" fmla="*/ 1501028 w 9169320"/>
              <a:gd name="connsiteY1" fmla="*/ 668500 h 5158118"/>
              <a:gd name="connsiteX2" fmla="*/ 2216344 w 9169320"/>
              <a:gd name="connsiteY2" fmla="*/ 523344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74425 w 9169320"/>
              <a:gd name="connsiteY0" fmla="*/ 748992 h 5158118"/>
              <a:gd name="connsiteX1" fmla="*/ 1501028 w 9169320"/>
              <a:gd name="connsiteY1" fmla="*/ 668500 h 5158118"/>
              <a:gd name="connsiteX2" fmla="*/ 1374425 w 9169320"/>
              <a:gd name="connsiteY2" fmla="*/ 74899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74425 w 9169320"/>
              <a:gd name="connsiteY0" fmla="*/ 748992 h 5158118"/>
              <a:gd name="connsiteX1" fmla="*/ 1501028 w 9169320"/>
              <a:gd name="connsiteY1" fmla="*/ 668500 h 5158118"/>
              <a:gd name="connsiteX2" fmla="*/ 1374425 w 9169320"/>
              <a:gd name="connsiteY2" fmla="*/ 74899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991621 w 9169320"/>
              <a:gd name="connsiteY0" fmla="*/ 253202 h 5158118"/>
              <a:gd name="connsiteX1" fmla="*/ 1501028 w 9169320"/>
              <a:gd name="connsiteY1" fmla="*/ 668500 h 5158118"/>
              <a:gd name="connsiteX2" fmla="*/ 1991621 w 9169320"/>
              <a:gd name="connsiteY2" fmla="*/ 253202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01028 w 9169320"/>
              <a:gd name="connsiteY1" fmla="*/ 668500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64330 w 9169320"/>
              <a:gd name="connsiteY1" fmla="*/ 747954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1564330 w 9169320"/>
              <a:gd name="connsiteY1" fmla="*/ 747954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732082 w 9169320"/>
              <a:gd name="connsiteY0" fmla="*/ 75226 h 5158118"/>
              <a:gd name="connsiteX1" fmla="*/ 2115059 w 9169320"/>
              <a:gd name="connsiteY1" fmla="*/ 751133 h 5158118"/>
              <a:gd name="connsiteX2" fmla="*/ 1732082 w 9169320"/>
              <a:gd name="connsiteY2" fmla="*/ 75226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1396581 w 9169320"/>
              <a:gd name="connsiteY0" fmla="*/ 1000064 h 5158118"/>
              <a:gd name="connsiteX1" fmla="*/ 2115059 w 9169320"/>
              <a:gd name="connsiteY1" fmla="*/ 751133 h 5158118"/>
              <a:gd name="connsiteX2" fmla="*/ 1396581 w 9169320"/>
              <a:gd name="connsiteY2" fmla="*/ 1000064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102400 w 9169320"/>
              <a:gd name="connsiteY0" fmla="*/ 2547818 h 5158118"/>
              <a:gd name="connsiteX1" fmla="*/ 2115059 w 9169320"/>
              <a:gd name="connsiteY1" fmla="*/ 751133 h 5158118"/>
              <a:gd name="connsiteX2" fmla="*/ 2102400 w 9169320"/>
              <a:gd name="connsiteY2" fmla="*/ 254781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102400 w 9169320"/>
              <a:gd name="connsiteY0" fmla="*/ 2547818 h 5158118"/>
              <a:gd name="connsiteX1" fmla="*/ 2115059 w 9169320"/>
              <a:gd name="connsiteY1" fmla="*/ 751133 h 5158118"/>
              <a:gd name="connsiteX2" fmla="*/ 2102400 w 9169320"/>
              <a:gd name="connsiteY2" fmla="*/ 2547818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6329 w 9169320"/>
              <a:gd name="connsiteY3" fmla="*/ 69919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6329 w 9169320"/>
              <a:gd name="connsiteY9" fmla="*/ 69919 h 5158118"/>
              <a:gd name="connsiteX0" fmla="*/ 2453727 w 9169320"/>
              <a:gd name="connsiteY0" fmla="*/ 1588020 h 5158118"/>
              <a:gd name="connsiteX1" fmla="*/ 2115059 w 9169320"/>
              <a:gd name="connsiteY1" fmla="*/ 751133 h 5158118"/>
              <a:gd name="connsiteX2" fmla="*/ 2453727 w 9169320"/>
              <a:gd name="connsiteY2" fmla="*/ 1588020 h 5158118"/>
              <a:gd name="connsiteX3" fmla="*/ 193071 w 9169320"/>
              <a:gd name="connsiteY3" fmla="*/ 387733 h 5158118"/>
              <a:gd name="connsiteX4" fmla="*/ 0 w 9169320"/>
              <a:gd name="connsiteY4" fmla="*/ 0 h 5158118"/>
              <a:gd name="connsiteX5" fmla="*/ 9168175 w 9169320"/>
              <a:gd name="connsiteY5" fmla="*/ 20032 h 5158118"/>
              <a:gd name="connsiteX6" fmla="*/ 9169320 w 9169320"/>
              <a:gd name="connsiteY6" fmla="*/ 1586936 h 5158118"/>
              <a:gd name="connsiteX7" fmla="*/ 9168175 w 9169320"/>
              <a:gd name="connsiteY7" fmla="*/ 5158118 h 5158118"/>
              <a:gd name="connsiteX8" fmla="*/ 25320 w 9169320"/>
              <a:gd name="connsiteY8" fmla="*/ 5158118 h 5158118"/>
              <a:gd name="connsiteX9" fmla="*/ 193071 w 9169320"/>
              <a:gd name="connsiteY9" fmla="*/ 387733 h 5158118"/>
              <a:gd name="connsiteX0" fmla="*/ 2624644 w 9340237"/>
              <a:gd name="connsiteY0" fmla="*/ 1588020 h 5158118"/>
              <a:gd name="connsiteX1" fmla="*/ 2285976 w 9340237"/>
              <a:gd name="connsiteY1" fmla="*/ 751133 h 5158118"/>
              <a:gd name="connsiteX2" fmla="*/ 2624644 w 9340237"/>
              <a:gd name="connsiteY2" fmla="*/ 158802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2187859 w 9340237"/>
              <a:gd name="connsiteY0" fmla="*/ 250024 h 5158118"/>
              <a:gd name="connsiteX1" fmla="*/ 2285976 w 9340237"/>
              <a:gd name="connsiteY1" fmla="*/ 751133 h 5158118"/>
              <a:gd name="connsiteX2" fmla="*/ 2187859 w 9340237"/>
              <a:gd name="connsiteY2" fmla="*/ 250024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1902999 w 9340237"/>
              <a:gd name="connsiteY0" fmla="*/ 163176 h 5268315"/>
              <a:gd name="connsiteX1" fmla="*/ 2285976 w 9340237"/>
              <a:gd name="connsiteY1" fmla="*/ 861330 h 5268315"/>
              <a:gd name="connsiteX2" fmla="*/ 1902999 w 9340237"/>
              <a:gd name="connsiteY2" fmla="*/ 163176 h 5268315"/>
              <a:gd name="connsiteX3" fmla="*/ 0 w 9340237"/>
              <a:gd name="connsiteY3" fmla="*/ 259569 h 5268315"/>
              <a:gd name="connsiteX4" fmla="*/ 170917 w 9340237"/>
              <a:gd name="connsiteY4" fmla="*/ 110197 h 5268315"/>
              <a:gd name="connsiteX5" fmla="*/ 9339092 w 9340237"/>
              <a:gd name="connsiteY5" fmla="*/ 130229 h 5268315"/>
              <a:gd name="connsiteX6" fmla="*/ 9340237 w 9340237"/>
              <a:gd name="connsiteY6" fmla="*/ 1697133 h 5268315"/>
              <a:gd name="connsiteX7" fmla="*/ 9339092 w 9340237"/>
              <a:gd name="connsiteY7" fmla="*/ 5268315 h 5268315"/>
              <a:gd name="connsiteX8" fmla="*/ 196237 w 9340237"/>
              <a:gd name="connsiteY8" fmla="*/ 5268315 h 5268315"/>
              <a:gd name="connsiteX9" fmla="*/ 0 w 9340237"/>
              <a:gd name="connsiteY9" fmla="*/ 259569 h 5268315"/>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71882 h 5175320"/>
              <a:gd name="connsiteX1" fmla="*/ 2285976 w 9340237"/>
              <a:gd name="connsiteY1" fmla="*/ 768335 h 5175320"/>
              <a:gd name="connsiteX2" fmla="*/ 1902999 w 9340237"/>
              <a:gd name="connsiteY2" fmla="*/ 171882 h 5175320"/>
              <a:gd name="connsiteX3" fmla="*/ 0 w 9340237"/>
              <a:gd name="connsiteY3" fmla="*/ 166574 h 5175320"/>
              <a:gd name="connsiteX4" fmla="*/ 170917 w 9340237"/>
              <a:gd name="connsiteY4" fmla="*/ 17202 h 5175320"/>
              <a:gd name="connsiteX5" fmla="*/ 9339092 w 9340237"/>
              <a:gd name="connsiteY5" fmla="*/ 37234 h 5175320"/>
              <a:gd name="connsiteX6" fmla="*/ 9340237 w 9340237"/>
              <a:gd name="connsiteY6" fmla="*/ 1604138 h 5175320"/>
              <a:gd name="connsiteX7" fmla="*/ 9339092 w 9340237"/>
              <a:gd name="connsiteY7" fmla="*/ 5175320 h 5175320"/>
              <a:gd name="connsiteX8" fmla="*/ 196237 w 9340237"/>
              <a:gd name="connsiteY8" fmla="*/ 5175320 h 5175320"/>
              <a:gd name="connsiteX9" fmla="*/ 0 w 9340237"/>
              <a:gd name="connsiteY9" fmla="*/ 166574 h 5175320"/>
              <a:gd name="connsiteX0" fmla="*/ 1902999 w 9340237"/>
              <a:gd name="connsiteY0" fmla="*/ 154680 h 5158118"/>
              <a:gd name="connsiteX1" fmla="*/ 2285976 w 9340237"/>
              <a:gd name="connsiteY1" fmla="*/ 751133 h 5158118"/>
              <a:gd name="connsiteX2" fmla="*/ 1902999 w 9340237"/>
              <a:gd name="connsiteY2" fmla="*/ 15468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1902999 w 9340237"/>
              <a:gd name="connsiteY0" fmla="*/ 154680 h 5158118"/>
              <a:gd name="connsiteX1" fmla="*/ 1912494 w 9340237"/>
              <a:gd name="connsiteY1" fmla="*/ 776558 h 5158118"/>
              <a:gd name="connsiteX2" fmla="*/ 1902999 w 9340237"/>
              <a:gd name="connsiteY2" fmla="*/ 154680 h 5158118"/>
              <a:gd name="connsiteX3" fmla="*/ 0 w 9340237"/>
              <a:gd name="connsiteY3" fmla="*/ 149372 h 5158118"/>
              <a:gd name="connsiteX4" fmla="*/ 170917 w 9340237"/>
              <a:gd name="connsiteY4" fmla="*/ 0 h 5158118"/>
              <a:gd name="connsiteX5" fmla="*/ 9339092 w 9340237"/>
              <a:gd name="connsiteY5" fmla="*/ 20032 h 5158118"/>
              <a:gd name="connsiteX6" fmla="*/ 9340237 w 9340237"/>
              <a:gd name="connsiteY6" fmla="*/ 1586936 h 5158118"/>
              <a:gd name="connsiteX7" fmla="*/ 9339092 w 9340237"/>
              <a:gd name="connsiteY7" fmla="*/ 5158118 h 5158118"/>
              <a:gd name="connsiteX8" fmla="*/ 196237 w 9340237"/>
              <a:gd name="connsiteY8" fmla="*/ 5158118 h 5158118"/>
              <a:gd name="connsiteX9" fmla="*/ 0 w 9340237"/>
              <a:gd name="connsiteY9" fmla="*/ 149372 h 5158118"/>
              <a:gd name="connsiteX0" fmla="*/ 0 w 9340237"/>
              <a:gd name="connsiteY0" fmla="*/ 149372 h 5158118"/>
              <a:gd name="connsiteX1" fmla="*/ 170917 w 9340237"/>
              <a:gd name="connsiteY1" fmla="*/ 0 h 5158118"/>
              <a:gd name="connsiteX2" fmla="*/ 9339092 w 9340237"/>
              <a:gd name="connsiteY2" fmla="*/ 20032 h 5158118"/>
              <a:gd name="connsiteX3" fmla="*/ 9340237 w 9340237"/>
              <a:gd name="connsiteY3" fmla="*/ 1586936 h 5158118"/>
              <a:gd name="connsiteX4" fmla="*/ 9339092 w 9340237"/>
              <a:gd name="connsiteY4" fmla="*/ 5158118 h 5158118"/>
              <a:gd name="connsiteX5" fmla="*/ 196237 w 9340237"/>
              <a:gd name="connsiteY5" fmla="*/ 5158118 h 5158118"/>
              <a:gd name="connsiteX6" fmla="*/ 0 w 9340237"/>
              <a:gd name="connsiteY6" fmla="*/ 149372 h 5158118"/>
              <a:gd name="connsiteX0" fmla="*/ 0 w 9185147"/>
              <a:gd name="connsiteY0" fmla="*/ 139838 h 5158118"/>
              <a:gd name="connsiteX1" fmla="*/ 15827 w 9185147"/>
              <a:gd name="connsiteY1" fmla="*/ 0 h 5158118"/>
              <a:gd name="connsiteX2" fmla="*/ 9184002 w 9185147"/>
              <a:gd name="connsiteY2" fmla="*/ 20032 h 5158118"/>
              <a:gd name="connsiteX3" fmla="*/ 9185147 w 9185147"/>
              <a:gd name="connsiteY3" fmla="*/ 1586936 h 5158118"/>
              <a:gd name="connsiteX4" fmla="*/ 9184002 w 9185147"/>
              <a:gd name="connsiteY4" fmla="*/ 5158118 h 5158118"/>
              <a:gd name="connsiteX5" fmla="*/ 41147 w 9185147"/>
              <a:gd name="connsiteY5" fmla="*/ 5158118 h 5158118"/>
              <a:gd name="connsiteX6" fmla="*/ 0 w 9185147"/>
              <a:gd name="connsiteY6" fmla="*/ 139838 h 5158118"/>
              <a:gd name="connsiteX0" fmla="*/ 647343 w 9832490"/>
              <a:gd name="connsiteY0" fmla="*/ 231921 h 5250201"/>
              <a:gd name="connsiteX1" fmla="*/ 663170 w 9832490"/>
              <a:gd name="connsiteY1" fmla="*/ 92083 h 5250201"/>
              <a:gd name="connsiteX2" fmla="*/ 9831345 w 9832490"/>
              <a:gd name="connsiteY2" fmla="*/ 112115 h 5250201"/>
              <a:gd name="connsiteX3" fmla="*/ 9832490 w 9832490"/>
              <a:gd name="connsiteY3" fmla="*/ 1679019 h 5250201"/>
              <a:gd name="connsiteX4" fmla="*/ 9831345 w 9832490"/>
              <a:gd name="connsiteY4" fmla="*/ 5250201 h 5250201"/>
              <a:gd name="connsiteX5" fmla="*/ 688490 w 9832490"/>
              <a:gd name="connsiteY5" fmla="*/ 5250201 h 5250201"/>
              <a:gd name="connsiteX6" fmla="*/ 650509 w 9832490"/>
              <a:gd name="connsiteY6" fmla="*/ 409896 h 5250201"/>
              <a:gd name="connsiteX7" fmla="*/ 647343 w 9832490"/>
              <a:gd name="connsiteY7" fmla="*/ 231921 h 5250201"/>
              <a:gd name="connsiteX0" fmla="*/ 369443 w 9554590"/>
              <a:gd name="connsiteY0" fmla="*/ 403914 h 5422194"/>
              <a:gd name="connsiteX1" fmla="*/ 385270 w 9554590"/>
              <a:gd name="connsiteY1" fmla="*/ 264076 h 5422194"/>
              <a:gd name="connsiteX2" fmla="*/ 9553445 w 9554590"/>
              <a:gd name="connsiteY2" fmla="*/ 284108 h 5422194"/>
              <a:gd name="connsiteX3" fmla="*/ 9554590 w 9554590"/>
              <a:gd name="connsiteY3" fmla="*/ 1851012 h 5422194"/>
              <a:gd name="connsiteX4" fmla="*/ 9553445 w 9554590"/>
              <a:gd name="connsiteY4" fmla="*/ 5422194 h 5422194"/>
              <a:gd name="connsiteX5" fmla="*/ 410590 w 9554590"/>
              <a:gd name="connsiteY5" fmla="*/ 5422194 h 5422194"/>
              <a:gd name="connsiteX6" fmla="*/ 2113419 w 9554590"/>
              <a:gd name="connsiteY6" fmla="*/ 346707 h 5422194"/>
              <a:gd name="connsiteX7" fmla="*/ 369443 w 9554590"/>
              <a:gd name="connsiteY7" fmla="*/ 403914 h 5422194"/>
              <a:gd name="connsiteX0" fmla="*/ 369443 w 9554590"/>
              <a:gd name="connsiteY0" fmla="*/ 139838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369443 w 9554590"/>
              <a:gd name="connsiteY7" fmla="*/ 139838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413755 w 9554590"/>
              <a:gd name="connsiteY0" fmla="*/ 79453 h 5158118"/>
              <a:gd name="connsiteX1" fmla="*/ 385270 w 9554590"/>
              <a:gd name="connsiteY1" fmla="*/ 0 h 5158118"/>
              <a:gd name="connsiteX2" fmla="*/ 9553445 w 9554590"/>
              <a:gd name="connsiteY2" fmla="*/ 20032 h 5158118"/>
              <a:gd name="connsiteX3" fmla="*/ 9554590 w 9554590"/>
              <a:gd name="connsiteY3" fmla="*/ 1586936 h 5158118"/>
              <a:gd name="connsiteX4" fmla="*/ 9553445 w 9554590"/>
              <a:gd name="connsiteY4" fmla="*/ 5158118 h 5158118"/>
              <a:gd name="connsiteX5" fmla="*/ 410590 w 9554590"/>
              <a:gd name="connsiteY5" fmla="*/ 5158118 h 5158118"/>
              <a:gd name="connsiteX6" fmla="*/ 2113419 w 9554590"/>
              <a:gd name="connsiteY6" fmla="*/ 82631 h 5158118"/>
              <a:gd name="connsiteX7" fmla="*/ 413755 w 9554590"/>
              <a:gd name="connsiteY7" fmla="*/ 79453 h 5158118"/>
              <a:gd name="connsiteX0" fmla="*/ 336780 w 9477615"/>
              <a:gd name="connsiteY0" fmla="*/ 79453 h 5158118"/>
              <a:gd name="connsiteX1" fmla="*/ 308295 w 9477615"/>
              <a:gd name="connsiteY1" fmla="*/ 0 h 5158118"/>
              <a:gd name="connsiteX2" fmla="*/ 9476470 w 9477615"/>
              <a:gd name="connsiteY2" fmla="*/ 20032 h 5158118"/>
              <a:gd name="connsiteX3" fmla="*/ 9477615 w 9477615"/>
              <a:gd name="connsiteY3" fmla="*/ 1586936 h 5158118"/>
              <a:gd name="connsiteX4" fmla="*/ 9476470 w 9477615"/>
              <a:gd name="connsiteY4" fmla="*/ 5158118 h 5158118"/>
              <a:gd name="connsiteX5" fmla="*/ 333615 w 9477615"/>
              <a:gd name="connsiteY5" fmla="*/ 5158118 h 5158118"/>
              <a:gd name="connsiteX6" fmla="*/ 2039610 w 9477615"/>
              <a:gd name="connsiteY6" fmla="*/ 756396 h 5158118"/>
              <a:gd name="connsiteX7" fmla="*/ 2036444 w 9477615"/>
              <a:gd name="connsiteY7" fmla="*/ 82631 h 5158118"/>
              <a:gd name="connsiteX8" fmla="*/ 336780 w 9477615"/>
              <a:gd name="connsiteY8"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3201 w 9811206"/>
              <a:gd name="connsiteY7" fmla="*/ 756396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0035 w 9811206"/>
              <a:gd name="connsiteY8" fmla="*/ 82631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70371 w 9811206"/>
              <a:gd name="connsiteY9" fmla="*/ 79453 h 5158118"/>
              <a:gd name="connsiteX0" fmla="*/ 670371 w 9811206"/>
              <a:gd name="connsiteY0" fmla="*/ 79453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70371 w 9811206"/>
              <a:gd name="connsiteY9" fmla="*/ 79453 h 5158118"/>
              <a:gd name="connsiteX0" fmla="*/ 651381 w 9811206"/>
              <a:gd name="connsiteY0" fmla="*/ 82632 h 5158118"/>
              <a:gd name="connsiteX1" fmla="*/ 641886 w 9811206"/>
              <a:gd name="connsiteY1" fmla="*/ 0 h 5158118"/>
              <a:gd name="connsiteX2" fmla="*/ 9810061 w 9811206"/>
              <a:gd name="connsiteY2" fmla="*/ 20032 h 5158118"/>
              <a:gd name="connsiteX3" fmla="*/ 9811206 w 9811206"/>
              <a:gd name="connsiteY3" fmla="*/ 1586936 h 5158118"/>
              <a:gd name="connsiteX4" fmla="*/ 9810061 w 9811206"/>
              <a:gd name="connsiteY4" fmla="*/ 5158118 h 5158118"/>
              <a:gd name="connsiteX5" fmla="*/ 667206 w 9811206"/>
              <a:gd name="connsiteY5" fmla="*/ 5158118 h 5158118"/>
              <a:gd name="connsiteX6" fmla="*/ 657711 w 9811206"/>
              <a:gd name="connsiteY6" fmla="*/ 775465 h 5158118"/>
              <a:gd name="connsiteX7" fmla="*/ 2376366 w 9811206"/>
              <a:gd name="connsiteY7" fmla="*/ 772287 h 5158118"/>
              <a:gd name="connsiteX8" fmla="*/ 2376365 w 9811206"/>
              <a:gd name="connsiteY8" fmla="*/ 88987 h 5158118"/>
              <a:gd name="connsiteX9" fmla="*/ 651381 w 9811206"/>
              <a:gd name="connsiteY9" fmla="*/ 82632 h 5158118"/>
              <a:gd name="connsiteX0" fmla="*/ 651381 w 9811206"/>
              <a:gd name="connsiteY0" fmla="*/ 79454 h 5154940"/>
              <a:gd name="connsiteX1" fmla="*/ 673537 w 9811206"/>
              <a:gd name="connsiteY1" fmla="*/ 0 h 5154940"/>
              <a:gd name="connsiteX2" fmla="*/ 9810061 w 9811206"/>
              <a:gd name="connsiteY2" fmla="*/ 16854 h 5154940"/>
              <a:gd name="connsiteX3" fmla="*/ 9811206 w 9811206"/>
              <a:gd name="connsiteY3" fmla="*/ 1583758 h 5154940"/>
              <a:gd name="connsiteX4" fmla="*/ 9810061 w 9811206"/>
              <a:gd name="connsiteY4" fmla="*/ 5154940 h 5154940"/>
              <a:gd name="connsiteX5" fmla="*/ 667206 w 9811206"/>
              <a:gd name="connsiteY5" fmla="*/ 5154940 h 5154940"/>
              <a:gd name="connsiteX6" fmla="*/ 657711 w 9811206"/>
              <a:gd name="connsiteY6" fmla="*/ 772287 h 5154940"/>
              <a:gd name="connsiteX7" fmla="*/ 2376366 w 9811206"/>
              <a:gd name="connsiteY7" fmla="*/ 769109 h 5154940"/>
              <a:gd name="connsiteX8" fmla="*/ 2376365 w 9811206"/>
              <a:gd name="connsiteY8" fmla="*/ 85809 h 5154940"/>
              <a:gd name="connsiteX9" fmla="*/ 651381 w 9811206"/>
              <a:gd name="connsiteY9" fmla="*/ 79454 h 5154940"/>
              <a:gd name="connsiteX0" fmla="*/ 651381 w 9811206"/>
              <a:gd name="connsiteY0" fmla="*/ 251073 h 5326559"/>
              <a:gd name="connsiteX1" fmla="*/ 645051 w 9811206"/>
              <a:gd name="connsiteY1" fmla="*/ 0 h 5326559"/>
              <a:gd name="connsiteX2" fmla="*/ 9810061 w 9811206"/>
              <a:gd name="connsiteY2" fmla="*/ 188473 h 5326559"/>
              <a:gd name="connsiteX3" fmla="*/ 9811206 w 9811206"/>
              <a:gd name="connsiteY3" fmla="*/ 1755377 h 5326559"/>
              <a:gd name="connsiteX4" fmla="*/ 9810061 w 9811206"/>
              <a:gd name="connsiteY4" fmla="*/ 5326559 h 5326559"/>
              <a:gd name="connsiteX5" fmla="*/ 667206 w 9811206"/>
              <a:gd name="connsiteY5" fmla="*/ 5326559 h 5326559"/>
              <a:gd name="connsiteX6" fmla="*/ 657711 w 9811206"/>
              <a:gd name="connsiteY6" fmla="*/ 943906 h 5326559"/>
              <a:gd name="connsiteX7" fmla="*/ 2376366 w 9811206"/>
              <a:gd name="connsiteY7" fmla="*/ 940728 h 5326559"/>
              <a:gd name="connsiteX8" fmla="*/ 2376365 w 9811206"/>
              <a:gd name="connsiteY8" fmla="*/ 257428 h 5326559"/>
              <a:gd name="connsiteX9" fmla="*/ 651381 w 9811206"/>
              <a:gd name="connsiteY9" fmla="*/ 251073 h 5326559"/>
              <a:gd name="connsiteX0" fmla="*/ 651381 w 9811206"/>
              <a:gd name="connsiteY0" fmla="*/ 251073 h 5326559"/>
              <a:gd name="connsiteX1" fmla="*/ 645051 w 9811206"/>
              <a:gd name="connsiteY1" fmla="*/ 0 h 5326559"/>
              <a:gd name="connsiteX2" fmla="*/ 9810061 w 9811206"/>
              <a:gd name="connsiteY2" fmla="*/ 188473 h 5326559"/>
              <a:gd name="connsiteX3" fmla="*/ 9811206 w 9811206"/>
              <a:gd name="connsiteY3" fmla="*/ 1755377 h 5326559"/>
              <a:gd name="connsiteX4" fmla="*/ 9810061 w 9811206"/>
              <a:gd name="connsiteY4" fmla="*/ 5326559 h 5326559"/>
              <a:gd name="connsiteX5" fmla="*/ 667206 w 9811206"/>
              <a:gd name="connsiteY5" fmla="*/ 5326559 h 5326559"/>
              <a:gd name="connsiteX6" fmla="*/ 657711 w 9811206"/>
              <a:gd name="connsiteY6" fmla="*/ 943906 h 5326559"/>
              <a:gd name="connsiteX7" fmla="*/ 2376366 w 9811206"/>
              <a:gd name="connsiteY7" fmla="*/ 940728 h 5326559"/>
              <a:gd name="connsiteX8" fmla="*/ 2376365 w 9811206"/>
              <a:gd name="connsiteY8" fmla="*/ 257428 h 5326559"/>
              <a:gd name="connsiteX9" fmla="*/ 651381 w 9811206"/>
              <a:gd name="connsiteY9" fmla="*/ 251073 h 5326559"/>
              <a:gd name="connsiteX0" fmla="*/ 651381 w 9811206"/>
              <a:gd name="connsiteY0" fmla="*/ 62600 h 5138086"/>
              <a:gd name="connsiteX1" fmla="*/ 629226 w 9811206"/>
              <a:gd name="connsiteY1" fmla="*/ 2215 h 5138086"/>
              <a:gd name="connsiteX2" fmla="*/ 9810061 w 9811206"/>
              <a:gd name="connsiteY2" fmla="*/ 0 h 5138086"/>
              <a:gd name="connsiteX3" fmla="*/ 9811206 w 9811206"/>
              <a:gd name="connsiteY3" fmla="*/ 1566904 h 5138086"/>
              <a:gd name="connsiteX4" fmla="*/ 9810061 w 9811206"/>
              <a:gd name="connsiteY4" fmla="*/ 5138086 h 5138086"/>
              <a:gd name="connsiteX5" fmla="*/ 667206 w 9811206"/>
              <a:gd name="connsiteY5" fmla="*/ 5138086 h 5138086"/>
              <a:gd name="connsiteX6" fmla="*/ 657711 w 9811206"/>
              <a:gd name="connsiteY6" fmla="*/ 755433 h 5138086"/>
              <a:gd name="connsiteX7" fmla="*/ 2376366 w 9811206"/>
              <a:gd name="connsiteY7" fmla="*/ 752255 h 5138086"/>
              <a:gd name="connsiteX8" fmla="*/ 2376365 w 9811206"/>
              <a:gd name="connsiteY8" fmla="*/ 68955 h 5138086"/>
              <a:gd name="connsiteX9" fmla="*/ 651381 w 9811206"/>
              <a:gd name="connsiteY9" fmla="*/ 62600 h 5138086"/>
              <a:gd name="connsiteX0" fmla="*/ 651381 w 9811206"/>
              <a:gd name="connsiteY0" fmla="*/ 73097 h 5148583"/>
              <a:gd name="connsiteX1" fmla="*/ 629226 w 9811206"/>
              <a:gd name="connsiteY1" fmla="*/ 0 h 5148583"/>
              <a:gd name="connsiteX2" fmla="*/ 9810061 w 9811206"/>
              <a:gd name="connsiteY2" fmla="*/ 10497 h 5148583"/>
              <a:gd name="connsiteX3" fmla="*/ 9811206 w 9811206"/>
              <a:gd name="connsiteY3" fmla="*/ 1577401 h 5148583"/>
              <a:gd name="connsiteX4" fmla="*/ 9810061 w 9811206"/>
              <a:gd name="connsiteY4" fmla="*/ 5148583 h 5148583"/>
              <a:gd name="connsiteX5" fmla="*/ 667206 w 9811206"/>
              <a:gd name="connsiteY5" fmla="*/ 5148583 h 5148583"/>
              <a:gd name="connsiteX6" fmla="*/ 657711 w 9811206"/>
              <a:gd name="connsiteY6" fmla="*/ 765930 h 5148583"/>
              <a:gd name="connsiteX7" fmla="*/ 2376366 w 9811206"/>
              <a:gd name="connsiteY7" fmla="*/ 762752 h 5148583"/>
              <a:gd name="connsiteX8" fmla="*/ 2376365 w 9811206"/>
              <a:gd name="connsiteY8" fmla="*/ 79452 h 5148583"/>
              <a:gd name="connsiteX9" fmla="*/ 651381 w 9811206"/>
              <a:gd name="connsiteY9" fmla="*/ 73097 h 5148583"/>
              <a:gd name="connsiteX0" fmla="*/ 651381 w 9811206"/>
              <a:gd name="connsiteY0" fmla="*/ 69919 h 5145405"/>
              <a:gd name="connsiteX1" fmla="*/ 67353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73097 h 5148583"/>
              <a:gd name="connsiteX1" fmla="*/ 736839 w 9811206"/>
              <a:gd name="connsiteY1" fmla="*/ 0 h 5148583"/>
              <a:gd name="connsiteX2" fmla="*/ 9810061 w 9811206"/>
              <a:gd name="connsiteY2" fmla="*/ 10497 h 5148583"/>
              <a:gd name="connsiteX3" fmla="*/ 9811206 w 9811206"/>
              <a:gd name="connsiteY3" fmla="*/ 1577401 h 5148583"/>
              <a:gd name="connsiteX4" fmla="*/ 9810061 w 9811206"/>
              <a:gd name="connsiteY4" fmla="*/ 5148583 h 5148583"/>
              <a:gd name="connsiteX5" fmla="*/ 667206 w 9811206"/>
              <a:gd name="connsiteY5" fmla="*/ 5148583 h 5148583"/>
              <a:gd name="connsiteX6" fmla="*/ 657711 w 9811206"/>
              <a:gd name="connsiteY6" fmla="*/ 765930 h 5148583"/>
              <a:gd name="connsiteX7" fmla="*/ 2376366 w 9811206"/>
              <a:gd name="connsiteY7" fmla="*/ 762752 h 5148583"/>
              <a:gd name="connsiteX8" fmla="*/ 2376365 w 9811206"/>
              <a:gd name="connsiteY8" fmla="*/ 79452 h 5148583"/>
              <a:gd name="connsiteX9" fmla="*/ 651381 w 9811206"/>
              <a:gd name="connsiteY9" fmla="*/ 73097 h 5148583"/>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86088 h 5161574"/>
              <a:gd name="connsiteX1" fmla="*/ 667207 w 9811206"/>
              <a:gd name="connsiteY1" fmla="*/ 16169 h 5161574"/>
              <a:gd name="connsiteX2" fmla="*/ 9810061 w 9811206"/>
              <a:gd name="connsiteY2" fmla="*/ 23488 h 5161574"/>
              <a:gd name="connsiteX3" fmla="*/ 9811206 w 9811206"/>
              <a:gd name="connsiteY3" fmla="*/ 1590392 h 5161574"/>
              <a:gd name="connsiteX4" fmla="*/ 9810061 w 9811206"/>
              <a:gd name="connsiteY4" fmla="*/ 5161574 h 5161574"/>
              <a:gd name="connsiteX5" fmla="*/ 667206 w 9811206"/>
              <a:gd name="connsiteY5" fmla="*/ 5161574 h 5161574"/>
              <a:gd name="connsiteX6" fmla="*/ 657711 w 9811206"/>
              <a:gd name="connsiteY6" fmla="*/ 778921 h 5161574"/>
              <a:gd name="connsiteX7" fmla="*/ 2376366 w 9811206"/>
              <a:gd name="connsiteY7" fmla="*/ 775743 h 5161574"/>
              <a:gd name="connsiteX8" fmla="*/ 2376365 w 9811206"/>
              <a:gd name="connsiteY8" fmla="*/ 92443 h 5161574"/>
              <a:gd name="connsiteX9" fmla="*/ 651381 w 9811206"/>
              <a:gd name="connsiteY9" fmla="*/ 86088 h 5161574"/>
              <a:gd name="connsiteX0" fmla="*/ 651381 w 9811206"/>
              <a:gd name="connsiteY0" fmla="*/ 73588 h 5149074"/>
              <a:gd name="connsiteX1" fmla="*/ 667207 w 9811206"/>
              <a:gd name="connsiteY1" fmla="*/ 3669 h 5149074"/>
              <a:gd name="connsiteX2" fmla="*/ 9810061 w 9811206"/>
              <a:gd name="connsiteY2" fmla="*/ 10988 h 5149074"/>
              <a:gd name="connsiteX3" fmla="*/ 9811206 w 9811206"/>
              <a:gd name="connsiteY3" fmla="*/ 1577892 h 5149074"/>
              <a:gd name="connsiteX4" fmla="*/ 9810061 w 9811206"/>
              <a:gd name="connsiteY4" fmla="*/ 5149074 h 5149074"/>
              <a:gd name="connsiteX5" fmla="*/ 667206 w 9811206"/>
              <a:gd name="connsiteY5" fmla="*/ 5149074 h 5149074"/>
              <a:gd name="connsiteX6" fmla="*/ 657711 w 9811206"/>
              <a:gd name="connsiteY6" fmla="*/ 766421 h 5149074"/>
              <a:gd name="connsiteX7" fmla="*/ 2376366 w 9811206"/>
              <a:gd name="connsiteY7" fmla="*/ 763243 h 5149074"/>
              <a:gd name="connsiteX8" fmla="*/ 2376365 w 9811206"/>
              <a:gd name="connsiteY8" fmla="*/ 79943 h 5149074"/>
              <a:gd name="connsiteX9" fmla="*/ 651381 w 9811206"/>
              <a:gd name="connsiteY9" fmla="*/ 73588 h 5149074"/>
              <a:gd name="connsiteX0" fmla="*/ 651381 w 9811206"/>
              <a:gd name="connsiteY0" fmla="*/ 70322 h 5145808"/>
              <a:gd name="connsiteX1" fmla="*/ 667207 w 9811206"/>
              <a:gd name="connsiteY1" fmla="*/ 403 h 5145808"/>
              <a:gd name="connsiteX2" fmla="*/ 9810061 w 9811206"/>
              <a:gd name="connsiteY2" fmla="*/ 7722 h 5145808"/>
              <a:gd name="connsiteX3" fmla="*/ 9811206 w 9811206"/>
              <a:gd name="connsiteY3" fmla="*/ 1574626 h 5145808"/>
              <a:gd name="connsiteX4" fmla="*/ 9810061 w 9811206"/>
              <a:gd name="connsiteY4" fmla="*/ 5145808 h 5145808"/>
              <a:gd name="connsiteX5" fmla="*/ 667206 w 9811206"/>
              <a:gd name="connsiteY5" fmla="*/ 5145808 h 5145808"/>
              <a:gd name="connsiteX6" fmla="*/ 657711 w 9811206"/>
              <a:gd name="connsiteY6" fmla="*/ 763155 h 5145808"/>
              <a:gd name="connsiteX7" fmla="*/ 2376366 w 9811206"/>
              <a:gd name="connsiteY7" fmla="*/ 759977 h 5145808"/>
              <a:gd name="connsiteX8" fmla="*/ 2376365 w 9811206"/>
              <a:gd name="connsiteY8" fmla="*/ 76677 h 5145808"/>
              <a:gd name="connsiteX9" fmla="*/ 651381 w 9811206"/>
              <a:gd name="connsiteY9" fmla="*/ 70322 h 5145808"/>
              <a:gd name="connsiteX0" fmla="*/ 651381 w 9811206"/>
              <a:gd name="connsiteY0" fmla="*/ 70322 h 5145808"/>
              <a:gd name="connsiteX1" fmla="*/ 667207 w 9811206"/>
              <a:gd name="connsiteY1" fmla="*/ 403 h 5145808"/>
              <a:gd name="connsiteX2" fmla="*/ 9810061 w 9811206"/>
              <a:gd name="connsiteY2" fmla="*/ 7722 h 5145808"/>
              <a:gd name="connsiteX3" fmla="*/ 9811206 w 9811206"/>
              <a:gd name="connsiteY3" fmla="*/ 1574626 h 5145808"/>
              <a:gd name="connsiteX4" fmla="*/ 9810061 w 9811206"/>
              <a:gd name="connsiteY4" fmla="*/ 5145808 h 5145808"/>
              <a:gd name="connsiteX5" fmla="*/ 667206 w 9811206"/>
              <a:gd name="connsiteY5" fmla="*/ 5145808 h 5145808"/>
              <a:gd name="connsiteX6" fmla="*/ 657711 w 9811206"/>
              <a:gd name="connsiteY6" fmla="*/ 763155 h 5145808"/>
              <a:gd name="connsiteX7" fmla="*/ 2376366 w 9811206"/>
              <a:gd name="connsiteY7" fmla="*/ 759977 h 5145808"/>
              <a:gd name="connsiteX8" fmla="*/ 2376365 w 9811206"/>
              <a:gd name="connsiteY8" fmla="*/ 76677 h 5145808"/>
              <a:gd name="connsiteX9" fmla="*/ 651381 w 9811206"/>
              <a:gd name="connsiteY9" fmla="*/ 70322 h 5145808"/>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51381 w 9811206"/>
              <a:gd name="connsiteY0" fmla="*/ 69919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51381 w 9811206"/>
              <a:gd name="connsiteY9" fmla="*/ 69919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670372 w 9811206"/>
              <a:gd name="connsiteY0" fmla="*/ 76275 h 5145405"/>
              <a:gd name="connsiteX1" fmla="*/ 667207 w 9811206"/>
              <a:gd name="connsiteY1" fmla="*/ 0 h 5145405"/>
              <a:gd name="connsiteX2" fmla="*/ 9810061 w 9811206"/>
              <a:gd name="connsiteY2" fmla="*/ 7319 h 5145405"/>
              <a:gd name="connsiteX3" fmla="*/ 9811206 w 9811206"/>
              <a:gd name="connsiteY3" fmla="*/ 1574223 h 5145405"/>
              <a:gd name="connsiteX4" fmla="*/ 9810061 w 9811206"/>
              <a:gd name="connsiteY4" fmla="*/ 5145405 h 5145405"/>
              <a:gd name="connsiteX5" fmla="*/ 667206 w 9811206"/>
              <a:gd name="connsiteY5" fmla="*/ 5145405 h 5145405"/>
              <a:gd name="connsiteX6" fmla="*/ 657711 w 9811206"/>
              <a:gd name="connsiteY6" fmla="*/ 762752 h 5145405"/>
              <a:gd name="connsiteX7" fmla="*/ 2376366 w 9811206"/>
              <a:gd name="connsiteY7" fmla="*/ 759574 h 5145405"/>
              <a:gd name="connsiteX8" fmla="*/ 2376365 w 9811206"/>
              <a:gd name="connsiteY8" fmla="*/ 76274 h 5145405"/>
              <a:gd name="connsiteX9" fmla="*/ 670372 w 9811206"/>
              <a:gd name="connsiteY9" fmla="*/ 76275 h 5145405"/>
              <a:gd name="connsiteX0" fmla="*/ 137643 w 9278477"/>
              <a:gd name="connsiteY0" fmla="*/ 76275 h 5145405"/>
              <a:gd name="connsiteX1" fmla="*/ 134478 w 9278477"/>
              <a:gd name="connsiteY1" fmla="*/ 0 h 5145405"/>
              <a:gd name="connsiteX2" fmla="*/ 9277332 w 9278477"/>
              <a:gd name="connsiteY2" fmla="*/ 7319 h 5145405"/>
              <a:gd name="connsiteX3" fmla="*/ 9278477 w 9278477"/>
              <a:gd name="connsiteY3" fmla="*/ 1574223 h 5145405"/>
              <a:gd name="connsiteX4" fmla="*/ 9277332 w 9278477"/>
              <a:gd name="connsiteY4" fmla="*/ 5145405 h 5145405"/>
              <a:gd name="connsiteX5" fmla="*/ 134477 w 9278477"/>
              <a:gd name="connsiteY5" fmla="*/ 5145405 h 5145405"/>
              <a:gd name="connsiteX6" fmla="*/ 124982 w 9278477"/>
              <a:gd name="connsiteY6" fmla="*/ 762752 h 5145405"/>
              <a:gd name="connsiteX7" fmla="*/ 1843637 w 9278477"/>
              <a:gd name="connsiteY7" fmla="*/ 759574 h 5145405"/>
              <a:gd name="connsiteX8" fmla="*/ 1843636 w 9278477"/>
              <a:gd name="connsiteY8" fmla="*/ 76274 h 5145405"/>
              <a:gd name="connsiteX9" fmla="*/ 137643 w 9278477"/>
              <a:gd name="connsiteY9" fmla="*/ 76275 h 5145405"/>
              <a:gd name="connsiteX0" fmla="*/ 12661 w 9153495"/>
              <a:gd name="connsiteY0" fmla="*/ 76275 h 5145405"/>
              <a:gd name="connsiteX1" fmla="*/ 9496 w 9153495"/>
              <a:gd name="connsiteY1" fmla="*/ 0 h 5145405"/>
              <a:gd name="connsiteX2" fmla="*/ 9152350 w 9153495"/>
              <a:gd name="connsiteY2" fmla="*/ 7319 h 5145405"/>
              <a:gd name="connsiteX3" fmla="*/ 9153495 w 9153495"/>
              <a:gd name="connsiteY3" fmla="*/ 1574223 h 5145405"/>
              <a:gd name="connsiteX4" fmla="*/ 9152350 w 9153495"/>
              <a:gd name="connsiteY4" fmla="*/ 5145405 h 5145405"/>
              <a:gd name="connsiteX5" fmla="*/ 9495 w 9153495"/>
              <a:gd name="connsiteY5" fmla="*/ 5145405 h 5145405"/>
              <a:gd name="connsiteX6" fmla="*/ 0 w 9153495"/>
              <a:gd name="connsiteY6" fmla="*/ 762752 h 5145405"/>
              <a:gd name="connsiteX7" fmla="*/ 1718655 w 9153495"/>
              <a:gd name="connsiteY7" fmla="*/ 759574 h 5145405"/>
              <a:gd name="connsiteX8" fmla="*/ 1718654 w 9153495"/>
              <a:gd name="connsiteY8" fmla="*/ 76274 h 5145405"/>
              <a:gd name="connsiteX9" fmla="*/ 12661 w 9153495"/>
              <a:gd name="connsiteY9" fmla="*/ 76275 h 5145405"/>
              <a:gd name="connsiteX0" fmla="*/ 12661 w 9160961"/>
              <a:gd name="connsiteY0" fmla="*/ 77590 h 5146720"/>
              <a:gd name="connsiteX1" fmla="*/ 9496 w 9160961"/>
              <a:gd name="connsiteY1" fmla="*/ 1315 h 5146720"/>
              <a:gd name="connsiteX2" fmla="*/ 9160949 w 9160961"/>
              <a:gd name="connsiteY2" fmla="*/ 0 h 5146720"/>
              <a:gd name="connsiteX3" fmla="*/ 9153495 w 9160961"/>
              <a:gd name="connsiteY3" fmla="*/ 1575538 h 5146720"/>
              <a:gd name="connsiteX4" fmla="*/ 9152350 w 9160961"/>
              <a:gd name="connsiteY4" fmla="*/ 5146720 h 5146720"/>
              <a:gd name="connsiteX5" fmla="*/ 9495 w 9160961"/>
              <a:gd name="connsiteY5" fmla="*/ 5146720 h 5146720"/>
              <a:gd name="connsiteX6" fmla="*/ 0 w 9160961"/>
              <a:gd name="connsiteY6" fmla="*/ 764067 h 5146720"/>
              <a:gd name="connsiteX7" fmla="*/ 1718655 w 9160961"/>
              <a:gd name="connsiteY7" fmla="*/ 760889 h 5146720"/>
              <a:gd name="connsiteX8" fmla="*/ 1718654 w 9160961"/>
              <a:gd name="connsiteY8" fmla="*/ 77589 h 5146720"/>
              <a:gd name="connsiteX9" fmla="*/ 12661 w 9160961"/>
              <a:gd name="connsiteY9" fmla="*/ 77590 h 5146720"/>
              <a:gd name="connsiteX0" fmla="*/ 12661 w 9160961"/>
              <a:gd name="connsiteY0" fmla="*/ 77590 h 5151037"/>
              <a:gd name="connsiteX1" fmla="*/ 9496 w 9160961"/>
              <a:gd name="connsiteY1" fmla="*/ 1315 h 5151037"/>
              <a:gd name="connsiteX2" fmla="*/ 9160949 w 9160961"/>
              <a:gd name="connsiteY2" fmla="*/ 0 h 5151037"/>
              <a:gd name="connsiteX3" fmla="*/ 9153495 w 9160961"/>
              <a:gd name="connsiteY3" fmla="*/ 1575538 h 5151037"/>
              <a:gd name="connsiteX4" fmla="*/ 9156649 w 9160961"/>
              <a:gd name="connsiteY4" fmla="*/ 5151037 h 5151037"/>
              <a:gd name="connsiteX5" fmla="*/ 9495 w 9160961"/>
              <a:gd name="connsiteY5" fmla="*/ 5146720 h 5151037"/>
              <a:gd name="connsiteX6" fmla="*/ 0 w 9160961"/>
              <a:gd name="connsiteY6" fmla="*/ 764067 h 5151037"/>
              <a:gd name="connsiteX7" fmla="*/ 1718655 w 9160961"/>
              <a:gd name="connsiteY7" fmla="*/ 760889 h 5151037"/>
              <a:gd name="connsiteX8" fmla="*/ 1718654 w 9160961"/>
              <a:gd name="connsiteY8" fmla="*/ 77589 h 5151037"/>
              <a:gd name="connsiteX9" fmla="*/ 12661 w 9160961"/>
              <a:gd name="connsiteY9" fmla="*/ 77590 h 5151037"/>
              <a:gd name="connsiteX0" fmla="*/ 12661 w 9156675"/>
              <a:gd name="connsiteY0" fmla="*/ 76275 h 5149722"/>
              <a:gd name="connsiteX1" fmla="*/ 9496 w 9156675"/>
              <a:gd name="connsiteY1" fmla="*/ 0 h 5149722"/>
              <a:gd name="connsiteX2" fmla="*/ 9156648 w 9156675"/>
              <a:gd name="connsiteY2" fmla="*/ 3003 h 5149722"/>
              <a:gd name="connsiteX3" fmla="*/ 9153495 w 9156675"/>
              <a:gd name="connsiteY3" fmla="*/ 1574223 h 5149722"/>
              <a:gd name="connsiteX4" fmla="*/ 9156649 w 9156675"/>
              <a:gd name="connsiteY4" fmla="*/ 5149722 h 5149722"/>
              <a:gd name="connsiteX5" fmla="*/ 9495 w 9156675"/>
              <a:gd name="connsiteY5" fmla="*/ 5145405 h 5149722"/>
              <a:gd name="connsiteX6" fmla="*/ 0 w 9156675"/>
              <a:gd name="connsiteY6" fmla="*/ 762752 h 5149722"/>
              <a:gd name="connsiteX7" fmla="*/ 1718655 w 9156675"/>
              <a:gd name="connsiteY7" fmla="*/ 759574 h 5149722"/>
              <a:gd name="connsiteX8" fmla="*/ 1718654 w 9156675"/>
              <a:gd name="connsiteY8" fmla="*/ 76274 h 5149722"/>
              <a:gd name="connsiteX9" fmla="*/ 12661 w 9156675"/>
              <a:gd name="connsiteY9" fmla="*/ 76275 h 5149722"/>
              <a:gd name="connsiteX0" fmla="*/ 12661 w 10300042"/>
              <a:gd name="connsiteY0" fmla="*/ 76275 h 5149722"/>
              <a:gd name="connsiteX1" fmla="*/ 9496 w 10300042"/>
              <a:gd name="connsiteY1" fmla="*/ 0 h 5149722"/>
              <a:gd name="connsiteX2" fmla="*/ 9156648 w 10300042"/>
              <a:gd name="connsiteY2" fmla="*/ 3003 h 5149722"/>
              <a:gd name="connsiteX3" fmla="*/ 9156649 w 10300042"/>
              <a:gd name="connsiteY3" fmla="*/ 5149722 h 5149722"/>
              <a:gd name="connsiteX4" fmla="*/ 9495 w 10300042"/>
              <a:gd name="connsiteY4" fmla="*/ 5145405 h 5149722"/>
              <a:gd name="connsiteX5" fmla="*/ 0 w 10300042"/>
              <a:gd name="connsiteY5" fmla="*/ 762752 h 5149722"/>
              <a:gd name="connsiteX6" fmla="*/ 1718655 w 10300042"/>
              <a:gd name="connsiteY6" fmla="*/ 759574 h 5149722"/>
              <a:gd name="connsiteX7" fmla="*/ 1718654 w 10300042"/>
              <a:gd name="connsiteY7" fmla="*/ 76274 h 5149722"/>
              <a:gd name="connsiteX8" fmla="*/ 12661 w 10300042"/>
              <a:gd name="connsiteY8" fmla="*/ 76275 h 5149722"/>
              <a:gd name="connsiteX0" fmla="*/ 12661 w 9834215"/>
              <a:gd name="connsiteY0" fmla="*/ 76275 h 5149722"/>
              <a:gd name="connsiteX1" fmla="*/ 9496 w 9834215"/>
              <a:gd name="connsiteY1" fmla="*/ 0 h 5149722"/>
              <a:gd name="connsiteX2" fmla="*/ 9156648 w 9834215"/>
              <a:gd name="connsiteY2" fmla="*/ 3003 h 5149722"/>
              <a:gd name="connsiteX3" fmla="*/ 9156649 w 9834215"/>
              <a:gd name="connsiteY3" fmla="*/ 5149722 h 5149722"/>
              <a:gd name="connsiteX4" fmla="*/ 9495 w 9834215"/>
              <a:gd name="connsiteY4" fmla="*/ 5145405 h 5149722"/>
              <a:gd name="connsiteX5" fmla="*/ 0 w 9834215"/>
              <a:gd name="connsiteY5" fmla="*/ 762752 h 5149722"/>
              <a:gd name="connsiteX6" fmla="*/ 1718655 w 9834215"/>
              <a:gd name="connsiteY6" fmla="*/ 759574 h 5149722"/>
              <a:gd name="connsiteX7" fmla="*/ 1718654 w 9834215"/>
              <a:gd name="connsiteY7" fmla="*/ 76274 h 5149722"/>
              <a:gd name="connsiteX8" fmla="*/ 12661 w 9834215"/>
              <a:gd name="connsiteY8" fmla="*/ 76275 h 5149722"/>
              <a:gd name="connsiteX0" fmla="*/ 12661 w 9156649"/>
              <a:gd name="connsiteY0" fmla="*/ 76275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12661 w 9156649"/>
              <a:gd name="connsiteY8" fmla="*/ 76275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6274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63562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63562 h 5149722"/>
              <a:gd name="connsiteX8" fmla="*/ 9496 w 9156649"/>
              <a:gd name="connsiteY8" fmla="*/ 69919 h 5149722"/>
              <a:gd name="connsiteX0" fmla="*/ 9496 w 9156649"/>
              <a:gd name="connsiteY0" fmla="*/ 69919 h 5149722"/>
              <a:gd name="connsiteX1" fmla="*/ 9496 w 9156649"/>
              <a:gd name="connsiteY1" fmla="*/ 0 h 5149722"/>
              <a:gd name="connsiteX2" fmla="*/ 9156648 w 9156649"/>
              <a:gd name="connsiteY2" fmla="*/ 3003 h 5149722"/>
              <a:gd name="connsiteX3" fmla="*/ 9156649 w 9156649"/>
              <a:gd name="connsiteY3" fmla="*/ 5149722 h 5149722"/>
              <a:gd name="connsiteX4" fmla="*/ 9495 w 9156649"/>
              <a:gd name="connsiteY4" fmla="*/ 5145405 h 5149722"/>
              <a:gd name="connsiteX5" fmla="*/ 0 w 9156649"/>
              <a:gd name="connsiteY5" fmla="*/ 762752 h 5149722"/>
              <a:gd name="connsiteX6" fmla="*/ 1718655 w 9156649"/>
              <a:gd name="connsiteY6" fmla="*/ 759574 h 5149722"/>
              <a:gd name="connsiteX7" fmla="*/ 1718654 w 9156649"/>
              <a:gd name="connsiteY7" fmla="*/ 73096 h 5149722"/>
              <a:gd name="connsiteX8" fmla="*/ 9496 w 9156649"/>
              <a:gd name="connsiteY8" fmla="*/ 69919 h 5149722"/>
              <a:gd name="connsiteX0" fmla="*/ 9496 w 9156649"/>
              <a:gd name="connsiteY0" fmla="*/ 73097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18654 w 9156649"/>
              <a:gd name="connsiteY7" fmla="*/ 76274 h 5152900"/>
              <a:gd name="connsiteX8" fmla="*/ 9496 w 9156649"/>
              <a:gd name="connsiteY8" fmla="*/ 73097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18654 w 9156649"/>
              <a:gd name="connsiteY7" fmla="*/ 76274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24985 w 9156649"/>
              <a:gd name="connsiteY7" fmla="*/ 69918 h 5152900"/>
              <a:gd name="connsiteX8" fmla="*/ 9496 w 9156649"/>
              <a:gd name="connsiteY8" fmla="*/ 76275 h 5152900"/>
              <a:gd name="connsiteX0" fmla="*/ 748091 w 9895244"/>
              <a:gd name="connsiteY0" fmla="*/ 76275 h 5152900"/>
              <a:gd name="connsiteX1" fmla="*/ 744926 w 9895244"/>
              <a:gd name="connsiteY1" fmla="*/ 0 h 5152900"/>
              <a:gd name="connsiteX2" fmla="*/ 9895243 w 9895244"/>
              <a:gd name="connsiteY2" fmla="*/ 6181 h 5152900"/>
              <a:gd name="connsiteX3" fmla="*/ 9895244 w 9895244"/>
              <a:gd name="connsiteY3" fmla="*/ 5152900 h 5152900"/>
              <a:gd name="connsiteX4" fmla="*/ 748090 w 9895244"/>
              <a:gd name="connsiteY4" fmla="*/ 5148583 h 5152900"/>
              <a:gd name="connsiteX5" fmla="*/ 738595 w 9895244"/>
              <a:gd name="connsiteY5" fmla="*/ 765930 h 5152900"/>
              <a:gd name="connsiteX6" fmla="*/ 2457250 w 9895244"/>
              <a:gd name="connsiteY6" fmla="*/ 762752 h 5152900"/>
              <a:gd name="connsiteX7" fmla="*/ 2463580 w 9895244"/>
              <a:gd name="connsiteY7" fmla="*/ 69918 h 5152900"/>
              <a:gd name="connsiteX8" fmla="*/ 748091 w 9895244"/>
              <a:gd name="connsiteY8" fmla="*/ 76275 h 5152900"/>
              <a:gd name="connsiteX0" fmla="*/ 680264 w 9827417"/>
              <a:gd name="connsiteY0" fmla="*/ 76275 h 5152900"/>
              <a:gd name="connsiteX1" fmla="*/ 677099 w 9827417"/>
              <a:gd name="connsiteY1" fmla="*/ 0 h 5152900"/>
              <a:gd name="connsiteX2" fmla="*/ 9827416 w 9827417"/>
              <a:gd name="connsiteY2" fmla="*/ 6181 h 5152900"/>
              <a:gd name="connsiteX3" fmla="*/ 9827417 w 9827417"/>
              <a:gd name="connsiteY3" fmla="*/ 5152900 h 5152900"/>
              <a:gd name="connsiteX4" fmla="*/ 680263 w 9827417"/>
              <a:gd name="connsiteY4" fmla="*/ 5148583 h 5152900"/>
              <a:gd name="connsiteX5" fmla="*/ 670768 w 9827417"/>
              <a:gd name="connsiteY5" fmla="*/ 765930 h 5152900"/>
              <a:gd name="connsiteX6" fmla="*/ 2389423 w 9827417"/>
              <a:gd name="connsiteY6" fmla="*/ 762752 h 5152900"/>
              <a:gd name="connsiteX7" fmla="*/ 2395753 w 9827417"/>
              <a:gd name="connsiteY7" fmla="*/ 69918 h 5152900"/>
              <a:gd name="connsiteX8" fmla="*/ 680264 w 9827417"/>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24985 w 9156649"/>
              <a:gd name="connsiteY7" fmla="*/ 69918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18655 w 9156649"/>
              <a:gd name="connsiteY6" fmla="*/ 762752 h 5152900"/>
              <a:gd name="connsiteX7" fmla="*/ 1750306 w 9156649"/>
              <a:gd name="connsiteY7" fmla="*/ 101699 h 5152900"/>
              <a:gd name="connsiteX8" fmla="*/ 9496 w 9156649"/>
              <a:gd name="connsiteY8" fmla="*/ 76275 h 5152900"/>
              <a:gd name="connsiteX0" fmla="*/ 9496 w 9156649"/>
              <a:gd name="connsiteY0" fmla="*/ 76275 h 5152900"/>
              <a:gd name="connsiteX1" fmla="*/ 6331 w 9156649"/>
              <a:gd name="connsiteY1" fmla="*/ 0 h 5152900"/>
              <a:gd name="connsiteX2" fmla="*/ 9156648 w 9156649"/>
              <a:gd name="connsiteY2" fmla="*/ 6181 h 5152900"/>
              <a:gd name="connsiteX3" fmla="*/ 9156649 w 9156649"/>
              <a:gd name="connsiteY3" fmla="*/ 5152900 h 5152900"/>
              <a:gd name="connsiteX4" fmla="*/ 9495 w 9156649"/>
              <a:gd name="connsiteY4" fmla="*/ 5148583 h 5152900"/>
              <a:gd name="connsiteX5" fmla="*/ 0 w 9156649"/>
              <a:gd name="connsiteY5" fmla="*/ 765930 h 5152900"/>
              <a:gd name="connsiteX6" fmla="*/ 1750307 w 9156649"/>
              <a:gd name="connsiteY6" fmla="*/ 804068 h 5152900"/>
              <a:gd name="connsiteX7" fmla="*/ 1750306 w 9156649"/>
              <a:gd name="connsiteY7" fmla="*/ 101699 h 5152900"/>
              <a:gd name="connsiteX8" fmla="*/ 9496 w 9156649"/>
              <a:gd name="connsiteY8" fmla="*/ 76275 h 5152900"/>
              <a:gd name="connsiteX0" fmla="*/ 6331 w 9153484"/>
              <a:gd name="connsiteY0" fmla="*/ 76275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6331 w 9153484"/>
              <a:gd name="connsiteY8" fmla="*/ 76275 h 5152900"/>
              <a:gd name="connsiteX0" fmla="*/ 6331 w 9153484"/>
              <a:gd name="connsiteY0" fmla="*/ 114413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6331 w 9153484"/>
              <a:gd name="connsiteY8" fmla="*/ 114413 h 5152900"/>
              <a:gd name="connsiteX0" fmla="*/ 9496 w 9153484"/>
              <a:gd name="connsiteY0" fmla="*/ 101700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9496 w 9153484"/>
              <a:gd name="connsiteY8" fmla="*/ 101700 h 5152900"/>
              <a:gd name="connsiteX0" fmla="*/ 1 w 9153484"/>
              <a:gd name="connsiteY0" fmla="*/ 104879 h 5152900"/>
              <a:gd name="connsiteX1" fmla="*/ 3166 w 9153484"/>
              <a:gd name="connsiteY1" fmla="*/ 0 h 5152900"/>
              <a:gd name="connsiteX2" fmla="*/ 9153483 w 9153484"/>
              <a:gd name="connsiteY2" fmla="*/ 6181 h 5152900"/>
              <a:gd name="connsiteX3" fmla="*/ 9153484 w 9153484"/>
              <a:gd name="connsiteY3" fmla="*/ 5152900 h 5152900"/>
              <a:gd name="connsiteX4" fmla="*/ 6330 w 9153484"/>
              <a:gd name="connsiteY4" fmla="*/ 5148583 h 5152900"/>
              <a:gd name="connsiteX5" fmla="*/ 0 w 9153484"/>
              <a:gd name="connsiteY5" fmla="*/ 794534 h 5152900"/>
              <a:gd name="connsiteX6" fmla="*/ 1747142 w 9153484"/>
              <a:gd name="connsiteY6" fmla="*/ 804068 h 5152900"/>
              <a:gd name="connsiteX7" fmla="*/ 1747141 w 9153484"/>
              <a:gd name="connsiteY7" fmla="*/ 101699 h 5152900"/>
              <a:gd name="connsiteX8" fmla="*/ 1 w 9153484"/>
              <a:gd name="connsiteY8" fmla="*/ 104879 h 5152900"/>
              <a:gd name="connsiteX0" fmla="*/ 1 w 9153484"/>
              <a:gd name="connsiteY0" fmla="*/ 101701 h 5149722"/>
              <a:gd name="connsiteX1" fmla="*/ 6331 w 9153484"/>
              <a:gd name="connsiteY1" fmla="*/ 0 h 5149722"/>
              <a:gd name="connsiteX2" fmla="*/ 9153483 w 9153484"/>
              <a:gd name="connsiteY2" fmla="*/ 3003 h 5149722"/>
              <a:gd name="connsiteX3" fmla="*/ 9153484 w 9153484"/>
              <a:gd name="connsiteY3" fmla="*/ 5149722 h 5149722"/>
              <a:gd name="connsiteX4" fmla="*/ 6330 w 9153484"/>
              <a:gd name="connsiteY4" fmla="*/ 5145405 h 5149722"/>
              <a:gd name="connsiteX5" fmla="*/ 0 w 9153484"/>
              <a:gd name="connsiteY5" fmla="*/ 791356 h 5149722"/>
              <a:gd name="connsiteX6" fmla="*/ 1747142 w 9153484"/>
              <a:gd name="connsiteY6" fmla="*/ 800890 h 5149722"/>
              <a:gd name="connsiteX7" fmla="*/ 1747141 w 9153484"/>
              <a:gd name="connsiteY7" fmla="*/ 98521 h 5149722"/>
              <a:gd name="connsiteX8" fmla="*/ 1 w 9153484"/>
              <a:gd name="connsiteY8" fmla="*/ 101701 h 5149722"/>
              <a:gd name="connsiteX0" fmla="*/ 9496 w 9153484"/>
              <a:gd name="connsiteY0" fmla="*/ 95345 h 5149722"/>
              <a:gd name="connsiteX1" fmla="*/ 6331 w 9153484"/>
              <a:gd name="connsiteY1" fmla="*/ 0 h 5149722"/>
              <a:gd name="connsiteX2" fmla="*/ 9153483 w 9153484"/>
              <a:gd name="connsiteY2" fmla="*/ 3003 h 5149722"/>
              <a:gd name="connsiteX3" fmla="*/ 9153484 w 9153484"/>
              <a:gd name="connsiteY3" fmla="*/ 5149722 h 5149722"/>
              <a:gd name="connsiteX4" fmla="*/ 6330 w 9153484"/>
              <a:gd name="connsiteY4" fmla="*/ 5145405 h 5149722"/>
              <a:gd name="connsiteX5" fmla="*/ 0 w 9153484"/>
              <a:gd name="connsiteY5" fmla="*/ 791356 h 5149722"/>
              <a:gd name="connsiteX6" fmla="*/ 1747142 w 9153484"/>
              <a:gd name="connsiteY6" fmla="*/ 800890 h 5149722"/>
              <a:gd name="connsiteX7" fmla="*/ 1747141 w 9153484"/>
              <a:gd name="connsiteY7" fmla="*/ 98521 h 5149722"/>
              <a:gd name="connsiteX8" fmla="*/ 9496 w 9153484"/>
              <a:gd name="connsiteY8" fmla="*/ 95345 h 5149722"/>
              <a:gd name="connsiteX0" fmla="*/ 0 w 9156648"/>
              <a:gd name="connsiteY0" fmla="*/ 98523 h 5149722"/>
              <a:gd name="connsiteX1" fmla="*/ 9495 w 9156648"/>
              <a:gd name="connsiteY1" fmla="*/ 0 h 5149722"/>
              <a:gd name="connsiteX2" fmla="*/ 9156647 w 9156648"/>
              <a:gd name="connsiteY2" fmla="*/ 3003 h 5149722"/>
              <a:gd name="connsiteX3" fmla="*/ 9156648 w 9156648"/>
              <a:gd name="connsiteY3" fmla="*/ 5149722 h 5149722"/>
              <a:gd name="connsiteX4" fmla="*/ 9494 w 9156648"/>
              <a:gd name="connsiteY4" fmla="*/ 5145405 h 5149722"/>
              <a:gd name="connsiteX5" fmla="*/ 3164 w 9156648"/>
              <a:gd name="connsiteY5" fmla="*/ 791356 h 5149722"/>
              <a:gd name="connsiteX6" fmla="*/ 1750306 w 9156648"/>
              <a:gd name="connsiteY6" fmla="*/ 800890 h 5149722"/>
              <a:gd name="connsiteX7" fmla="*/ 1750305 w 9156648"/>
              <a:gd name="connsiteY7" fmla="*/ 98521 h 5149722"/>
              <a:gd name="connsiteX8" fmla="*/ 0 w 9156648"/>
              <a:gd name="connsiteY8" fmla="*/ 98523 h 5149722"/>
              <a:gd name="connsiteX0" fmla="*/ 3165 w 9159813"/>
              <a:gd name="connsiteY0" fmla="*/ 98523 h 5149722"/>
              <a:gd name="connsiteX1" fmla="*/ 0 w 9159813"/>
              <a:gd name="connsiteY1" fmla="*/ 0 h 5149722"/>
              <a:gd name="connsiteX2" fmla="*/ 9159812 w 9159813"/>
              <a:gd name="connsiteY2" fmla="*/ 3003 h 5149722"/>
              <a:gd name="connsiteX3" fmla="*/ 9159813 w 9159813"/>
              <a:gd name="connsiteY3" fmla="*/ 5149722 h 5149722"/>
              <a:gd name="connsiteX4" fmla="*/ 12659 w 9159813"/>
              <a:gd name="connsiteY4" fmla="*/ 5145405 h 5149722"/>
              <a:gd name="connsiteX5" fmla="*/ 6329 w 9159813"/>
              <a:gd name="connsiteY5" fmla="*/ 791356 h 5149722"/>
              <a:gd name="connsiteX6" fmla="*/ 1753471 w 9159813"/>
              <a:gd name="connsiteY6" fmla="*/ 800890 h 5149722"/>
              <a:gd name="connsiteX7" fmla="*/ 1753470 w 9159813"/>
              <a:gd name="connsiteY7" fmla="*/ 98521 h 5149722"/>
              <a:gd name="connsiteX8" fmla="*/ 3165 w 9159813"/>
              <a:gd name="connsiteY8" fmla="*/ 98523 h 5149722"/>
              <a:gd name="connsiteX0" fmla="*/ 6330 w 9162978"/>
              <a:gd name="connsiteY0" fmla="*/ 104879 h 5156078"/>
              <a:gd name="connsiteX1" fmla="*/ 0 w 9162978"/>
              <a:gd name="connsiteY1" fmla="*/ 0 h 5156078"/>
              <a:gd name="connsiteX2" fmla="*/ 9162977 w 9162978"/>
              <a:gd name="connsiteY2" fmla="*/ 9359 h 5156078"/>
              <a:gd name="connsiteX3" fmla="*/ 9162978 w 9162978"/>
              <a:gd name="connsiteY3" fmla="*/ 5156078 h 5156078"/>
              <a:gd name="connsiteX4" fmla="*/ 15824 w 9162978"/>
              <a:gd name="connsiteY4" fmla="*/ 5151761 h 5156078"/>
              <a:gd name="connsiteX5" fmla="*/ 9494 w 9162978"/>
              <a:gd name="connsiteY5" fmla="*/ 797712 h 5156078"/>
              <a:gd name="connsiteX6" fmla="*/ 1756636 w 9162978"/>
              <a:gd name="connsiteY6" fmla="*/ 807246 h 5156078"/>
              <a:gd name="connsiteX7" fmla="*/ 1756635 w 9162978"/>
              <a:gd name="connsiteY7" fmla="*/ 104877 h 5156078"/>
              <a:gd name="connsiteX8" fmla="*/ 6330 w 9162978"/>
              <a:gd name="connsiteY8" fmla="*/ 104879 h 5156078"/>
              <a:gd name="connsiteX0" fmla="*/ 6330 w 9162978"/>
              <a:gd name="connsiteY0" fmla="*/ 105054 h 5156253"/>
              <a:gd name="connsiteX1" fmla="*/ 0 w 9162978"/>
              <a:gd name="connsiteY1" fmla="*/ 175 h 5156253"/>
              <a:gd name="connsiteX2" fmla="*/ 9156647 w 9162978"/>
              <a:gd name="connsiteY2" fmla="*/ 0 h 5156253"/>
              <a:gd name="connsiteX3" fmla="*/ 9162978 w 9162978"/>
              <a:gd name="connsiteY3" fmla="*/ 5156253 h 5156253"/>
              <a:gd name="connsiteX4" fmla="*/ 15824 w 9162978"/>
              <a:gd name="connsiteY4" fmla="*/ 5151936 h 5156253"/>
              <a:gd name="connsiteX5" fmla="*/ 9494 w 9162978"/>
              <a:gd name="connsiteY5" fmla="*/ 797887 h 5156253"/>
              <a:gd name="connsiteX6" fmla="*/ 1756636 w 9162978"/>
              <a:gd name="connsiteY6" fmla="*/ 807421 h 5156253"/>
              <a:gd name="connsiteX7" fmla="*/ 1756635 w 9162978"/>
              <a:gd name="connsiteY7" fmla="*/ 105052 h 5156253"/>
              <a:gd name="connsiteX8" fmla="*/ 6330 w 9162978"/>
              <a:gd name="connsiteY8" fmla="*/ 105054 h 5156253"/>
              <a:gd name="connsiteX0" fmla="*/ 0 w 9156648"/>
              <a:gd name="connsiteY0" fmla="*/ 105054 h 5156253"/>
              <a:gd name="connsiteX1" fmla="*/ 3165 w 9156648"/>
              <a:gd name="connsiteY1" fmla="*/ 3353 h 5156253"/>
              <a:gd name="connsiteX2" fmla="*/ 9150317 w 9156648"/>
              <a:gd name="connsiteY2" fmla="*/ 0 h 5156253"/>
              <a:gd name="connsiteX3" fmla="*/ 9156648 w 9156648"/>
              <a:gd name="connsiteY3" fmla="*/ 5156253 h 5156253"/>
              <a:gd name="connsiteX4" fmla="*/ 9494 w 9156648"/>
              <a:gd name="connsiteY4" fmla="*/ 5151936 h 5156253"/>
              <a:gd name="connsiteX5" fmla="*/ 3164 w 9156648"/>
              <a:gd name="connsiteY5" fmla="*/ 797887 h 5156253"/>
              <a:gd name="connsiteX6" fmla="*/ 1750306 w 9156648"/>
              <a:gd name="connsiteY6" fmla="*/ 807421 h 5156253"/>
              <a:gd name="connsiteX7" fmla="*/ 1750305 w 9156648"/>
              <a:gd name="connsiteY7" fmla="*/ 105052 h 5156253"/>
              <a:gd name="connsiteX8" fmla="*/ 0 w 9156648"/>
              <a:gd name="connsiteY8" fmla="*/ 10505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1747142 w 9153484"/>
              <a:gd name="connsiteY6" fmla="*/ 807421 h 5156253"/>
              <a:gd name="connsiteX7" fmla="*/ 1747141 w 9153484"/>
              <a:gd name="connsiteY7" fmla="*/ 105052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1747142 w 9153484"/>
              <a:gd name="connsiteY6" fmla="*/ 807421 h 5156253"/>
              <a:gd name="connsiteX7" fmla="*/ 642518 w 9153484"/>
              <a:gd name="connsiteY7" fmla="*/ 111408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42518 w 9153484"/>
              <a:gd name="connsiteY7" fmla="*/ 111408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4537 w 9153484"/>
              <a:gd name="connsiteY7" fmla="*/ 114586 h 5156253"/>
              <a:gd name="connsiteX8" fmla="*/ 3166 w 9153484"/>
              <a:gd name="connsiteY8"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4537 w 9153484"/>
              <a:gd name="connsiteY7" fmla="*/ 114586 h 5156253"/>
              <a:gd name="connsiteX8" fmla="*/ 294356 w 9153484"/>
              <a:gd name="connsiteY8" fmla="*/ 470536 h 5156253"/>
              <a:gd name="connsiteX9" fmla="*/ 3166 w 9153484"/>
              <a:gd name="connsiteY9" fmla="*/ 804244 h 5156253"/>
              <a:gd name="connsiteX0" fmla="*/ 3166 w 9153484"/>
              <a:gd name="connsiteY0" fmla="*/ 804244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601373 w 9153484"/>
              <a:gd name="connsiteY6" fmla="*/ 801065 h 5156253"/>
              <a:gd name="connsiteX7" fmla="*/ 601372 w 9153484"/>
              <a:gd name="connsiteY7" fmla="*/ 724789 h 5156253"/>
              <a:gd name="connsiteX8" fmla="*/ 294356 w 9153484"/>
              <a:gd name="connsiteY8" fmla="*/ 470536 h 5156253"/>
              <a:gd name="connsiteX9" fmla="*/ 3166 w 9153484"/>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07701 w 9159813"/>
              <a:gd name="connsiteY7" fmla="*/ 724789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17196 w 9159813"/>
              <a:gd name="connsiteY7" fmla="*/ 801064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607702 w 9159813"/>
              <a:gd name="connsiteY6" fmla="*/ 801065 h 5156253"/>
              <a:gd name="connsiteX7" fmla="*/ 610866 w 9159813"/>
              <a:gd name="connsiteY7" fmla="*/ 114586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610866 w 9159813"/>
              <a:gd name="connsiteY7" fmla="*/ 114586 h 5156253"/>
              <a:gd name="connsiteX8" fmla="*/ 0 w 9159813"/>
              <a:gd name="connsiteY8" fmla="*/ 801062 h 5156253"/>
              <a:gd name="connsiteX9" fmla="*/ 9495 w 9159813"/>
              <a:gd name="connsiteY9" fmla="*/ 804244 h 5156253"/>
              <a:gd name="connsiteX0" fmla="*/ 9495 w 9159813"/>
              <a:gd name="connsiteY0" fmla="*/ 804244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2244063 w 9159813"/>
              <a:gd name="connsiteY7" fmla="*/ 101874 h 5156253"/>
              <a:gd name="connsiteX8" fmla="*/ 0 w 9159813"/>
              <a:gd name="connsiteY8" fmla="*/ 801062 h 5156253"/>
              <a:gd name="connsiteX9" fmla="*/ 9495 w 9159813"/>
              <a:gd name="connsiteY9" fmla="*/ 804244 h 5156253"/>
              <a:gd name="connsiteX0" fmla="*/ 221558 w 9159813"/>
              <a:gd name="connsiteY0" fmla="*/ 521390 h 5156253"/>
              <a:gd name="connsiteX1" fmla="*/ 6330 w 9159813"/>
              <a:gd name="connsiteY1" fmla="*/ 3353 h 5156253"/>
              <a:gd name="connsiteX2" fmla="*/ 9153482 w 9159813"/>
              <a:gd name="connsiteY2" fmla="*/ 0 h 5156253"/>
              <a:gd name="connsiteX3" fmla="*/ 9159813 w 9159813"/>
              <a:gd name="connsiteY3" fmla="*/ 5156253 h 5156253"/>
              <a:gd name="connsiteX4" fmla="*/ 12659 w 9159813"/>
              <a:gd name="connsiteY4" fmla="*/ 5151936 h 5156253"/>
              <a:gd name="connsiteX5" fmla="*/ 6329 w 9159813"/>
              <a:gd name="connsiteY5" fmla="*/ 797887 h 5156253"/>
              <a:gd name="connsiteX6" fmla="*/ 2247229 w 9159813"/>
              <a:gd name="connsiteY6" fmla="*/ 801065 h 5156253"/>
              <a:gd name="connsiteX7" fmla="*/ 2244063 w 9159813"/>
              <a:gd name="connsiteY7" fmla="*/ 101874 h 5156253"/>
              <a:gd name="connsiteX8" fmla="*/ 0 w 9159813"/>
              <a:gd name="connsiteY8" fmla="*/ 801062 h 5156253"/>
              <a:gd name="connsiteX9" fmla="*/ 221558 w 9159813"/>
              <a:gd name="connsiteY9" fmla="*/ 521390 h 5156253"/>
              <a:gd name="connsiteX0" fmla="*/ 215229 w 9153484"/>
              <a:gd name="connsiteY0" fmla="*/ 521390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17198 w 9153484"/>
              <a:gd name="connsiteY8" fmla="*/ 105050 h 5156253"/>
              <a:gd name="connsiteX9" fmla="*/ 215229 w 9153484"/>
              <a:gd name="connsiteY9" fmla="*/ 521390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17198 w 9153484"/>
              <a:gd name="connsiteY8" fmla="*/ 105050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01373 w 9153484"/>
              <a:gd name="connsiteY8" fmla="*/ 108228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37734 w 9153484"/>
              <a:gd name="connsiteY7" fmla="*/ 101874 h 5156253"/>
              <a:gd name="connsiteX8" fmla="*/ 604538 w 9153484"/>
              <a:gd name="connsiteY8" fmla="*/ 108228 h 5156253"/>
              <a:gd name="connsiteX9" fmla="*/ 607703 w 9153484"/>
              <a:gd name="connsiteY9" fmla="*/ 807422 h 5156253"/>
              <a:gd name="connsiteX0" fmla="*/ 607703 w 9153484"/>
              <a:gd name="connsiteY0" fmla="*/ 807422 h 5156253"/>
              <a:gd name="connsiteX1" fmla="*/ 1 w 9153484"/>
              <a:gd name="connsiteY1" fmla="*/ 3353 h 5156253"/>
              <a:gd name="connsiteX2" fmla="*/ 9147153 w 9153484"/>
              <a:gd name="connsiteY2" fmla="*/ 0 h 5156253"/>
              <a:gd name="connsiteX3" fmla="*/ 9153484 w 9153484"/>
              <a:gd name="connsiteY3" fmla="*/ 5156253 h 5156253"/>
              <a:gd name="connsiteX4" fmla="*/ 6330 w 9153484"/>
              <a:gd name="connsiteY4" fmla="*/ 5151936 h 5156253"/>
              <a:gd name="connsiteX5" fmla="*/ 0 w 9153484"/>
              <a:gd name="connsiteY5" fmla="*/ 797887 h 5156253"/>
              <a:gd name="connsiteX6" fmla="*/ 2240900 w 9153484"/>
              <a:gd name="connsiteY6" fmla="*/ 801065 h 5156253"/>
              <a:gd name="connsiteX7" fmla="*/ 2240900 w 9153484"/>
              <a:gd name="connsiteY7" fmla="*/ 108230 h 5156253"/>
              <a:gd name="connsiteX8" fmla="*/ 604538 w 9153484"/>
              <a:gd name="connsiteY8" fmla="*/ 108228 h 5156253"/>
              <a:gd name="connsiteX9" fmla="*/ 607703 w 9153484"/>
              <a:gd name="connsiteY9" fmla="*/ 807422 h 5156253"/>
              <a:gd name="connsiteX0" fmla="*/ 607703 w 9153484"/>
              <a:gd name="connsiteY0" fmla="*/ 807422 h 5156253"/>
              <a:gd name="connsiteX1" fmla="*/ 243714 w 9153484"/>
              <a:gd name="connsiteY1" fmla="*/ 34023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7703 w 9153484"/>
              <a:gd name="connsiteY10" fmla="*/ 807422 h 5156253"/>
              <a:gd name="connsiteX0" fmla="*/ 607703 w 9153484"/>
              <a:gd name="connsiteY0" fmla="*/ 80742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7703 w 9153484"/>
              <a:gd name="connsiteY10" fmla="*/ 807422 h 5156253"/>
              <a:gd name="connsiteX0" fmla="*/ 604538 w 9153484"/>
              <a:gd name="connsiteY0" fmla="*/ 797888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4538 w 9153484"/>
              <a:gd name="connsiteY10" fmla="*/ 797888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40900 w 9153484"/>
              <a:gd name="connsiteY8" fmla="*/ 108230 h 5156253"/>
              <a:gd name="connsiteX9" fmla="*/ 604538 w 9153484"/>
              <a:gd name="connsiteY9" fmla="*/ 108228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7735 w 9153484"/>
              <a:gd name="connsiteY8" fmla="*/ 190861 h 5156253"/>
              <a:gd name="connsiteX9" fmla="*/ 604538 w 9153484"/>
              <a:gd name="connsiteY9" fmla="*/ 108228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7735 w 9153484"/>
              <a:gd name="connsiteY8" fmla="*/ 190861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1791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4969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74969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40900 w 9153484"/>
              <a:gd name="connsiteY7" fmla="*/ 801065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01066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01066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1405 w 9153484"/>
              <a:gd name="connsiteY7" fmla="*/ 804243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79788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01062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93232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93232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37735 w 9153484"/>
              <a:gd name="connsiteY7" fmla="*/ 886875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7552 w 9153484"/>
              <a:gd name="connsiteY7" fmla="*/ 1025028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883698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604538 w 9153484"/>
              <a:gd name="connsiteY10" fmla="*/ 883698 h 5156253"/>
              <a:gd name="connsiteX0" fmla="*/ 604538 w 9153484"/>
              <a:gd name="connsiteY0" fmla="*/ 938959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604538 w 9153484"/>
              <a:gd name="connsiteY10" fmla="*/ 938959 h 5156253"/>
              <a:gd name="connsiteX0" fmla="*/ 3442 w 9153484"/>
              <a:gd name="connsiteY0" fmla="*/ 158394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3442 w 9153484"/>
              <a:gd name="connsiteY10" fmla="*/ 158394 h 5156253"/>
              <a:gd name="connsiteX0" fmla="*/ 3442 w 9153484"/>
              <a:gd name="connsiteY0" fmla="*/ 165302 h 5156253"/>
              <a:gd name="connsiteX1" fmla="*/ 6331 w 9153484"/>
              <a:gd name="connsiteY1" fmla="*/ 880515 h 5156253"/>
              <a:gd name="connsiteX2" fmla="*/ 1 w 9153484"/>
              <a:gd name="connsiteY2" fmla="*/ 3353 h 5156253"/>
              <a:gd name="connsiteX3" fmla="*/ 9147153 w 9153484"/>
              <a:gd name="connsiteY3" fmla="*/ 0 h 5156253"/>
              <a:gd name="connsiteX4" fmla="*/ 9153484 w 9153484"/>
              <a:gd name="connsiteY4" fmla="*/ 5156253 h 5156253"/>
              <a:gd name="connsiteX5" fmla="*/ 6330 w 9153484"/>
              <a:gd name="connsiteY5" fmla="*/ 5151936 h 5156253"/>
              <a:gd name="connsiteX6" fmla="*/ 0 w 9153484"/>
              <a:gd name="connsiteY6" fmla="*/ 883697 h 5156253"/>
              <a:gd name="connsiteX7" fmla="*/ 2250947 w 9153484"/>
              <a:gd name="connsiteY7" fmla="*/ 928320 h 5156253"/>
              <a:gd name="connsiteX8" fmla="*/ 2234570 w 9153484"/>
              <a:gd name="connsiteY8" fmla="*/ 184505 h 5156253"/>
              <a:gd name="connsiteX9" fmla="*/ 604538 w 9153484"/>
              <a:gd name="connsiteY9" fmla="*/ 184503 h 5156253"/>
              <a:gd name="connsiteX10" fmla="*/ 3442 w 9153484"/>
              <a:gd name="connsiteY10" fmla="*/ 165302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883697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54110 w 9156647"/>
              <a:gd name="connsiteY7" fmla="*/ 928320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320165 w 9156647"/>
              <a:gd name="connsiteY7" fmla="*/ 935228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607701 w 9156647"/>
              <a:gd name="connsiteY9" fmla="*/ 184503 h 5156253"/>
              <a:gd name="connsiteX10" fmla="*/ 0 w 9156647"/>
              <a:gd name="connsiteY10"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177993 w 9334640"/>
              <a:gd name="connsiteY0" fmla="*/ 186025 h 5156253"/>
              <a:gd name="connsiteX1" fmla="*/ 187487 w 9334640"/>
              <a:gd name="connsiteY1" fmla="*/ 880515 h 5156253"/>
              <a:gd name="connsiteX2" fmla="*/ 181157 w 9334640"/>
              <a:gd name="connsiteY2" fmla="*/ 3353 h 5156253"/>
              <a:gd name="connsiteX3" fmla="*/ 9328309 w 9334640"/>
              <a:gd name="connsiteY3" fmla="*/ 0 h 5156253"/>
              <a:gd name="connsiteX4" fmla="*/ 9334640 w 9334640"/>
              <a:gd name="connsiteY4" fmla="*/ 5156253 h 5156253"/>
              <a:gd name="connsiteX5" fmla="*/ 187486 w 9334640"/>
              <a:gd name="connsiteY5" fmla="*/ 5151936 h 5156253"/>
              <a:gd name="connsiteX6" fmla="*/ 181156 w 9334640"/>
              <a:gd name="connsiteY6" fmla="*/ 925143 h 5156253"/>
              <a:gd name="connsiteX7" fmla="*/ 2418892 w 9334640"/>
              <a:gd name="connsiteY7" fmla="*/ 942135 h 5156253"/>
              <a:gd name="connsiteX8" fmla="*/ 2415726 w 9334640"/>
              <a:gd name="connsiteY8" fmla="*/ 184505 h 5156253"/>
              <a:gd name="connsiteX9" fmla="*/ 177993 w 9334640"/>
              <a:gd name="connsiteY9" fmla="*/ 186025 h 5156253"/>
              <a:gd name="connsiteX0" fmla="*/ 177993 w 9334640"/>
              <a:gd name="connsiteY0" fmla="*/ 186025 h 5156253"/>
              <a:gd name="connsiteX1" fmla="*/ 187487 w 9334640"/>
              <a:gd name="connsiteY1" fmla="*/ 880515 h 5156253"/>
              <a:gd name="connsiteX2" fmla="*/ 181157 w 9334640"/>
              <a:gd name="connsiteY2" fmla="*/ 3353 h 5156253"/>
              <a:gd name="connsiteX3" fmla="*/ 9328309 w 9334640"/>
              <a:gd name="connsiteY3" fmla="*/ 0 h 5156253"/>
              <a:gd name="connsiteX4" fmla="*/ 9334640 w 9334640"/>
              <a:gd name="connsiteY4" fmla="*/ 5156253 h 5156253"/>
              <a:gd name="connsiteX5" fmla="*/ 187486 w 9334640"/>
              <a:gd name="connsiteY5" fmla="*/ 5151936 h 5156253"/>
              <a:gd name="connsiteX6" fmla="*/ 181156 w 9334640"/>
              <a:gd name="connsiteY6" fmla="*/ 925143 h 5156253"/>
              <a:gd name="connsiteX7" fmla="*/ 2418892 w 9334640"/>
              <a:gd name="connsiteY7" fmla="*/ 942135 h 5156253"/>
              <a:gd name="connsiteX8" fmla="*/ 2415726 w 9334640"/>
              <a:gd name="connsiteY8" fmla="*/ 184505 h 5156253"/>
              <a:gd name="connsiteX9" fmla="*/ 177993 w 9334640"/>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184505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37733 w 9156647"/>
              <a:gd name="connsiteY8" fmla="*/ 94705 h 5156253"/>
              <a:gd name="connsiteX9" fmla="*/ 0 w 9156647"/>
              <a:gd name="connsiteY9" fmla="*/ 186025 h 5156253"/>
              <a:gd name="connsiteX0" fmla="*/ 0 w 9156647"/>
              <a:gd name="connsiteY0" fmla="*/ 188027 h 5158255"/>
              <a:gd name="connsiteX1" fmla="*/ 9494 w 9156647"/>
              <a:gd name="connsiteY1" fmla="*/ 882517 h 5158255"/>
              <a:gd name="connsiteX2" fmla="*/ 3164 w 9156647"/>
              <a:gd name="connsiteY2" fmla="*/ 5355 h 5158255"/>
              <a:gd name="connsiteX3" fmla="*/ 9150316 w 9156647"/>
              <a:gd name="connsiteY3" fmla="*/ 2002 h 5158255"/>
              <a:gd name="connsiteX4" fmla="*/ 9156647 w 9156647"/>
              <a:gd name="connsiteY4" fmla="*/ 5158255 h 5158255"/>
              <a:gd name="connsiteX5" fmla="*/ 9493 w 9156647"/>
              <a:gd name="connsiteY5" fmla="*/ 5153938 h 5158255"/>
              <a:gd name="connsiteX6" fmla="*/ 3163 w 9156647"/>
              <a:gd name="connsiteY6" fmla="*/ 927145 h 5158255"/>
              <a:gd name="connsiteX7" fmla="*/ 2240899 w 9156647"/>
              <a:gd name="connsiteY7" fmla="*/ 944137 h 5158255"/>
              <a:gd name="connsiteX8" fmla="*/ 2217917 w 9156647"/>
              <a:gd name="connsiteY8" fmla="*/ 0 h 5158255"/>
              <a:gd name="connsiteX9" fmla="*/ 0 w 9156647"/>
              <a:gd name="connsiteY9" fmla="*/ 188027 h 5158255"/>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8319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70688 h 5156253"/>
              <a:gd name="connsiteX9" fmla="*/ 0 w 9156647"/>
              <a:gd name="connsiteY9" fmla="*/ 186025 h 5156253"/>
              <a:gd name="connsiteX0" fmla="*/ 0 w 9156647"/>
              <a:gd name="connsiteY0" fmla="*/ 186025 h 5156253"/>
              <a:gd name="connsiteX1" fmla="*/ 9494 w 9156647"/>
              <a:gd name="connsiteY1" fmla="*/ 880515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24523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57550 w 9156647"/>
              <a:gd name="connsiteY8" fmla="*/ 191411 h 5156253"/>
              <a:gd name="connsiteX9" fmla="*/ 0 w 9156647"/>
              <a:gd name="connsiteY9" fmla="*/ 186025 h 5156253"/>
              <a:gd name="connsiteX0" fmla="*/ 0 w 9156647"/>
              <a:gd name="connsiteY0" fmla="*/ 186025 h 5156253"/>
              <a:gd name="connsiteX1" fmla="*/ 9494 w 9156647"/>
              <a:gd name="connsiteY1" fmla="*/ 887422 h 5156253"/>
              <a:gd name="connsiteX2" fmla="*/ 3164 w 9156647"/>
              <a:gd name="connsiteY2" fmla="*/ 3353 h 5156253"/>
              <a:gd name="connsiteX3" fmla="*/ 9150316 w 9156647"/>
              <a:gd name="connsiteY3" fmla="*/ 0 h 5156253"/>
              <a:gd name="connsiteX4" fmla="*/ 9156647 w 9156647"/>
              <a:gd name="connsiteY4" fmla="*/ 5156253 h 5156253"/>
              <a:gd name="connsiteX5" fmla="*/ 9493 w 9156647"/>
              <a:gd name="connsiteY5" fmla="*/ 5151936 h 5156253"/>
              <a:gd name="connsiteX6" fmla="*/ 3163 w 9156647"/>
              <a:gd name="connsiteY6" fmla="*/ 925143 h 5156253"/>
              <a:gd name="connsiteX7" fmla="*/ 2240899 w 9156647"/>
              <a:gd name="connsiteY7" fmla="*/ 942135 h 5156253"/>
              <a:gd name="connsiteX8" fmla="*/ 2244340 w 9156647"/>
              <a:gd name="connsiteY8" fmla="*/ 191411 h 5156253"/>
              <a:gd name="connsiteX9" fmla="*/ 0 w 9156647"/>
              <a:gd name="connsiteY9" fmla="*/ 186025 h 5156253"/>
              <a:gd name="connsiteX0" fmla="*/ 195284 w 9351931"/>
              <a:gd name="connsiteY0" fmla="*/ 186025 h 5156253"/>
              <a:gd name="connsiteX1" fmla="*/ 35 w 9351931"/>
              <a:gd name="connsiteY1" fmla="*/ 687058 h 5156253"/>
              <a:gd name="connsiteX2" fmla="*/ 198448 w 9351931"/>
              <a:gd name="connsiteY2" fmla="*/ 3353 h 5156253"/>
              <a:gd name="connsiteX3" fmla="*/ 9345600 w 9351931"/>
              <a:gd name="connsiteY3" fmla="*/ 0 h 5156253"/>
              <a:gd name="connsiteX4" fmla="*/ 9351931 w 9351931"/>
              <a:gd name="connsiteY4" fmla="*/ 5156253 h 5156253"/>
              <a:gd name="connsiteX5" fmla="*/ 204777 w 9351931"/>
              <a:gd name="connsiteY5" fmla="*/ 5151936 h 5156253"/>
              <a:gd name="connsiteX6" fmla="*/ 198447 w 9351931"/>
              <a:gd name="connsiteY6" fmla="*/ 925143 h 5156253"/>
              <a:gd name="connsiteX7" fmla="*/ 2436183 w 9351931"/>
              <a:gd name="connsiteY7" fmla="*/ 942135 h 5156253"/>
              <a:gd name="connsiteX8" fmla="*/ 2439624 w 9351931"/>
              <a:gd name="connsiteY8" fmla="*/ 191411 h 5156253"/>
              <a:gd name="connsiteX9" fmla="*/ 195284 w 9351931"/>
              <a:gd name="connsiteY9" fmla="*/ 186025 h 5156253"/>
              <a:gd name="connsiteX0" fmla="*/ 511684 w 9668331"/>
              <a:gd name="connsiteY0" fmla="*/ 186025 h 5156253"/>
              <a:gd name="connsiteX1" fmla="*/ 13 w 9668331"/>
              <a:gd name="connsiteY1" fmla="*/ 306882 h 5156253"/>
              <a:gd name="connsiteX2" fmla="*/ 514848 w 9668331"/>
              <a:gd name="connsiteY2" fmla="*/ 3353 h 5156253"/>
              <a:gd name="connsiteX3" fmla="*/ 9662000 w 9668331"/>
              <a:gd name="connsiteY3" fmla="*/ 0 h 5156253"/>
              <a:gd name="connsiteX4" fmla="*/ 9668331 w 9668331"/>
              <a:gd name="connsiteY4" fmla="*/ 5156253 h 5156253"/>
              <a:gd name="connsiteX5" fmla="*/ 521177 w 9668331"/>
              <a:gd name="connsiteY5" fmla="*/ 5151936 h 5156253"/>
              <a:gd name="connsiteX6" fmla="*/ 514847 w 9668331"/>
              <a:gd name="connsiteY6" fmla="*/ 925143 h 5156253"/>
              <a:gd name="connsiteX7" fmla="*/ 2752583 w 9668331"/>
              <a:gd name="connsiteY7" fmla="*/ 942135 h 5156253"/>
              <a:gd name="connsiteX8" fmla="*/ 2756024 w 9668331"/>
              <a:gd name="connsiteY8" fmla="*/ 191411 h 5156253"/>
              <a:gd name="connsiteX9" fmla="*/ 511684 w 9668331"/>
              <a:gd name="connsiteY9" fmla="*/ 186025 h 5156253"/>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514848 w 9668332"/>
              <a:gd name="connsiteY6" fmla="*/ 925143 h 5160879"/>
              <a:gd name="connsiteX7" fmla="*/ 2752584 w 9668332"/>
              <a:gd name="connsiteY7" fmla="*/ 942135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752584 w 9668332"/>
              <a:gd name="connsiteY7" fmla="*/ 942135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201477 w 9668332"/>
              <a:gd name="connsiteY7" fmla="*/ 888476 h 5160879"/>
              <a:gd name="connsiteX8" fmla="*/ 2756025 w 9668332"/>
              <a:gd name="connsiteY8" fmla="*/ 191411 h 5160879"/>
              <a:gd name="connsiteX9" fmla="*/ 511685 w 9668332"/>
              <a:gd name="connsiteY9" fmla="*/ 186025 h 5160879"/>
              <a:gd name="connsiteX0" fmla="*/ 511685 w 9668332"/>
              <a:gd name="connsiteY0" fmla="*/ 186025 h 5160879"/>
              <a:gd name="connsiteX1" fmla="*/ 14 w 9668332"/>
              <a:gd name="connsiteY1" fmla="*/ 306882 h 5160879"/>
              <a:gd name="connsiteX2" fmla="*/ 514849 w 9668332"/>
              <a:gd name="connsiteY2" fmla="*/ 3353 h 5160879"/>
              <a:gd name="connsiteX3" fmla="*/ 9662001 w 9668332"/>
              <a:gd name="connsiteY3" fmla="*/ 0 h 5160879"/>
              <a:gd name="connsiteX4" fmla="*/ 9668332 w 9668332"/>
              <a:gd name="connsiteY4" fmla="*/ 5156253 h 5160879"/>
              <a:gd name="connsiteX5" fmla="*/ 320776 w 9668332"/>
              <a:gd name="connsiteY5" fmla="*/ 5160879 h 5160879"/>
              <a:gd name="connsiteX6" fmla="*/ 323555 w 9668332"/>
              <a:gd name="connsiteY6" fmla="*/ 880427 h 5160879"/>
              <a:gd name="connsiteX7" fmla="*/ 2201477 w 9668332"/>
              <a:gd name="connsiteY7" fmla="*/ 888476 h 5160879"/>
              <a:gd name="connsiteX8" fmla="*/ 2191253 w 9668332"/>
              <a:gd name="connsiteY8" fmla="*/ 186940 h 5160879"/>
              <a:gd name="connsiteX9" fmla="*/ 511685 w 9668332"/>
              <a:gd name="connsiteY9" fmla="*/ 186025 h 5160879"/>
              <a:gd name="connsiteX0" fmla="*/ 192145 w 9348792"/>
              <a:gd name="connsiteY0" fmla="*/ 186025 h 5160879"/>
              <a:gd name="connsiteX1" fmla="*/ 195144 w 9348792"/>
              <a:gd name="connsiteY1" fmla="*/ 901598 h 5160879"/>
              <a:gd name="connsiteX2" fmla="*/ 195309 w 9348792"/>
              <a:gd name="connsiteY2" fmla="*/ 3353 h 5160879"/>
              <a:gd name="connsiteX3" fmla="*/ 9342461 w 9348792"/>
              <a:gd name="connsiteY3" fmla="*/ 0 h 5160879"/>
              <a:gd name="connsiteX4" fmla="*/ 9348792 w 9348792"/>
              <a:gd name="connsiteY4" fmla="*/ 5156253 h 5160879"/>
              <a:gd name="connsiteX5" fmla="*/ 1236 w 9348792"/>
              <a:gd name="connsiteY5" fmla="*/ 5160879 h 5160879"/>
              <a:gd name="connsiteX6" fmla="*/ 4015 w 9348792"/>
              <a:gd name="connsiteY6" fmla="*/ 880427 h 5160879"/>
              <a:gd name="connsiteX7" fmla="*/ 1881937 w 9348792"/>
              <a:gd name="connsiteY7" fmla="*/ 888476 h 5160879"/>
              <a:gd name="connsiteX8" fmla="*/ 1871713 w 9348792"/>
              <a:gd name="connsiteY8" fmla="*/ 186940 h 5160879"/>
              <a:gd name="connsiteX9" fmla="*/ 192145 w 9348792"/>
              <a:gd name="connsiteY9" fmla="*/ 186025 h 5160879"/>
              <a:gd name="connsiteX0" fmla="*/ 192145 w 9348792"/>
              <a:gd name="connsiteY0" fmla="*/ 186025 h 5160879"/>
              <a:gd name="connsiteX1" fmla="*/ 195144 w 9348792"/>
              <a:gd name="connsiteY1" fmla="*/ 901598 h 5160879"/>
              <a:gd name="connsiteX2" fmla="*/ 4016 w 9348792"/>
              <a:gd name="connsiteY2" fmla="*/ 3353 h 5160879"/>
              <a:gd name="connsiteX3" fmla="*/ 9342461 w 9348792"/>
              <a:gd name="connsiteY3" fmla="*/ 0 h 5160879"/>
              <a:gd name="connsiteX4" fmla="*/ 9348792 w 9348792"/>
              <a:gd name="connsiteY4" fmla="*/ 5156253 h 5160879"/>
              <a:gd name="connsiteX5" fmla="*/ 1236 w 9348792"/>
              <a:gd name="connsiteY5" fmla="*/ 5160879 h 5160879"/>
              <a:gd name="connsiteX6" fmla="*/ 4015 w 9348792"/>
              <a:gd name="connsiteY6" fmla="*/ 880427 h 5160879"/>
              <a:gd name="connsiteX7" fmla="*/ 1881937 w 9348792"/>
              <a:gd name="connsiteY7" fmla="*/ 888476 h 5160879"/>
              <a:gd name="connsiteX8" fmla="*/ 1871713 w 9348792"/>
              <a:gd name="connsiteY8" fmla="*/ 186940 h 5160879"/>
              <a:gd name="connsiteX9" fmla="*/ 192145 w 9348792"/>
              <a:gd name="connsiteY9" fmla="*/ 186025 h 5160879"/>
              <a:gd name="connsiteX0" fmla="*/ 192145 w 9348792"/>
              <a:gd name="connsiteY0" fmla="*/ 186025 h 5160879"/>
              <a:gd name="connsiteX1" fmla="*/ 195144 w 9348792"/>
              <a:gd name="connsiteY1" fmla="*/ 901598 h 5160879"/>
              <a:gd name="connsiteX2" fmla="*/ 89281 w 9348792"/>
              <a:gd name="connsiteY2" fmla="*/ 442683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901598 h 5160879"/>
              <a:gd name="connsiteX2" fmla="*/ 11853 w 9348792"/>
              <a:gd name="connsiteY2" fmla="*/ 876424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874768 h 5160879"/>
              <a:gd name="connsiteX2" fmla="*/ 11853 w 9348792"/>
              <a:gd name="connsiteY2" fmla="*/ 876424 h 5160879"/>
              <a:gd name="connsiteX3" fmla="*/ 4016 w 9348792"/>
              <a:gd name="connsiteY3" fmla="*/ 3353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92145 w 9348792"/>
              <a:gd name="connsiteY0" fmla="*/ 186025 h 5160879"/>
              <a:gd name="connsiteX1" fmla="*/ 195144 w 9348792"/>
              <a:gd name="connsiteY1" fmla="*/ 874768 h 5160879"/>
              <a:gd name="connsiteX2" fmla="*/ 11853 w 9348792"/>
              <a:gd name="connsiteY2" fmla="*/ 876424 h 5160879"/>
              <a:gd name="connsiteX3" fmla="*/ 1867608 w 9348792"/>
              <a:gd name="connsiteY3" fmla="*/ 10806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10" fmla="*/ 192145 w 9348792"/>
              <a:gd name="connsiteY10" fmla="*/ 186025 h 5160879"/>
              <a:gd name="connsiteX0" fmla="*/ 1871713 w 9348792"/>
              <a:gd name="connsiteY0" fmla="*/ 186940 h 5160879"/>
              <a:gd name="connsiteX1" fmla="*/ 195144 w 9348792"/>
              <a:gd name="connsiteY1" fmla="*/ 874768 h 5160879"/>
              <a:gd name="connsiteX2" fmla="*/ 11853 w 9348792"/>
              <a:gd name="connsiteY2" fmla="*/ 876424 h 5160879"/>
              <a:gd name="connsiteX3" fmla="*/ 1867608 w 9348792"/>
              <a:gd name="connsiteY3" fmla="*/ 10806 h 5160879"/>
              <a:gd name="connsiteX4" fmla="*/ 9342461 w 9348792"/>
              <a:gd name="connsiteY4" fmla="*/ 0 h 5160879"/>
              <a:gd name="connsiteX5" fmla="*/ 9348792 w 9348792"/>
              <a:gd name="connsiteY5" fmla="*/ 5156253 h 5160879"/>
              <a:gd name="connsiteX6" fmla="*/ 1236 w 9348792"/>
              <a:gd name="connsiteY6" fmla="*/ 5160879 h 5160879"/>
              <a:gd name="connsiteX7" fmla="*/ 4015 w 9348792"/>
              <a:gd name="connsiteY7" fmla="*/ 880427 h 5160879"/>
              <a:gd name="connsiteX8" fmla="*/ 1881937 w 9348792"/>
              <a:gd name="connsiteY8" fmla="*/ 888476 h 5160879"/>
              <a:gd name="connsiteX9" fmla="*/ 1871713 w 9348792"/>
              <a:gd name="connsiteY9" fmla="*/ 186940 h 5160879"/>
              <a:gd name="connsiteX0" fmla="*/ 1870486 w 9347565"/>
              <a:gd name="connsiteY0" fmla="*/ 186940 h 5160879"/>
              <a:gd name="connsiteX1" fmla="*/ 193917 w 9347565"/>
              <a:gd name="connsiteY1" fmla="*/ 874768 h 5160879"/>
              <a:gd name="connsiteX2" fmla="*/ 10626 w 9347565"/>
              <a:gd name="connsiteY2" fmla="*/ 876424 h 5160879"/>
              <a:gd name="connsiteX3" fmla="*/ 1866381 w 9347565"/>
              <a:gd name="connsiteY3" fmla="*/ 10806 h 5160879"/>
              <a:gd name="connsiteX4" fmla="*/ 9341234 w 9347565"/>
              <a:gd name="connsiteY4" fmla="*/ 0 h 5160879"/>
              <a:gd name="connsiteX5" fmla="*/ 9347565 w 9347565"/>
              <a:gd name="connsiteY5" fmla="*/ 5156253 h 5160879"/>
              <a:gd name="connsiteX6" fmla="*/ 9 w 9347565"/>
              <a:gd name="connsiteY6" fmla="*/ 5160879 h 5160879"/>
              <a:gd name="connsiteX7" fmla="*/ 1908131 w 9347565"/>
              <a:gd name="connsiteY7" fmla="*/ 1219520 h 5160879"/>
              <a:gd name="connsiteX8" fmla="*/ 1880710 w 9347565"/>
              <a:gd name="connsiteY8" fmla="*/ 888476 h 5160879"/>
              <a:gd name="connsiteX9" fmla="*/ 1870486 w 9347565"/>
              <a:gd name="connsiteY9" fmla="*/ 186940 h 5160879"/>
              <a:gd name="connsiteX0" fmla="*/ 1870486 w 9347565"/>
              <a:gd name="connsiteY0" fmla="*/ 186940 h 5160879"/>
              <a:gd name="connsiteX1" fmla="*/ 10626 w 9347565"/>
              <a:gd name="connsiteY1" fmla="*/ 876424 h 5160879"/>
              <a:gd name="connsiteX2" fmla="*/ 1866381 w 9347565"/>
              <a:gd name="connsiteY2" fmla="*/ 10806 h 5160879"/>
              <a:gd name="connsiteX3" fmla="*/ 9341234 w 9347565"/>
              <a:gd name="connsiteY3" fmla="*/ 0 h 5160879"/>
              <a:gd name="connsiteX4" fmla="*/ 9347565 w 9347565"/>
              <a:gd name="connsiteY4" fmla="*/ 5156253 h 5160879"/>
              <a:gd name="connsiteX5" fmla="*/ 9 w 9347565"/>
              <a:gd name="connsiteY5" fmla="*/ 5160879 h 5160879"/>
              <a:gd name="connsiteX6" fmla="*/ 1908131 w 9347565"/>
              <a:gd name="connsiteY6" fmla="*/ 1219520 h 5160879"/>
              <a:gd name="connsiteX7" fmla="*/ 1880710 w 9347565"/>
              <a:gd name="connsiteY7" fmla="*/ 888476 h 5160879"/>
              <a:gd name="connsiteX8" fmla="*/ 1870486 w 9347565"/>
              <a:gd name="connsiteY8" fmla="*/ 186940 h 5160879"/>
              <a:gd name="connsiteX0" fmla="*/ 1870486 w 9347565"/>
              <a:gd name="connsiteY0" fmla="*/ 186940 h 5160879"/>
              <a:gd name="connsiteX1" fmla="*/ 1866381 w 9347565"/>
              <a:gd name="connsiteY1" fmla="*/ 10806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870486 w 9347565"/>
              <a:gd name="connsiteY7" fmla="*/ 186940 h 5160879"/>
              <a:gd name="connsiteX0" fmla="*/ 1870486 w 9347565"/>
              <a:gd name="connsiteY0" fmla="*/ 186940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870486 w 9347565"/>
              <a:gd name="connsiteY7" fmla="*/ 186940 h 5160879"/>
              <a:gd name="connsiteX0" fmla="*/ 1695892 w 9347565"/>
              <a:gd name="connsiteY0" fmla="*/ 760789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1880710 w 9347565"/>
              <a:gd name="connsiteY6" fmla="*/ 888476 h 5160879"/>
              <a:gd name="connsiteX7" fmla="*/ 1695892 w 9347565"/>
              <a:gd name="connsiteY7" fmla="*/ 760789 h 5160879"/>
              <a:gd name="connsiteX0" fmla="*/ 1695892 w 9347565"/>
              <a:gd name="connsiteY0" fmla="*/ 760789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855924 w 9347565"/>
              <a:gd name="connsiteY6" fmla="*/ 1238748 h 5160879"/>
              <a:gd name="connsiteX7" fmla="*/ 1695892 w 9347565"/>
              <a:gd name="connsiteY7" fmla="*/ 760789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855924 w 9347565"/>
              <a:gd name="connsiteY6" fmla="*/ 1238748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1699688 w 9347565"/>
              <a:gd name="connsiteY0" fmla="*/ 704894 h 5160879"/>
              <a:gd name="connsiteX1" fmla="*/ 1695583 w 9347565"/>
              <a:gd name="connsiteY1" fmla="*/ 3353 h 5160879"/>
              <a:gd name="connsiteX2" fmla="*/ 9341234 w 9347565"/>
              <a:gd name="connsiteY2" fmla="*/ 0 h 5160879"/>
              <a:gd name="connsiteX3" fmla="*/ 9347565 w 9347565"/>
              <a:gd name="connsiteY3" fmla="*/ 5156253 h 5160879"/>
              <a:gd name="connsiteX4" fmla="*/ 9 w 9347565"/>
              <a:gd name="connsiteY4" fmla="*/ 5160879 h 5160879"/>
              <a:gd name="connsiteX5" fmla="*/ 1908131 w 9347565"/>
              <a:gd name="connsiteY5" fmla="*/ 1219520 h 5160879"/>
              <a:gd name="connsiteX6" fmla="*/ 9527 w 9347565"/>
              <a:gd name="connsiteY6" fmla="*/ 709615 h 5160879"/>
              <a:gd name="connsiteX7" fmla="*/ 1699688 w 9347565"/>
              <a:gd name="connsiteY7" fmla="*/ 704894 h 5160879"/>
              <a:gd name="connsiteX0" fmla="*/ 2455879 w 10103756"/>
              <a:gd name="connsiteY0" fmla="*/ 704894 h 5160879"/>
              <a:gd name="connsiteX1" fmla="*/ 2451774 w 10103756"/>
              <a:gd name="connsiteY1" fmla="*/ 3353 h 5160879"/>
              <a:gd name="connsiteX2" fmla="*/ 10097425 w 10103756"/>
              <a:gd name="connsiteY2" fmla="*/ 0 h 5160879"/>
              <a:gd name="connsiteX3" fmla="*/ 10103756 w 10103756"/>
              <a:gd name="connsiteY3" fmla="*/ 5156253 h 5160879"/>
              <a:gd name="connsiteX4" fmla="*/ 756200 w 10103756"/>
              <a:gd name="connsiteY4" fmla="*/ 5160879 h 5160879"/>
              <a:gd name="connsiteX5" fmla="*/ 765718 w 10103756"/>
              <a:gd name="connsiteY5" fmla="*/ 709615 h 5160879"/>
              <a:gd name="connsiteX6" fmla="*/ 2455879 w 10103756"/>
              <a:gd name="connsiteY6" fmla="*/ 704894 h 5160879"/>
              <a:gd name="connsiteX0" fmla="*/ 2389979 w 10037856"/>
              <a:gd name="connsiteY0" fmla="*/ 704894 h 5160879"/>
              <a:gd name="connsiteX1" fmla="*/ 2385874 w 10037856"/>
              <a:gd name="connsiteY1" fmla="*/ 3353 h 5160879"/>
              <a:gd name="connsiteX2" fmla="*/ 10031525 w 10037856"/>
              <a:gd name="connsiteY2" fmla="*/ 0 h 5160879"/>
              <a:gd name="connsiteX3" fmla="*/ 10037856 w 10037856"/>
              <a:gd name="connsiteY3" fmla="*/ 5156253 h 5160879"/>
              <a:gd name="connsiteX4" fmla="*/ 690300 w 10037856"/>
              <a:gd name="connsiteY4" fmla="*/ 5160879 h 5160879"/>
              <a:gd name="connsiteX5" fmla="*/ 699818 w 10037856"/>
              <a:gd name="connsiteY5" fmla="*/ 709615 h 5160879"/>
              <a:gd name="connsiteX6" fmla="*/ 2389979 w 100378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9518 w 9347556"/>
              <a:gd name="connsiteY5" fmla="*/ 709615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1699679 w 9347556"/>
              <a:gd name="connsiteY0" fmla="*/ 704894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1699679 w 9347556"/>
              <a:gd name="connsiteY6" fmla="*/ 704894 h 5160879"/>
              <a:gd name="connsiteX0" fmla="*/ 3334733 w 9347556"/>
              <a:gd name="connsiteY0" fmla="*/ 708621 h 5160879"/>
              <a:gd name="connsiteX1" fmla="*/ 1695574 w 9347556"/>
              <a:gd name="connsiteY1" fmla="*/ 3353 h 5160879"/>
              <a:gd name="connsiteX2" fmla="*/ 9341225 w 9347556"/>
              <a:gd name="connsiteY2" fmla="*/ 0 h 5160879"/>
              <a:gd name="connsiteX3" fmla="*/ 9347556 w 9347556"/>
              <a:gd name="connsiteY3" fmla="*/ 5156253 h 5160879"/>
              <a:gd name="connsiteX4" fmla="*/ 0 w 9347556"/>
              <a:gd name="connsiteY4" fmla="*/ 5160879 h 5160879"/>
              <a:gd name="connsiteX5" fmla="*/ 13313 w 9347556"/>
              <a:gd name="connsiteY5" fmla="*/ 702163 h 5160879"/>
              <a:gd name="connsiteX6" fmla="*/ 3334733 w 9347556"/>
              <a:gd name="connsiteY6" fmla="*/ 708621 h 5160879"/>
              <a:gd name="connsiteX0" fmla="*/ 3334733 w 9347556"/>
              <a:gd name="connsiteY0" fmla="*/ 708994 h 5161252"/>
              <a:gd name="connsiteX1" fmla="*/ 3330629 w 9347556"/>
              <a:gd name="connsiteY1" fmla="*/ 0 h 5161252"/>
              <a:gd name="connsiteX2" fmla="*/ 9341225 w 9347556"/>
              <a:gd name="connsiteY2" fmla="*/ 373 h 5161252"/>
              <a:gd name="connsiteX3" fmla="*/ 9347556 w 9347556"/>
              <a:gd name="connsiteY3" fmla="*/ 5156626 h 5161252"/>
              <a:gd name="connsiteX4" fmla="*/ 0 w 9347556"/>
              <a:gd name="connsiteY4" fmla="*/ 5161252 h 5161252"/>
              <a:gd name="connsiteX5" fmla="*/ 13313 w 9347556"/>
              <a:gd name="connsiteY5" fmla="*/ 702536 h 5161252"/>
              <a:gd name="connsiteX6" fmla="*/ 3334733 w 9347556"/>
              <a:gd name="connsiteY6" fmla="*/ 708994 h 5161252"/>
              <a:gd name="connsiteX0" fmla="*/ 3334733 w 9347556"/>
              <a:gd name="connsiteY0" fmla="*/ 708994 h 5161252"/>
              <a:gd name="connsiteX1" fmla="*/ 3330629 w 9347556"/>
              <a:gd name="connsiteY1" fmla="*/ 0 h 5161252"/>
              <a:gd name="connsiteX2" fmla="*/ 9341225 w 9347556"/>
              <a:gd name="connsiteY2" fmla="*/ 373 h 5161252"/>
              <a:gd name="connsiteX3" fmla="*/ 9347556 w 9347556"/>
              <a:gd name="connsiteY3" fmla="*/ 5156626 h 5161252"/>
              <a:gd name="connsiteX4" fmla="*/ 0 w 9347556"/>
              <a:gd name="connsiteY4" fmla="*/ 5161252 h 5161252"/>
              <a:gd name="connsiteX5" fmla="*/ 13313 w 9347556"/>
              <a:gd name="connsiteY5" fmla="*/ 702536 h 5161252"/>
              <a:gd name="connsiteX6" fmla="*/ 3334733 w 9347556"/>
              <a:gd name="connsiteY6" fmla="*/ 708994 h 5161252"/>
              <a:gd name="connsiteX0" fmla="*/ 3334733 w 9347556"/>
              <a:gd name="connsiteY0" fmla="*/ 708994 h 5161252"/>
              <a:gd name="connsiteX1" fmla="*/ 3330629 w 9347556"/>
              <a:gd name="connsiteY1" fmla="*/ 0 h 5161252"/>
              <a:gd name="connsiteX2" fmla="*/ 9341225 w 9347556"/>
              <a:gd name="connsiteY2" fmla="*/ 373 h 5161252"/>
              <a:gd name="connsiteX3" fmla="*/ 9347556 w 9347556"/>
              <a:gd name="connsiteY3" fmla="*/ 5156626 h 5161252"/>
              <a:gd name="connsiteX4" fmla="*/ 0 w 9347556"/>
              <a:gd name="connsiteY4" fmla="*/ 5161252 h 5161252"/>
              <a:gd name="connsiteX5" fmla="*/ 13313 w 9347556"/>
              <a:gd name="connsiteY5" fmla="*/ 702536 h 5161252"/>
              <a:gd name="connsiteX6" fmla="*/ 3334733 w 9347556"/>
              <a:gd name="connsiteY6" fmla="*/ 708994 h 5161252"/>
              <a:gd name="connsiteX0" fmla="*/ 3334733 w 9347556"/>
              <a:gd name="connsiteY0" fmla="*/ 708995 h 5161252"/>
              <a:gd name="connsiteX1" fmla="*/ 3330629 w 9347556"/>
              <a:gd name="connsiteY1" fmla="*/ 0 h 5161252"/>
              <a:gd name="connsiteX2" fmla="*/ 9341225 w 9347556"/>
              <a:gd name="connsiteY2" fmla="*/ 373 h 5161252"/>
              <a:gd name="connsiteX3" fmla="*/ 9347556 w 9347556"/>
              <a:gd name="connsiteY3" fmla="*/ 5156626 h 5161252"/>
              <a:gd name="connsiteX4" fmla="*/ 0 w 9347556"/>
              <a:gd name="connsiteY4" fmla="*/ 5161252 h 5161252"/>
              <a:gd name="connsiteX5" fmla="*/ 13313 w 9347556"/>
              <a:gd name="connsiteY5" fmla="*/ 702536 h 5161252"/>
              <a:gd name="connsiteX6" fmla="*/ 3334733 w 9347556"/>
              <a:gd name="connsiteY6" fmla="*/ 708995 h 5161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47556" h="5161252">
                <a:moveTo>
                  <a:pt x="3334733" y="708995"/>
                </a:moveTo>
                <a:lnTo>
                  <a:pt x="3330629" y="0"/>
                </a:lnTo>
                <a:lnTo>
                  <a:pt x="9341225" y="373"/>
                </a:lnTo>
                <a:cubicBezTo>
                  <a:pt x="9344390" y="2578499"/>
                  <a:pt x="9347555" y="2583266"/>
                  <a:pt x="9347556" y="5156626"/>
                </a:cubicBezTo>
                <a:lnTo>
                  <a:pt x="0" y="5161252"/>
                </a:lnTo>
                <a:cubicBezTo>
                  <a:pt x="4438" y="3675013"/>
                  <a:pt x="8875" y="2188775"/>
                  <a:pt x="13313" y="702536"/>
                </a:cubicBezTo>
                <a:lnTo>
                  <a:pt x="3334733" y="708995"/>
                </a:lnTo>
                <a:close/>
              </a:path>
            </a:pathLst>
          </a:custGeom>
          <a:solidFill>
            <a:schemeClr val="bg1">
              <a:lumMod val="95000"/>
            </a:schemeClr>
          </a:solidFill>
          <a:ln>
            <a:noFill/>
          </a:ln>
          <a:effectLst/>
        </p:spPr>
        <p:txBody>
          <a:bodyPr tIns="93600" rIns="144000" anchor="t">
            <a:normAutofit/>
          </a:bodyPr>
          <a:lstStyle>
            <a:lvl1pPr marL="0" marR="0" indent="0" algn="ctr" defTabSz="609585" rtl="0" eaLnBrk="1" fontAlgn="auto" latinLnBrk="0" hangingPunct="1">
              <a:lnSpc>
                <a:spcPct val="100000"/>
              </a:lnSpc>
              <a:spcBef>
                <a:spcPts val="0"/>
              </a:spcBef>
              <a:spcAft>
                <a:spcPts val="0"/>
              </a:spcAft>
              <a:buClr>
                <a:schemeClr val="tx2"/>
              </a:buClr>
              <a:buSzTx/>
              <a:buFont typeface="Arial"/>
              <a:buNone/>
              <a:tabLst/>
              <a:defRPr sz="1200" i="1">
                <a:solidFill>
                  <a:schemeClr val="accent1"/>
                </a:solidFill>
              </a:defRPr>
            </a:lvl1pPr>
          </a:lstStyle>
          <a:p>
            <a:r>
              <a:rPr lang="nb-NO" noProof="1"/>
              <a:t>Klikk ikonet for å legge til et bilde</a:t>
            </a:r>
            <a:endParaRPr lang="nb-NO" dirty="0"/>
          </a:p>
        </p:txBody>
      </p:sp>
      <p:sp>
        <p:nvSpPr>
          <p:cNvPr id="6" name="Date Placeholder 5"/>
          <p:cNvSpPr>
            <a:spLocks noGrp="1"/>
          </p:cNvSpPr>
          <p:nvPr>
            <p:ph type="dt" sz="half" idx="10"/>
          </p:nvPr>
        </p:nvSpPr>
        <p:spPr/>
        <p:txBody>
          <a:bodyPr/>
          <a:lstStyle/>
          <a:p>
            <a:pPr algn="r"/>
            <a:fld id="{4CB04909-1F0F-394A-A3F6-EFF5549E35EB}" type="datetime1">
              <a:rPr lang="nb-NO" smtClean="0"/>
              <a:t>29.01.2026</a:t>
            </a:fld>
            <a:endParaRPr lang="nb-NO" dirty="0"/>
          </a:p>
        </p:txBody>
      </p:sp>
      <p:sp>
        <p:nvSpPr>
          <p:cNvPr id="7" name="Footer Placeholder 6"/>
          <p:cNvSpPr>
            <a:spLocks noGrp="1"/>
          </p:cNvSpPr>
          <p:nvPr>
            <p:ph type="ftr" sz="quarter" idx="11"/>
          </p:nvPr>
        </p:nvSpPr>
        <p:spPr/>
        <p:txBody>
          <a:bodyPr/>
          <a:lstStyle/>
          <a:p>
            <a:endParaRPr lang="nb-NO" dirty="0"/>
          </a:p>
        </p:txBody>
      </p:sp>
      <p:sp>
        <p:nvSpPr>
          <p:cNvPr id="8" name="Slide Number Placeholder 7"/>
          <p:cNvSpPr>
            <a:spLocks noGrp="1"/>
          </p:cNvSpPr>
          <p:nvPr>
            <p:ph type="sldNum" sz="quarter" idx="12"/>
          </p:nvPr>
        </p:nvSpPr>
        <p:spPr/>
        <p:txBody>
          <a:body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lang="nb-NO" sz="1200" b="1" i="0" dirty="0">
                <a:solidFill>
                  <a:srgbClr val="000000"/>
                </a:solidFill>
                <a:latin typeface="+mn-lt"/>
                <a:ea typeface="Lucida Grande"/>
                <a:cs typeface="Lucida Grande"/>
              </a:rPr>
              <a:t>To bilder</a:t>
            </a:r>
            <a:endParaRPr kumimoji="0" lang="nb-NO" sz="1200" b="1" i="1" u="none" strike="noStrike" kern="0" cap="none" spc="0" normalizeH="0" baseline="0" noProof="1">
              <a:ln>
                <a:noFill/>
              </a:ln>
              <a:solidFill>
                <a:sysClr val="windowText" lastClr="000000"/>
              </a:solidFill>
              <a:effectLst/>
              <a:uLnTx/>
              <a:uFillTx/>
              <a:latin typeface="+mn-lt"/>
            </a:endParaRPr>
          </a:p>
        </p:txBody>
      </p:sp>
    </p:spTree>
    <p:extLst>
      <p:ext uri="{BB962C8B-B14F-4D97-AF65-F5344CB8AC3E}">
        <p14:creationId xmlns:p14="http://schemas.microsoft.com/office/powerpoint/2010/main" val="1543482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pPr algn="r"/>
            <a:fld id="{35A8FCD4-4DF4-AC4E-9C1C-41E6A54E3886}" type="datetime1">
              <a:rPr lang="nb-NO" smtClean="0"/>
              <a:t>29.01.2026</a:t>
            </a:fld>
            <a:endParaRPr lang="nb-NO" dirty="0"/>
          </a:p>
        </p:txBody>
      </p:sp>
      <p:sp>
        <p:nvSpPr>
          <p:cNvPr id="7" name="Footer Placeholder 6"/>
          <p:cNvSpPr>
            <a:spLocks noGrp="1"/>
          </p:cNvSpPr>
          <p:nvPr>
            <p:ph type="ftr" sz="quarter" idx="11"/>
          </p:nvPr>
        </p:nvSpPr>
        <p:spPr/>
        <p:txBody>
          <a:bodyPr/>
          <a:lstStyle/>
          <a:p>
            <a:endParaRPr lang="nb-NO" dirty="0"/>
          </a:p>
        </p:txBody>
      </p:sp>
      <p:sp>
        <p:nvSpPr>
          <p:cNvPr id="8" name="Slide Number Placeholder 7"/>
          <p:cNvSpPr>
            <a:spLocks noGrp="1"/>
          </p:cNvSpPr>
          <p:nvPr>
            <p:ph type="sldNum" sz="quarter" idx="12"/>
          </p:nvPr>
        </p:nvSpPr>
        <p:spPr/>
        <p:txBody>
          <a:bodyPr/>
          <a:lstStyle/>
          <a:p>
            <a:fld id="{A334FB63-2F9F-7342-A585-059C0048F1BB}" type="slidenum">
              <a:rPr lang="nb-NO" smtClean="0"/>
              <a:pPr/>
              <a:t>‹#›</a:t>
            </a:fld>
            <a:endParaRPr lang="nb-NO" dirty="0"/>
          </a:p>
        </p:txBody>
      </p:sp>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lang="nb-NO" sz="1200" b="1" i="0" dirty="0">
                <a:solidFill>
                  <a:srgbClr val="000000"/>
                </a:solidFill>
                <a:latin typeface="+mn-lt"/>
                <a:ea typeface="Lucida Grande"/>
                <a:cs typeface="Lucida Grande"/>
              </a:rPr>
              <a:t>Tom</a:t>
            </a:r>
            <a:endParaRPr kumimoji="0" lang="nb-NO" sz="1200" b="1" i="1" u="none" strike="noStrike" kern="0" cap="none" spc="0" normalizeH="0" baseline="0" noProof="1">
              <a:ln>
                <a:noFill/>
              </a:ln>
              <a:solidFill>
                <a:sysClr val="windowText" lastClr="000000"/>
              </a:solidFill>
              <a:effectLst/>
              <a:uLnTx/>
              <a:uFillTx/>
              <a:latin typeface="+mn-lt"/>
            </a:endParaRPr>
          </a:p>
        </p:txBody>
      </p:sp>
    </p:spTree>
    <p:extLst>
      <p:ext uri="{BB962C8B-B14F-4D97-AF65-F5344CB8AC3E}">
        <p14:creationId xmlns:p14="http://schemas.microsoft.com/office/powerpoint/2010/main" val="1707537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lgn="r"/>
            <a:fld id="{EF2A369F-3DF3-D648-B688-AFCD1B876368}" type="datetime1">
              <a:rPr lang="nb-NO" noProof="0" smtClean="0"/>
              <a:t>29.01.2026</a:t>
            </a:fld>
            <a:endParaRPr lang="nb-NO" noProof="0"/>
          </a:p>
        </p:txBody>
      </p:sp>
      <p:sp>
        <p:nvSpPr>
          <p:cNvPr id="6" name="Footer Placeholder 5"/>
          <p:cNvSpPr>
            <a:spLocks noGrp="1"/>
          </p:cNvSpPr>
          <p:nvPr>
            <p:ph type="ftr" sz="quarter" idx="11"/>
          </p:nvPr>
        </p:nvSpPr>
        <p:spPr/>
        <p:txBody>
          <a:bodyPr/>
          <a:lstStyle/>
          <a:p>
            <a:endParaRPr lang="nb-NO" noProof="0"/>
          </a:p>
        </p:txBody>
      </p:sp>
      <p:sp>
        <p:nvSpPr>
          <p:cNvPr id="7" name="Slide Number Placeholder 6"/>
          <p:cNvSpPr>
            <a:spLocks noGrp="1"/>
          </p:cNvSpPr>
          <p:nvPr>
            <p:ph type="sldNum" sz="quarter" idx="12"/>
          </p:nvPr>
        </p:nvSpPr>
        <p:spPr/>
        <p:txBody>
          <a:bodyPr/>
          <a:lstStyle/>
          <a:p>
            <a:fld id="{A334FB63-2F9F-7342-A585-059C0048F1BB}" type="slidenum">
              <a:rPr lang="nb-NO" noProof="0" smtClean="0"/>
              <a:pPr/>
              <a:t>‹#›</a:t>
            </a:fld>
            <a:endParaRPr lang="nb-NO" noProof="0"/>
          </a:p>
        </p:txBody>
      </p:sp>
      <p:sp>
        <p:nvSpPr>
          <p:cNvPr id="8" name="TextBox 7"/>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lang="nb-NO" sz="1200" b="1" i="0" noProof="0" dirty="0">
                <a:solidFill>
                  <a:srgbClr val="000000"/>
                </a:solidFill>
                <a:latin typeface="+mn-lt"/>
                <a:ea typeface="Lucida Grande"/>
                <a:cs typeface="Lucida Grande"/>
              </a:rPr>
              <a:t>Blank</a:t>
            </a:r>
            <a:endParaRPr kumimoji="0" lang="nb-NO" sz="1200" b="1" i="1" u="none" strike="noStrike" kern="0" cap="none" spc="0" normalizeH="0" baseline="0" noProof="0" dirty="0">
              <a:ln>
                <a:noFill/>
              </a:ln>
              <a:solidFill>
                <a:sysClr val="windowText" lastClr="000000"/>
              </a:solidFill>
              <a:effectLst/>
              <a:uLnTx/>
              <a:uFillTx/>
              <a:latin typeface="+mn-lt"/>
            </a:endParaRPr>
          </a:p>
        </p:txBody>
      </p:sp>
    </p:spTree>
    <p:extLst>
      <p:ext uri="{BB962C8B-B14F-4D97-AF65-F5344CB8AC3E}">
        <p14:creationId xmlns:p14="http://schemas.microsoft.com/office/powerpoint/2010/main" val="4011527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Siste side">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E2EE7C9-59D8-DA41-8E28-2E068F583999}"/>
              </a:ext>
            </a:extLst>
          </p:cNvPr>
          <p:cNvSpPr/>
          <p:nvPr userDrawn="1"/>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dirty="0"/>
          </a:p>
        </p:txBody>
      </p:sp>
      <p:sp>
        <p:nvSpPr>
          <p:cNvPr id="2" name="Title 1"/>
          <p:cNvSpPr>
            <a:spLocks noGrp="1"/>
          </p:cNvSpPr>
          <p:nvPr>
            <p:ph type="title"/>
          </p:nvPr>
        </p:nvSpPr>
        <p:spPr>
          <a:xfrm>
            <a:off x="2194983" y="1742018"/>
            <a:ext cx="9521167" cy="2148519"/>
          </a:xfrm>
        </p:spPr>
        <p:txBody>
          <a:bodyPr wrap="square" anchor="b">
            <a:noAutofit/>
          </a:bodyPr>
          <a:lstStyle>
            <a:lvl1pPr algn="l">
              <a:defRPr sz="3733" b="0" cap="none">
                <a:solidFill>
                  <a:schemeClr val="bg1"/>
                </a:solidFill>
                <a:latin typeface="+mj-lt"/>
              </a:defRPr>
            </a:lvl1pPr>
          </a:lstStyle>
          <a:p>
            <a:r>
              <a:rPr lang="nb-NO"/>
              <a:t>Klikk for å redigere tittelstil</a:t>
            </a:r>
            <a:endParaRPr lang="nb-NO" dirty="0"/>
          </a:p>
        </p:txBody>
      </p:sp>
      <p:sp>
        <p:nvSpPr>
          <p:cNvPr id="3" name="Date Placeholder 2"/>
          <p:cNvSpPr>
            <a:spLocks noGrp="1"/>
          </p:cNvSpPr>
          <p:nvPr>
            <p:ph type="dt" sz="half" idx="10"/>
          </p:nvPr>
        </p:nvSpPr>
        <p:spPr/>
        <p:txBody>
          <a:bodyPr/>
          <a:lstStyle>
            <a:lvl1pPr>
              <a:defRPr>
                <a:solidFill>
                  <a:schemeClr val="bg1"/>
                </a:solidFill>
              </a:defRPr>
            </a:lvl1pPr>
          </a:lstStyle>
          <a:p>
            <a:pPr algn="r"/>
            <a:fld id="{F56B64D0-2638-6A4C-8C16-105B07467BAA}" type="datetime1">
              <a:rPr lang="nb-NO" smtClean="0"/>
              <a:t>29.01.2026</a:t>
            </a:fld>
            <a:endParaRPr lang="nb-NO" dirty="0"/>
          </a:p>
        </p:txBody>
      </p:sp>
      <p:sp>
        <p:nvSpPr>
          <p:cNvPr id="7" name="Footer Placeholder 6"/>
          <p:cNvSpPr>
            <a:spLocks noGrp="1"/>
          </p:cNvSpPr>
          <p:nvPr>
            <p:ph type="ftr" sz="quarter" idx="11"/>
          </p:nvPr>
        </p:nvSpPr>
        <p:spPr>
          <a:xfrm>
            <a:off x="2194985" y="6368062"/>
            <a:ext cx="7740647" cy="222249"/>
          </a:xfrm>
        </p:spPr>
        <p:txBody>
          <a:bodyPr/>
          <a:lstStyle>
            <a:lvl1pPr>
              <a:defRPr>
                <a:solidFill>
                  <a:schemeClr val="bg1"/>
                </a:solidFill>
              </a:defRPr>
            </a:lvl1pPr>
          </a:lstStyle>
          <a:p>
            <a:endParaRPr lang="nb-NO" dirty="0"/>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A334FB63-2F9F-7342-A585-059C0048F1BB}" type="slidenum">
              <a:rPr lang="nb-NO" smtClean="0"/>
              <a:pPr/>
              <a:t>‹#›</a:t>
            </a:fld>
            <a:endParaRPr lang="nb-NO"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269003" y="5746357"/>
            <a:ext cx="1434148" cy="460155"/>
          </a:xfrm>
          <a:prstGeom prst="rect">
            <a:avLst/>
          </a:prstGeom>
        </p:spPr>
      </p:pic>
      <p:sp>
        <p:nvSpPr>
          <p:cNvPr id="10" name="TextBox 9"/>
          <p:cNvSpPr txBox="1"/>
          <p:nvPr userDrawn="1"/>
        </p:nvSpPr>
        <p:spPr>
          <a:xfrm>
            <a:off x="-28022" y="-366002"/>
            <a:ext cx="5531355" cy="276999"/>
          </a:xfrm>
          <a:prstGeom prst="rect">
            <a:avLst/>
          </a:prstGeom>
          <a:noFill/>
        </p:spPr>
        <p:txBody>
          <a:bodyPr wrap="square" rtlCol="0">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nb-NO" sz="1200" b="1" i="0" u="none" strike="noStrike" kern="0" cap="none" spc="0" normalizeH="0" baseline="0" noProof="1">
                <a:ln>
                  <a:noFill/>
                </a:ln>
                <a:solidFill>
                  <a:sysClr val="windowText" lastClr="000000"/>
                </a:solidFill>
                <a:effectLst/>
                <a:uLnTx/>
                <a:uFillTx/>
              </a:rPr>
              <a:t>Siste side</a:t>
            </a:r>
            <a:endParaRPr kumimoji="0" lang="nb-NO" sz="1200" b="0" i="1" u="none" strike="noStrike" kern="0" cap="none" spc="0" normalizeH="0" baseline="0" noProof="1">
              <a:ln>
                <a:noFill/>
              </a:ln>
              <a:solidFill>
                <a:sysClr val="windowText" lastClr="000000"/>
              </a:solidFill>
              <a:effectLst/>
              <a:uLnTx/>
              <a:uFillTx/>
              <a:latin typeface="Franklin Gothic Medium"/>
            </a:endParaRPr>
          </a:p>
        </p:txBody>
      </p:sp>
      <p:sp>
        <p:nvSpPr>
          <p:cNvPr id="5" name="Plassholder for tekst 4">
            <a:extLst>
              <a:ext uri="{FF2B5EF4-FFF2-40B4-BE49-F238E27FC236}">
                <a16:creationId xmlns:a16="http://schemas.microsoft.com/office/drawing/2014/main" id="{899254B1-361C-E447-9574-1534F376232B}"/>
              </a:ext>
            </a:extLst>
          </p:cNvPr>
          <p:cNvSpPr>
            <a:spLocks noGrp="1"/>
          </p:cNvSpPr>
          <p:nvPr>
            <p:ph type="body" sz="quarter" idx="13"/>
          </p:nvPr>
        </p:nvSpPr>
        <p:spPr>
          <a:xfrm>
            <a:off x="2198661" y="4005065"/>
            <a:ext cx="9504388" cy="774369"/>
          </a:xfrm>
        </p:spPr>
        <p:txBody>
          <a:bodyPr rIns="0" bIns="46800"/>
          <a:lstStyle>
            <a:lvl1pPr marL="0" indent="0">
              <a:buNone/>
              <a:defRPr>
                <a:solidFill>
                  <a:schemeClr val="bg1"/>
                </a:solidFill>
              </a:defRPr>
            </a:lvl1pPr>
            <a:lvl2pPr marL="241294" indent="0">
              <a:buNone/>
              <a:defRPr/>
            </a:lvl2pPr>
          </a:lstStyle>
          <a:p>
            <a:pPr lvl="0"/>
            <a:r>
              <a:rPr lang="nb-NO"/>
              <a:t>Rediger tekststiler i malen</a:t>
            </a:r>
          </a:p>
        </p:txBody>
      </p:sp>
      <p:pic>
        <p:nvPicPr>
          <p:cNvPr id="18" name="Bilde 17">
            <a:extLst>
              <a:ext uri="{FF2B5EF4-FFF2-40B4-BE49-F238E27FC236}">
                <a16:creationId xmlns:a16="http://schemas.microsoft.com/office/drawing/2014/main" id="{07C25D51-2AF3-F042-8FB5-09A13C4774B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876952" y="5829268"/>
            <a:ext cx="442761" cy="442761"/>
          </a:xfrm>
          <a:prstGeom prst="rect">
            <a:avLst/>
          </a:prstGeom>
        </p:spPr>
      </p:pic>
      <p:pic>
        <p:nvPicPr>
          <p:cNvPr id="19" name="Bilde 18">
            <a:extLst>
              <a:ext uri="{FF2B5EF4-FFF2-40B4-BE49-F238E27FC236}">
                <a16:creationId xmlns:a16="http://schemas.microsoft.com/office/drawing/2014/main" id="{6B0F138B-A777-114E-A908-8DF9DD03B31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430670" y="5829268"/>
            <a:ext cx="442761" cy="442761"/>
          </a:xfrm>
          <a:prstGeom prst="rect">
            <a:avLst/>
          </a:prstGeom>
        </p:spPr>
      </p:pic>
      <p:pic>
        <p:nvPicPr>
          <p:cNvPr id="20" name="Bilde 19">
            <a:extLst>
              <a:ext uri="{FF2B5EF4-FFF2-40B4-BE49-F238E27FC236}">
                <a16:creationId xmlns:a16="http://schemas.microsoft.com/office/drawing/2014/main" id="{7B2F9DE4-37B9-484D-A0B9-56CBBD42EE40}"/>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2040037" y="5829268"/>
            <a:ext cx="442761" cy="442761"/>
          </a:xfrm>
          <a:prstGeom prst="rect">
            <a:avLst/>
          </a:prstGeom>
        </p:spPr>
      </p:pic>
      <p:sp>
        <p:nvSpPr>
          <p:cNvPr id="21" name="TekstSylinder 20">
            <a:extLst>
              <a:ext uri="{FF2B5EF4-FFF2-40B4-BE49-F238E27FC236}">
                <a16:creationId xmlns:a16="http://schemas.microsoft.com/office/drawing/2014/main" id="{A03EA7AA-6668-F647-A02D-38E064B22521}"/>
              </a:ext>
            </a:extLst>
          </p:cNvPr>
          <p:cNvSpPr txBox="1"/>
          <p:nvPr userDrawn="1"/>
        </p:nvSpPr>
        <p:spPr>
          <a:xfrm>
            <a:off x="2194985" y="5541235"/>
            <a:ext cx="1578445" cy="246221"/>
          </a:xfrm>
          <a:prstGeom prst="rect">
            <a:avLst/>
          </a:prstGeom>
          <a:noFill/>
        </p:spPr>
        <p:txBody>
          <a:bodyPr wrap="none" lIns="0" tIns="0" rIns="0" bIns="0" rtlCol="0">
            <a:spAutoFit/>
          </a:bodyPr>
          <a:lstStyle/>
          <a:p>
            <a:r>
              <a:rPr lang="nb-NO" sz="1600" dirty="0" err="1">
                <a:solidFill>
                  <a:schemeClr val="bg1"/>
                </a:solidFill>
                <a:latin typeface="+mj-lt"/>
              </a:rPr>
              <a:t>www.statsbygg.no</a:t>
            </a:r>
            <a:endParaRPr lang="nb-NO" sz="1600" dirty="0">
              <a:solidFill>
                <a:schemeClr val="bg1"/>
              </a:solidFill>
              <a:latin typeface="+mj-lt"/>
            </a:endParaRPr>
          </a:p>
        </p:txBody>
      </p:sp>
      <p:pic>
        <p:nvPicPr>
          <p:cNvPr id="15" name="Bilde 14">
            <a:extLst>
              <a:ext uri="{FF2B5EF4-FFF2-40B4-BE49-F238E27FC236}">
                <a16:creationId xmlns:a16="http://schemas.microsoft.com/office/drawing/2014/main" id="{6F6B4FBA-7C47-6B47-A630-5B124A1708CE}"/>
              </a:ext>
            </a:extLst>
          </p:cNvPr>
          <p:cNvPicPr>
            <a:picLocks noChangeAspect="1"/>
          </p:cNvPicPr>
          <p:nvPr userDrawn="1"/>
        </p:nvPicPr>
        <p:blipFill>
          <a:blip r:embed="rId6"/>
          <a:stretch>
            <a:fillRect/>
          </a:stretch>
        </p:blipFill>
        <p:spPr>
          <a:xfrm>
            <a:off x="1" y="-11235"/>
            <a:ext cx="2190751" cy="936219"/>
          </a:xfrm>
          <a:prstGeom prst="rect">
            <a:avLst/>
          </a:prstGeom>
        </p:spPr>
      </p:pic>
    </p:spTree>
    <p:extLst>
      <p:ext uri="{BB962C8B-B14F-4D97-AF65-F5344CB8AC3E}">
        <p14:creationId xmlns:p14="http://schemas.microsoft.com/office/powerpoint/2010/main" val="364282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3_Kapittelside 1-Blaa">
    <p:bg>
      <p:bgPr>
        <a:solidFill>
          <a:srgbClr val="C8C2BE"/>
        </a:solidFill>
        <a:effectLst/>
      </p:bgPr>
    </p:bg>
    <p:spTree>
      <p:nvGrpSpPr>
        <p:cNvPr id="1" name=""/>
        <p:cNvGrpSpPr/>
        <p:nvPr/>
      </p:nvGrpSpPr>
      <p:grpSpPr>
        <a:xfrm>
          <a:off x="0" y="0"/>
          <a:ext cx="0" cy="0"/>
          <a:chOff x="0" y="0"/>
          <a:chExt cx="0" cy="0"/>
        </a:xfrm>
      </p:grpSpPr>
      <p:sp>
        <p:nvSpPr>
          <p:cNvPr id="10" name="Plassholder for tittel 1"/>
          <p:cNvSpPr>
            <a:spLocks noGrp="1"/>
          </p:cNvSpPr>
          <p:nvPr>
            <p:ph type="title" hasCustomPrompt="1"/>
          </p:nvPr>
        </p:nvSpPr>
        <p:spPr>
          <a:xfrm>
            <a:off x="2014178" y="1015999"/>
            <a:ext cx="8101263" cy="4286808"/>
          </a:xfrm>
          <a:prstGeom prst="rect">
            <a:avLst/>
          </a:prstGeom>
        </p:spPr>
        <p:txBody>
          <a:bodyPr vert="horz" lIns="91440" tIns="45720" rIns="91440" bIns="45720" rtlCol="0" anchor="ctr">
            <a:normAutofit/>
          </a:bodyPr>
          <a:lstStyle>
            <a:lvl1pPr algn="ctr">
              <a:defRPr sz="5333">
                <a:solidFill>
                  <a:schemeClr val="bg1"/>
                </a:solidFill>
              </a:defRPr>
            </a:lvl1pPr>
          </a:lstStyle>
          <a:p>
            <a:r>
              <a:rPr lang="nb-NO"/>
              <a:t>KLIKK FOR Å REDIGERE TITTELSTIL</a:t>
            </a:r>
          </a:p>
        </p:txBody>
      </p:sp>
      <p:sp>
        <p:nvSpPr>
          <p:cNvPr id="2" name="Plassholder for dato 1"/>
          <p:cNvSpPr>
            <a:spLocks noGrp="1"/>
          </p:cNvSpPr>
          <p:nvPr>
            <p:ph type="dt" sz="half" idx="10"/>
          </p:nvPr>
        </p:nvSpPr>
        <p:spPr/>
        <p:txBody>
          <a:bodyPr/>
          <a:lstStyle>
            <a:lvl1pPr>
              <a:defRPr>
                <a:solidFill>
                  <a:schemeClr val="bg1"/>
                </a:solidFill>
              </a:defRPr>
            </a:lvl1pPr>
          </a:lstStyle>
          <a:p>
            <a:fld id="{6EE9DC53-2898-304E-8D88-1BB22CAC7760}" type="datetime1">
              <a:rPr lang="nb-NO" smtClean="0"/>
              <a:pPr/>
              <a:t>29.01.2026</a:t>
            </a:fld>
            <a:endParaRPr lang="nb-NO"/>
          </a:p>
        </p:txBody>
      </p:sp>
      <p:sp>
        <p:nvSpPr>
          <p:cNvPr id="3" name="Plassholder for bunntekst 2"/>
          <p:cNvSpPr>
            <a:spLocks noGrp="1"/>
          </p:cNvSpPr>
          <p:nvPr>
            <p:ph type="ftr" sz="quarter" idx="11"/>
          </p:nvPr>
        </p:nvSpPr>
        <p:spPr/>
        <p:txBody>
          <a:bodyPr/>
          <a:lstStyle>
            <a:lvl1pPr>
              <a:defRPr>
                <a:solidFill>
                  <a:schemeClr val="bg1"/>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chemeClr val="bg1"/>
                </a:solidFill>
              </a:defRPr>
            </a:lvl1pPr>
          </a:lstStyle>
          <a:p>
            <a:fld id="{28ECCE09-4EB9-D24E-99A2-F5BDA1BD657E}" type="slidenum">
              <a:rPr lang="nb-NO" smtClean="0"/>
              <a:pPr/>
              <a:t>‹#›</a:t>
            </a:fld>
            <a:endParaRPr lang="nb-NO"/>
          </a:p>
        </p:txBody>
      </p:sp>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3709" y="48787"/>
            <a:ext cx="3524992" cy="972268"/>
          </a:xfrm>
          <a:prstGeom prst="rect">
            <a:avLst/>
          </a:prstGeom>
        </p:spPr>
      </p:pic>
    </p:spTree>
    <p:extLst>
      <p:ext uri="{BB962C8B-B14F-4D97-AF65-F5344CB8AC3E}">
        <p14:creationId xmlns:p14="http://schemas.microsoft.com/office/powerpoint/2010/main" val="41245220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cSld name="For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p:cNvSpPr>
            <a:spLocks noGrp="1"/>
          </p:cNvSpPr>
          <p:nvPr>
            <p:ph type="ctrTitle"/>
          </p:nvPr>
        </p:nvSpPr>
        <p:spPr>
          <a:xfrm>
            <a:off x="365404" y="1604212"/>
            <a:ext cx="11216997" cy="2379579"/>
          </a:xfrm>
        </p:spPr>
        <p:txBody>
          <a:bodyPr anchor="b">
            <a:normAutofit/>
          </a:bodyPr>
          <a:lstStyle>
            <a:lvl1pPr>
              <a:defRPr sz="5333">
                <a:solidFill>
                  <a:srgbClr val="FFFFFF"/>
                </a:solidFill>
              </a:defRPr>
            </a:lvl1pPr>
          </a:lstStyle>
          <a:p>
            <a:r>
              <a:rPr lang="nb-NO" dirty="0"/>
              <a:t>Klikk for å redigere tittelstil</a:t>
            </a:r>
          </a:p>
        </p:txBody>
      </p:sp>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3709" y="44560"/>
            <a:ext cx="3524992" cy="976493"/>
          </a:xfrm>
          <a:prstGeom prst="rect">
            <a:avLst/>
          </a:prstGeom>
        </p:spPr>
      </p:pic>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Bild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3709" y="44560"/>
            <a:ext cx="3524992" cy="976493"/>
          </a:xfrm>
          <a:prstGeom prst="rect">
            <a:avLst/>
          </a:prstGeom>
        </p:spPr>
      </p:pic>
      <p:sp>
        <p:nvSpPr>
          <p:cNvPr id="3" name="Plassholder for dato 2"/>
          <p:cNvSpPr>
            <a:spLocks noGrp="1"/>
          </p:cNvSpPr>
          <p:nvPr>
            <p:ph type="dt" sz="half" idx="10"/>
          </p:nvPr>
        </p:nvSpPr>
        <p:spPr/>
        <p:txBody>
          <a:bodyPr/>
          <a:lstStyle>
            <a:lvl1pPr>
              <a:defRPr>
                <a:solidFill>
                  <a:srgbClr val="FFFFFF"/>
                </a:solidFill>
              </a:defRPr>
            </a:lvl1pPr>
          </a:lstStyle>
          <a:p>
            <a:fld id="{644AB339-F0E1-A746-A0DD-B8B314440945}" type="datetime1">
              <a:rPr lang="nb-NO" smtClean="0"/>
              <a:t>29.01.2026</a:t>
            </a:fld>
            <a:endParaRPr lang="nb-NO" dirty="0"/>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dirty="0"/>
              <a:t>Fornavn Etternavn | Avdelingsnavn</a:t>
            </a:r>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dirty="0"/>
          </a:p>
        </p:txBody>
      </p:sp>
    </p:spTree>
    <p:extLst>
      <p:ext uri="{BB962C8B-B14F-4D97-AF65-F5344CB8AC3E}">
        <p14:creationId xmlns:p14="http://schemas.microsoft.com/office/powerpoint/2010/main" val="23668472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hree column content w subtitl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17FA0E-AA13-4C42-8188-620374EFB3E0}"/>
              </a:ext>
            </a:extLst>
          </p:cNvPr>
          <p:cNvSpPr>
            <a:spLocks noGrp="1"/>
          </p:cNvSpPr>
          <p:nvPr>
            <p:ph type="title"/>
          </p:nvPr>
        </p:nvSpPr>
        <p:spPr/>
        <p:txBody>
          <a:bodyPr/>
          <a:lstStyle>
            <a:lvl1pPr>
              <a:defRPr sz="2400"/>
            </a:lvl1pPr>
          </a:lstStyle>
          <a:p>
            <a:r>
              <a:rPr lang="en-US" noProof="0"/>
              <a:t>Click to edit Master title style</a:t>
            </a:r>
          </a:p>
        </p:txBody>
      </p:sp>
      <p:sp>
        <p:nvSpPr>
          <p:cNvPr id="3" name="Plassholder for lysbildenummer 2">
            <a:extLst>
              <a:ext uri="{FF2B5EF4-FFF2-40B4-BE49-F238E27FC236}">
                <a16:creationId xmlns:a16="http://schemas.microsoft.com/office/drawing/2014/main" id="{543011A7-1579-467E-9777-CBD2ED66A949}"/>
              </a:ext>
            </a:extLst>
          </p:cNvPr>
          <p:cNvSpPr>
            <a:spLocks noGrp="1"/>
          </p:cNvSpPr>
          <p:nvPr>
            <p:ph type="sldNum" sz="quarter" idx="10"/>
          </p:nvPr>
        </p:nvSpPr>
        <p:spPr>
          <a:xfrm>
            <a:off x="695325" y="6596189"/>
            <a:ext cx="258084" cy="217625"/>
          </a:xfrm>
          <a:prstGeom prst="rect">
            <a:avLst/>
          </a:prstGeom>
        </p:spPr>
        <p:txBody>
          <a:bodyPr/>
          <a:lstStyle/>
          <a:p>
            <a:fld id="{5D1E5300-FC0F-4317-A193-EF6CE9E6F7B5}" type="slidenum">
              <a:rPr lang="en-US" smtClean="0"/>
              <a:pPr/>
              <a:t>‹#›</a:t>
            </a:fld>
            <a:r>
              <a:rPr lang="en-US"/>
              <a:t>  |  </a:t>
            </a:r>
            <a:endParaRPr lang="en-US" noProof="0"/>
          </a:p>
        </p:txBody>
      </p:sp>
      <p:sp>
        <p:nvSpPr>
          <p:cNvPr id="14" name="Plassholder for tekst 8">
            <a:extLst>
              <a:ext uri="{FF2B5EF4-FFF2-40B4-BE49-F238E27FC236}">
                <a16:creationId xmlns:a16="http://schemas.microsoft.com/office/drawing/2014/main" id="{8E74CE31-3457-4C54-9AC4-603EA7DF5777}"/>
              </a:ext>
            </a:extLst>
          </p:cNvPr>
          <p:cNvSpPr>
            <a:spLocks noGrp="1"/>
          </p:cNvSpPr>
          <p:nvPr>
            <p:ph type="body" sz="quarter" idx="17" hasCustomPrompt="1"/>
          </p:nvPr>
        </p:nvSpPr>
        <p:spPr>
          <a:xfrm>
            <a:off x="695325" y="2642837"/>
            <a:ext cx="3552825" cy="3594779"/>
          </a:xfrm>
        </p:spPr>
        <p:txBody>
          <a:bodyPr rIns="144000"/>
          <a:lstStyle>
            <a:lvl1pPr>
              <a:defRPr sz="1400"/>
            </a:lvl1pPr>
            <a:lvl2pPr>
              <a:defRPr sz="1400"/>
            </a:lvl2pPr>
            <a:lvl3pPr>
              <a:defRPr sz="14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Plassholder for tekst 8">
            <a:extLst>
              <a:ext uri="{FF2B5EF4-FFF2-40B4-BE49-F238E27FC236}">
                <a16:creationId xmlns:a16="http://schemas.microsoft.com/office/drawing/2014/main" id="{007297FB-DFA9-41BB-AD98-EF67B10AFA8D}"/>
              </a:ext>
            </a:extLst>
          </p:cNvPr>
          <p:cNvSpPr>
            <a:spLocks noGrp="1"/>
          </p:cNvSpPr>
          <p:nvPr>
            <p:ph type="body" sz="quarter" idx="18" hasCustomPrompt="1"/>
          </p:nvPr>
        </p:nvSpPr>
        <p:spPr>
          <a:xfrm>
            <a:off x="4321175" y="2642837"/>
            <a:ext cx="3538539" cy="3594779"/>
          </a:xfrm>
        </p:spPr>
        <p:txBody>
          <a:bodyPr lIns="72000" rIns="72000"/>
          <a:lstStyle>
            <a:lvl1pPr>
              <a:defRPr sz="1400"/>
            </a:lvl1pPr>
            <a:lvl2pPr>
              <a:defRPr sz="1400"/>
            </a:lvl2pPr>
            <a:lvl3pPr>
              <a:defRPr sz="14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Plassholder for tekst 8">
            <a:extLst>
              <a:ext uri="{FF2B5EF4-FFF2-40B4-BE49-F238E27FC236}">
                <a16:creationId xmlns:a16="http://schemas.microsoft.com/office/drawing/2014/main" id="{3886D0C4-44B7-49C8-9434-C6C25F9E0286}"/>
              </a:ext>
            </a:extLst>
          </p:cNvPr>
          <p:cNvSpPr>
            <a:spLocks noGrp="1"/>
          </p:cNvSpPr>
          <p:nvPr>
            <p:ph type="body" sz="quarter" idx="19" hasCustomPrompt="1"/>
          </p:nvPr>
        </p:nvSpPr>
        <p:spPr>
          <a:xfrm>
            <a:off x="7943850" y="2642836"/>
            <a:ext cx="3552825" cy="3594779"/>
          </a:xfrm>
        </p:spPr>
        <p:txBody>
          <a:bodyPr lIns="144000" rIns="0"/>
          <a:lstStyle>
            <a:lvl1pPr>
              <a:defRPr sz="1400"/>
            </a:lvl1pPr>
            <a:lvl2pPr>
              <a:defRPr sz="1400"/>
            </a:lvl2pPr>
            <a:lvl3pPr>
              <a:defRPr sz="14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3425298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hree column content w subtitl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17FA0E-AA13-4C42-8188-620374EFB3E0}"/>
              </a:ext>
            </a:extLst>
          </p:cNvPr>
          <p:cNvSpPr>
            <a:spLocks noGrp="1"/>
          </p:cNvSpPr>
          <p:nvPr>
            <p:ph type="title"/>
          </p:nvPr>
        </p:nvSpPr>
        <p:spPr/>
        <p:txBody>
          <a:bodyPr/>
          <a:lstStyle>
            <a:lvl1pPr>
              <a:defRPr sz="2000"/>
            </a:lvl1pPr>
          </a:lstStyle>
          <a:p>
            <a:r>
              <a:rPr lang="en-US" noProof="0"/>
              <a:t>Click to edit Master title style</a:t>
            </a:r>
          </a:p>
        </p:txBody>
      </p:sp>
      <p:sp>
        <p:nvSpPr>
          <p:cNvPr id="3" name="Plassholder for lysbildenummer 2">
            <a:extLst>
              <a:ext uri="{FF2B5EF4-FFF2-40B4-BE49-F238E27FC236}">
                <a16:creationId xmlns:a16="http://schemas.microsoft.com/office/drawing/2014/main" id="{543011A7-1579-467E-9777-CBD2ED66A949}"/>
              </a:ext>
            </a:extLst>
          </p:cNvPr>
          <p:cNvSpPr>
            <a:spLocks noGrp="1"/>
          </p:cNvSpPr>
          <p:nvPr>
            <p:ph type="sldNum" sz="quarter" idx="10"/>
          </p:nvPr>
        </p:nvSpPr>
        <p:spPr>
          <a:xfrm>
            <a:off x="695325" y="6596189"/>
            <a:ext cx="258084" cy="217625"/>
          </a:xfrm>
          <a:prstGeom prst="rect">
            <a:avLst/>
          </a:prstGeom>
        </p:spPr>
        <p:txBody>
          <a:bodyPr/>
          <a:lstStyle/>
          <a:p>
            <a:fld id="{5D1E5300-FC0F-4317-A193-EF6CE9E6F7B5}" type="slidenum">
              <a:rPr lang="en-US" smtClean="0"/>
              <a:pPr/>
              <a:t>‹#›</a:t>
            </a:fld>
            <a:r>
              <a:rPr lang="en-US"/>
              <a:t>  |  </a:t>
            </a:r>
            <a:endParaRPr lang="en-US" noProof="0"/>
          </a:p>
        </p:txBody>
      </p:sp>
      <p:sp>
        <p:nvSpPr>
          <p:cNvPr id="14" name="Plassholder for tekst 8">
            <a:extLst>
              <a:ext uri="{FF2B5EF4-FFF2-40B4-BE49-F238E27FC236}">
                <a16:creationId xmlns:a16="http://schemas.microsoft.com/office/drawing/2014/main" id="{8E74CE31-3457-4C54-9AC4-603EA7DF5777}"/>
              </a:ext>
            </a:extLst>
          </p:cNvPr>
          <p:cNvSpPr>
            <a:spLocks noGrp="1"/>
          </p:cNvSpPr>
          <p:nvPr>
            <p:ph type="body" sz="quarter" idx="17" hasCustomPrompt="1"/>
          </p:nvPr>
        </p:nvSpPr>
        <p:spPr>
          <a:xfrm>
            <a:off x="695325" y="1995055"/>
            <a:ext cx="3552825" cy="4242561"/>
          </a:xfrm>
        </p:spPr>
        <p:txBody>
          <a:bodyPr rIns="144000"/>
          <a:lstStyle>
            <a:lvl1pPr>
              <a:defRPr sz="1100"/>
            </a:lvl1pPr>
            <a:lvl2pPr>
              <a:defRPr sz="1100"/>
            </a:lvl2pPr>
            <a:lvl3pPr>
              <a:defRPr sz="1100"/>
            </a:lvl3pPr>
            <a:lvl4pPr>
              <a:defRPr sz="1100"/>
            </a:lvl4pPr>
            <a:lvl5pPr>
              <a:defRPr sz="11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Plassholder for tekst 8">
            <a:extLst>
              <a:ext uri="{FF2B5EF4-FFF2-40B4-BE49-F238E27FC236}">
                <a16:creationId xmlns:a16="http://schemas.microsoft.com/office/drawing/2014/main" id="{007297FB-DFA9-41BB-AD98-EF67B10AFA8D}"/>
              </a:ext>
            </a:extLst>
          </p:cNvPr>
          <p:cNvSpPr>
            <a:spLocks noGrp="1"/>
          </p:cNvSpPr>
          <p:nvPr>
            <p:ph type="body" sz="quarter" idx="18" hasCustomPrompt="1"/>
          </p:nvPr>
        </p:nvSpPr>
        <p:spPr>
          <a:xfrm>
            <a:off x="4321175" y="1995055"/>
            <a:ext cx="3538539" cy="4242561"/>
          </a:xfrm>
        </p:spPr>
        <p:txBody>
          <a:bodyPr lIns="72000" rIns="72000"/>
          <a:lstStyle>
            <a:lvl1pPr>
              <a:defRPr sz="1100"/>
            </a:lvl1pPr>
            <a:lvl2pPr>
              <a:defRPr sz="1100"/>
            </a:lvl2pPr>
            <a:lvl3pPr>
              <a:defRPr sz="1100"/>
            </a:lvl3pPr>
            <a:lvl4pPr>
              <a:defRPr sz="1100"/>
            </a:lvl4pPr>
            <a:lvl5pPr>
              <a:defRPr sz="11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Plassholder for tekst 8">
            <a:extLst>
              <a:ext uri="{FF2B5EF4-FFF2-40B4-BE49-F238E27FC236}">
                <a16:creationId xmlns:a16="http://schemas.microsoft.com/office/drawing/2014/main" id="{3886D0C4-44B7-49C8-9434-C6C25F9E0286}"/>
              </a:ext>
            </a:extLst>
          </p:cNvPr>
          <p:cNvSpPr>
            <a:spLocks noGrp="1"/>
          </p:cNvSpPr>
          <p:nvPr>
            <p:ph type="body" sz="quarter" idx="19" hasCustomPrompt="1"/>
          </p:nvPr>
        </p:nvSpPr>
        <p:spPr>
          <a:xfrm>
            <a:off x="7943850" y="1995056"/>
            <a:ext cx="3552825" cy="4242560"/>
          </a:xfrm>
        </p:spPr>
        <p:txBody>
          <a:bodyPr lIns="144000" rIns="0"/>
          <a:lstStyle>
            <a:lvl1pPr>
              <a:defRPr sz="1100"/>
            </a:lvl1pPr>
            <a:lvl2pPr>
              <a:defRPr sz="1100"/>
            </a:lvl2pPr>
            <a:lvl3pPr>
              <a:defRPr sz="1100"/>
            </a:lvl3pPr>
            <a:lvl4pPr>
              <a:defRPr sz="1100"/>
            </a:lvl4pPr>
            <a:lvl5pPr>
              <a:defRPr sz="11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5356200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orside m/ bilde mørk logo">
    <p:spTree>
      <p:nvGrpSpPr>
        <p:cNvPr id="1" name=""/>
        <p:cNvGrpSpPr/>
        <p:nvPr/>
      </p:nvGrpSpPr>
      <p:grpSpPr>
        <a:xfrm>
          <a:off x="0" y="0"/>
          <a:ext cx="0" cy="0"/>
          <a:chOff x="0" y="0"/>
          <a:chExt cx="0" cy="0"/>
        </a:xfrm>
      </p:grpSpPr>
      <p:sp>
        <p:nvSpPr>
          <p:cNvPr id="10" name="Plassholder for bilde 13">
            <a:extLst>
              <a:ext uri="{FF2B5EF4-FFF2-40B4-BE49-F238E27FC236}">
                <a16:creationId xmlns:a16="http://schemas.microsoft.com/office/drawing/2014/main" id="{EF2E4654-06C3-4157-BFEB-69AB6C229F55}"/>
              </a:ext>
            </a:extLst>
          </p:cNvPr>
          <p:cNvSpPr>
            <a:spLocks noGrp="1"/>
          </p:cNvSpPr>
          <p:nvPr>
            <p:ph type="pic" sz="quarter" idx="14" hasCustomPrompt="1"/>
          </p:nvPr>
        </p:nvSpPr>
        <p:spPr>
          <a:xfrm>
            <a:off x="0" y="-284"/>
            <a:ext cx="12192000" cy="6858000"/>
          </a:xfrm>
          <a:prstGeom prst="rect">
            <a:avLst/>
          </a:prstGeom>
          <a:solidFill>
            <a:schemeClr val="bg2"/>
          </a:solidFill>
        </p:spPr>
        <p:txBody>
          <a:bodyPr bIns="2880000" anchor="t" anchorCtr="0">
            <a:normAutofit/>
          </a:bodyPr>
          <a:lstStyle>
            <a:lvl1pPr marL="0" indent="0" algn="ctr">
              <a:buNone/>
              <a:defRPr sz="1250">
                <a:solidFill>
                  <a:schemeClr val="bg1">
                    <a:lumMod val="95000"/>
                  </a:schemeClr>
                </a:solidFill>
                <a:highlight>
                  <a:srgbClr val="808080"/>
                </a:highlight>
              </a:defRPr>
            </a:lvl1pPr>
          </a:lstStyle>
          <a:p>
            <a:r>
              <a:rPr lang="nb-NO" dirty="0"/>
              <a:t>Dra inn et </a:t>
            </a:r>
            <a:r>
              <a:rPr lang="nb-NO" dirty="0" err="1"/>
              <a:t>bilde</a:t>
            </a:r>
            <a:r>
              <a:rPr lang="nb-NO" dirty="0"/>
              <a:t> </a:t>
            </a:r>
            <a:r>
              <a:rPr lang="nb-NO" dirty="0" err="1"/>
              <a:t>eller</a:t>
            </a:r>
            <a:r>
              <a:rPr lang="nb-NO" dirty="0"/>
              <a:t> </a:t>
            </a:r>
            <a:r>
              <a:rPr lang="nb-NO" dirty="0" err="1"/>
              <a:t>trykk</a:t>
            </a:r>
            <a:r>
              <a:rPr lang="nb-NO" dirty="0"/>
              <a:t> </a:t>
            </a:r>
            <a:r>
              <a:rPr lang="nb-NO" dirty="0" err="1"/>
              <a:t>på</a:t>
            </a:r>
            <a:r>
              <a:rPr lang="nb-NO" dirty="0"/>
              <a:t> </a:t>
            </a:r>
            <a:r>
              <a:rPr lang="nb-NO" dirty="0" err="1"/>
              <a:t>ikonet</a:t>
            </a:r>
            <a:r>
              <a:rPr lang="nb-NO" dirty="0"/>
              <a:t> for å </a:t>
            </a:r>
            <a:r>
              <a:rPr lang="nb-NO" dirty="0" err="1"/>
              <a:t>legge</a:t>
            </a:r>
            <a:r>
              <a:rPr lang="nb-NO" dirty="0"/>
              <a:t> </a:t>
            </a:r>
            <a:r>
              <a:rPr lang="nb-NO" dirty="0" err="1"/>
              <a:t>til</a:t>
            </a:r>
            <a:r>
              <a:rPr lang="nb-NO" dirty="0"/>
              <a:t>. </a:t>
            </a:r>
            <a:br>
              <a:rPr lang="nb-NO" dirty="0"/>
            </a:br>
            <a:r>
              <a:rPr lang="nb-NO" dirty="0"/>
              <a:t>Justér </a:t>
            </a:r>
            <a:r>
              <a:rPr lang="nb-NO" dirty="0" err="1"/>
              <a:t>utsnittet</a:t>
            </a:r>
            <a:r>
              <a:rPr lang="nb-NO" dirty="0"/>
              <a:t> </a:t>
            </a:r>
            <a:r>
              <a:rPr lang="nb-NO" dirty="0" err="1"/>
              <a:t>på</a:t>
            </a:r>
            <a:r>
              <a:rPr lang="nb-NO" dirty="0"/>
              <a:t> </a:t>
            </a:r>
            <a:r>
              <a:rPr lang="nb-NO" dirty="0" err="1"/>
              <a:t>Bildeformat-fanen</a:t>
            </a:r>
            <a:r>
              <a:rPr lang="nb-NO" dirty="0"/>
              <a:t> &gt; </a:t>
            </a:r>
            <a:r>
              <a:rPr lang="nb-NO" dirty="0" err="1"/>
              <a:t>Beskjær</a:t>
            </a:r>
            <a:endParaRPr lang="nb-NO" dirty="0"/>
          </a:p>
        </p:txBody>
      </p:sp>
      <p:sp>
        <p:nvSpPr>
          <p:cNvPr id="2" name="Title 1"/>
          <p:cNvSpPr>
            <a:spLocks noGrp="1"/>
          </p:cNvSpPr>
          <p:nvPr>
            <p:ph type="ctrTitle" hasCustomPrompt="1"/>
          </p:nvPr>
        </p:nvSpPr>
        <p:spPr>
          <a:xfrm>
            <a:off x="749300" y="1099543"/>
            <a:ext cx="7874000" cy="2387600"/>
          </a:xfrm>
        </p:spPr>
        <p:txBody>
          <a:bodyPr anchor="b"/>
          <a:lstStyle>
            <a:lvl1pPr algn="l">
              <a:lnSpc>
                <a:spcPts val="4700"/>
              </a:lnSpc>
              <a:defRPr sz="4300">
                <a:solidFill>
                  <a:schemeClr val="tx2"/>
                </a:solidFill>
              </a:defRPr>
            </a:lvl1pPr>
          </a:lstStyle>
          <a:p>
            <a:r>
              <a:rPr lang="nb-NO" dirty="0" err="1"/>
              <a:t>Skriv</a:t>
            </a:r>
            <a:r>
              <a:rPr lang="nb-NO" dirty="0"/>
              <a:t> inn </a:t>
            </a:r>
            <a:r>
              <a:rPr lang="nb-NO" dirty="0" err="1"/>
              <a:t>presentasjonens</a:t>
            </a:r>
            <a:r>
              <a:rPr lang="nb-NO" dirty="0"/>
              <a:t> </a:t>
            </a:r>
            <a:r>
              <a:rPr lang="nb-NO" dirty="0" err="1"/>
              <a:t>tittel</a:t>
            </a:r>
            <a:endParaRPr lang="nb-NO" dirty="0"/>
          </a:p>
        </p:txBody>
      </p:sp>
      <p:sp>
        <p:nvSpPr>
          <p:cNvPr id="3" name="Subtitle 2"/>
          <p:cNvSpPr>
            <a:spLocks noGrp="1"/>
          </p:cNvSpPr>
          <p:nvPr>
            <p:ph type="subTitle" idx="1" hasCustomPrompt="1"/>
          </p:nvPr>
        </p:nvSpPr>
        <p:spPr>
          <a:xfrm>
            <a:off x="749300" y="3649663"/>
            <a:ext cx="7874000" cy="1655762"/>
          </a:xfrm>
          <a:prstGeom prst="rect">
            <a:avLst/>
          </a:prstGeom>
        </p:spPr>
        <p:txBody>
          <a:bodyPr>
            <a:normAutofit/>
          </a:bodyPr>
          <a:lstStyle>
            <a:lvl1pPr marL="0" indent="0" algn="l">
              <a:lnSpc>
                <a:spcPts val="3400"/>
              </a:lnSpc>
              <a:buNone/>
              <a:defRPr sz="295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p>
        </p:txBody>
      </p:sp>
      <p:sp>
        <p:nvSpPr>
          <p:cNvPr id="11" name="Logo i plassholder">
            <a:extLst>
              <a:ext uri="{FF2B5EF4-FFF2-40B4-BE49-F238E27FC236}">
                <a16:creationId xmlns:a16="http://schemas.microsoft.com/office/drawing/2014/main" id="{423DC5EA-9638-4FBD-8977-5DFE4E20831D}"/>
              </a:ext>
            </a:extLst>
          </p:cNvPr>
          <p:cNvSpPr>
            <a:spLocks noGrp="1"/>
          </p:cNvSpPr>
          <p:nvPr>
            <p:ph type="body" sz="quarter" idx="13"/>
          </p:nvPr>
        </p:nvSpPr>
        <p:spPr>
          <a:xfrm>
            <a:off x="227097" y="230077"/>
            <a:ext cx="1353378" cy="590399"/>
          </a:xfrm>
          <a:prstGeom prst="rect">
            <a:avLst/>
          </a:prstGeo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dirty="0"/>
              <a:t>Klikk for å redigere tekststiler i malen</a:t>
            </a:r>
          </a:p>
        </p:txBody>
      </p:sp>
    </p:spTree>
    <p:extLst>
      <p:ext uri="{BB962C8B-B14F-4D97-AF65-F5344CB8AC3E}">
        <p14:creationId xmlns:p14="http://schemas.microsoft.com/office/powerpoint/2010/main" val="40752721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6000" y="720000"/>
            <a:ext cx="10326528" cy="748800"/>
          </a:xfrm>
        </p:spPr>
        <p:txBody>
          <a:bodyPr lIns="90000" tIns="46800" rIns="90000" bIns="46800">
            <a:noAutofit/>
          </a:bodyPr>
          <a:lstStyle/>
          <a:p>
            <a:r>
              <a:rPr lang="nb-NO" dirty="0"/>
              <a:t>Klikk for å skrive tittel</a:t>
            </a:r>
          </a:p>
        </p:txBody>
      </p:sp>
      <p:sp>
        <p:nvSpPr>
          <p:cNvPr id="7" name="Content Placeholder 3">
            <a:extLst>
              <a:ext uri="{FF2B5EF4-FFF2-40B4-BE49-F238E27FC236}">
                <a16:creationId xmlns:a16="http://schemas.microsoft.com/office/drawing/2014/main" id="{C95C8F2F-7B5D-6C19-A67C-492F7B57BF9C}"/>
              </a:ext>
            </a:extLst>
          </p:cNvPr>
          <p:cNvSpPr>
            <a:spLocks noGrp="1"/>
          </p:cNvSpPr>
          <p:nvPr>
            <p:ph sz="half" idx="2" hasCustomPrompt="1"/>
          </p:nvPr>
        </p:nvSpPr>
        <p:spPr>
          <a:xfrm>
            <a:off x="756001" y="1656000"/>
            <a:ext cx="10960512" cy="5202000"/>
          </a:xfrm>
          <a:prstGeom prst="rect">
            <a:avLst/>
          </a:prstGeom>
        </p:spPr>
        <p:txBody>
          <a:bodyPr>
            <a:normAutofit/>
          </a:bodyPr>
          <a:lstStyle>
            <a:lvl1pPr marL="0" indent="-360000">
              <a:spcBef>
                <a:spcPts val="0"/>
              </a:spcBef>
              <a:defRPr sz="1300" baseline="0"/>
            </a:lvl1pPr>
            <a:lvl2pPr marL="265113" indent="-360000">
              <a:spcBef>
                <a:spcPts val="0"/>
              </a:spcBef>
              <a:tabLst/>
              <a:defRPr sz="1300" baseline="0"/>
            </a:lvl2pPr>
            <a:lvl3pPr marL="628650" indent="-360000" hangingPunct="0">
              <a:spcBef>
                <a:spcPts val="0"/>
              </a:spcBef>
              <a:tabLst/>
              <a:defRPr sz="1300" baseline="0"/>
            </a:lvl3pPr>
            <a:lvl4pPr marL="979488" indent="-360000" hangingPunct="0">
              <a:spcBef>
                <a:spcPts val="0"/>
              </a:spcBef>
              <a:tabLst/>
              <a:defRPr sz="1300" baseline="0"/>
            </a:lvl4pPr>
            <a:lvl5pPr marL="1293813" indent="-360000" hangingPunct="0">
              <a:spcBef>
                <a:spcPts val="0"/>
              </a:spcBef>
              <a:tabLst/>
              <a:defRPr sz="1300" baseline="0"/>
            </a:lvl5pPr>
          </a:lstStyle>
          <a:p>
            <a:pPr lvl="0"/>
            <a:r>
              <a:rPr lang="nb-NO" dirty="0"/>
              <a:t>Klikk for å skrive inn tekst</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7511546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tel og innhold_smale marg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360000"/>
            <a:ext cx="10326528" cy="748800"/>
          </a:xfrm>
        </p:spPr>
        <p:txBody>
          <a:bodyPr lIns="90000" tIns="36000" rIns="90000" bIns="36000">
            <a:noAutofit/>
          </a:bodyPr>
          <a:lstStyle/>
          <a:p>
            <a:r>
              <a:rPr lang="nb-NO" dirty="0"/>
              <a:t>Klikk for å skrive tittel</a:t>
            </a:r>
          </a:p>
        </p:txBody>
      </p:sp>
      <p:sp>
        <p:nvSpPr>
          <p:cNvPr id="7" name="Content Placeholder 3">
            <a:extLst>
              <a:ext uri="{FF2B5EF4-FFF2-40B4-BE49-F238E27FC236}">
                <a16:creationId xmlns:a16="http://schemas.microsoft.com/office/drawing/2014/main" id="{C95C8F2F-7B5D-6C19-A67C-492F7B57BF9C}"/>
              </a:ext>
            </a:extLst>
          </p:cNvPr>
          <p:cNvSpPr>
            <a:spLocks noGrp="1"/>
          </p:cNvSpPr>
          <p:nvPr>
            <p:ph sz="half" idx="2" hasCustomPrompt="1"/>
          </p:nvPr>
        </p:nvSpPr>
        <p:spPr>
          <a:xfrm>
            <a:off x="360000" y="1231200"/>
            <a:ext cx="11356513" cy="5628503"/>
          </a:xfrm>
          <a:prstGeom prst="rect">
            <a:avLst/>
          </a:prstGeom>
        </p:spPr>
        <p:txBody>
          <a:bodyPr>
            <a:normAutofit/>
          </a:bodyPr>
          <a:lstStyle>
            <a:lvl1pPr marL="0" indent="-360000">
              <a:spcBef>
                <a:spcPts val="0"/>
              </a:spcBef>
              <a:defRPr sz="1300" baseline="0"/>
            </a:lvl1pPr>
            <a:lvl2pPr marL="265113" indent="-360000">
              <a:spcBef>
                <a:spcPts val="0"/>
              </a:spcBef>
              <a:tabLst/>
              <a:defRPr sz="1300" baseline="0"/>
            </a:lvl2pPr>
            <a:lvl3pPr marL="628650" indent="-360000" hangingPunct="0">
              <a:spcBef>
                <a:spcPts val="0"/>
              </a:spcBef>
              <a:tabLst/>
              <a:defRPr sz="1300" baseline="0"/>
            </a:lvl3pPr>
            <a:lvl4pPr marL="979488" indent="-360000" hangingPunct="0">
              <a:spcBef>
                <a:spcPts val="0"/>
              </a:spcBef>
              <a:tabLst/>
              <a:defRPr sz="1300" baseline="0"/>
            </a:lvl4pPr>
            <a:lvl5pPr marL="1293813" indent="-360000" hangingPunct="0">
              <a:spcBef>
                <a:spcPts val="0"/>
              </a:spcBef>
              <a:tabLst/>
              <a:defRPr sz="1300" baseline="0"/>
            </a:lvl5pPr>
          </a:lstStyle>
          <a:p>
            <a:pPr lvl="0"/>
            <a:r>
              <a:rPr lang="nb-NO" dirty="0"/>
              <a:t>Klikk for å skrive inn tekst</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2471523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 spalter">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756000" y="1656000"/>
            <a:ext cx="5256000" cy="5202000"/>
          </a:xfrm>
          <a:prstGeom prst="rect">
            <a:avLst/>
          </a:prstGeom>
        </p:spPr>
        <p:txBody>
          <a:bodyPr>
            <a:normAutofit/>
          </a:bodyPr>
          <a:lstStyle>
            <a:lvl1pPr indent="-360000">
              <a:spcBef>
                <a:spcPts val="0"/>
              </a:spcBef>
              <a:defRPr sz="1300" baseline="0"/>
            </a:lvl1pPr>
            <a:lvl2pPr marL="277813" indent="-360000">
              <a:spcBef>
                <a:spcPts val="0"/>
              </a:spcBef>
              <a:tabLst/>
              <a:defRPr sz="1300" baseline="0"/>
            </a:lvl2pPr>
            <a:lvl3pPr marL="628650" indent="-360000" hangingPunct="0">
              <a:spcBef>
                <a:spcPts val="0"/>
              </a:spcBef>
              <a:tabLst/>
              <a:defRPr sz="1300" baseline="0"/>
            </a:lvl3pPr>
            <a:lvl4pPr marL="979488" indent="-360000" hangingPunct="0">
              <a:spcBef>
                <a:spcPts val="0"/>
              </a:spcBef>
              <a:tabLst/>
              <a:defRPr sz="1300" baseline="0"/>
            </a:lvl4pPr>
            <a:lvl5pPr marL="1341438" indent="-360000" hangingPunct="0">
              <a:spcBef>
                <a:spcPts val="0"/>
              </a:spcBef>
              <a:tabLst/>
              <a:defRPr sz="1300" baseline="0"/>
            </a:lvl5pPr>
          </a:lstStyle>
          <a:p>
            <a:pPr lvl="0"/>
            <a:r>
              <a:rPr lang="nb-NO" dirty="0"/>
              <a:t>Klikk for å skrive inn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Tittel 9">
            <a:extLst>
              <a:ext uri="{FF2B5EF4-FFF2-40B4-BE49-F238E27FC236}">
                <a16:creationId xmlns:a16="http://schemas.microsoft.com/office/drawing/2014/main" id="{426354BE-E852-454D-9F80-C8087E39E145}"/>
              </a:ext>
            </a:extLst>
          </p:cNvPr>
          <p:cNvSpPr>
            <a:spLocks noGrp="1"/>
          </p:cNvSpPr>
          <p:nvPr>
            <p:ph type="title" hasCustomPrompt="1"/>
          </p:nvPr>
        </p:nvSpPr>
        <p:spPr>
          <a:xfrm>
            <a:off x="756000" y="720000"/>
            <a:ext cx="10241184" cy="748800"/>
          </a:xfrm>
        </p:spPr>
        <p:txBody>
          <a:bodyPr lIns="90000" rIns="90000">
            <a:noAutofit/>
          </a:bodyPr>
          <a:lstStyle/>
          <a:p>
            <a:r>
              <a:rPr lang="nb-NO" dirty="0"/>
              <a:t>Klikk for å skrive tittel</a:t>
            </a:r>
          </a:p>
        </p:txBody>
      </p:sp>
      <p:sp>
        <p:nvSpPr>
          <p:cNvPr id="2" name="Content Placeholder 3">
            <a:extLst>
              <a:ext uri="{FF2B5EF4-FFF2-40B4-BE49-F238E27FC236}">
                <a16:creationId xmlns:a16="http://schemas.microsoft.com/office/drawing/2014/main" id="{9BF142AD-EEDB-25FE-429B-CB0C21BA940E}"/>
              </a:ext>
            </a:extLst>
          </p:cNvPr>
          <p:cNvSpPr>
            <a:spLocks noGrp="1"/>
          </p:cNvSpPr>
          <p:nvPr>
            <p:ph sz="half" idx="10" hasCustomPrompt="1"/>
          </p:nvPr>
        </p:nvSpPr>
        <p:spPr>
          <a:xfrm>
            <a:off x="6181440" y="1656000"/>
            <a:ext cx="5256000" cy="5202000"/>
          </a:xfrm>
          <a:prstGeom prst="rect">
            <a:avLst/>
          </a:prstGeom>
        </p:spPr>
        <p:txBody>
          <a:bodyPr>
            <a:normAutofit/>
          </a:bodyPr>
          <a:lstStyle>
            <a:lvl1pPr indent="-360000">
              <a:spcBef>
                <a:spcPts val="0"/>
              </a:spcBef>
              <a:defRPr sz="1300" baseline="0"/>
            </a:lvl1pPr>
            <a:lvl2pPr marL="269875" indent="-360000">
              <a:spcBef>
                <a:spcPts val="0"/>
              </a:spcBef>
              <a:tabLst/>
              <a:defRPr sz="1300" baseline="0"/>
            </a:lvl2pPr>
            <a:lvl3pPr marL="628650" indent="-360000" hangingPunct="0">
              <a:spcBef>
                <a:spcPts val="0"/>
              </a:spcBef>
              <a:tabLst/>
              <a:defRPr sz="1300" baseline="0"/>
            </a:lvl3pPr>
            <a:lvl4pPr marL="979488" indent="-360000" hangingPunct="0">
              <a:spcBef>
                <a:spcPts val="0"/>
              </a:spcBef>
              <a:tabLst/>
              <a:defRPr sz="1300" baseline="0"/>
            </a:lvl4pPr>
            <a:lvl5pPr marL="1341438" indent="-360000" hangingPunct="0">
              <a:spcBef>
                <a:spcPts val="0"/>
              </a:spcBef>
              <a:tabLst/>
              <a:defRPr sz="1300" baseline="0"/>
            </a:lvl5pPr>
          </a:lstStyle>
          <a:p>
            <a:pPr lvl="0"/>
            <a:r>
              <a:rPr lang="nb-NO" dirty="0"/>
              <a:t>Klikk for å skrive inn tekst</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41529722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 spalter_smale marger">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360000" y="1231200"/>
            <a:ext cx="5552708" cy="5565016"/>
          </a:xfrm>
          <a:prstGeom prst="rect">
            <a:avLst/>
          </a:prstGeom>
        </p:spPr>
        <p:txBody>
          <a:bodyPr lIns="90000">
            <a:normAutofit/>
          </a:bodyPr>
          <a:lstStyle>
            <a:lvl1pPr indent="-360000">
              <a:spcBef>
                <a:spcPts val="0"/>
              </a:spcBef>
              <a:defRPr sz="1300" baseline="0"/>
            </a:lvl1pPr>
            <a:lvl2pPr marL="277813" indent="-360000">
              <a:spcBef>
                <a:spcPts val="0"/>
              </a:spcBef>
              <a:tabLst/>
              <a:defRPr sz="1300" baseline="0"/>
            </a:lvl2pPr>
            <a:lvl3pPr marL="628650" indent="-360000" hangingPunct="0">
              <a:spcBef>
                <a:spcPts val="0"/>
              </a:spcBef>
              <a:tabLst/>
              <a:defRPr sz="1300" baseline="0"/>
            </a:lvl3pPr>
            <a:lvl4pPr marL="979488" indent="-360000" hangingPunct="0">
              <a:spcBef>
                <a:spcPts val="0"/>
              </a:spcBef>
              <a:tabLst/>
              <a:defRPr sz="1300" baseline="0"/>
            </a:lvl4pPr>
            <a:lvl5pPr marL="1341438" indent="-360000" hangingPunct="0">
              <a:spcBef>
                <a:spcPts val="0"/>
              </a:spcBef>
              <a:tabLst/>
              <a:defRPr sz="1300" baseline="0"/>
            </a:lvl5pPr>
          </a:lstStyle>
          <a:p>
            <a:pPr lvl="0"/>
            <a:r>
              <a:rPr lang="nb-NO" dirty="0"/>
              <a:t>Klikk for å skrive inn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Tittel 9">
            <a:extLst>
              <a:ext uri="{FF2B5EF4-FFF2-40B4-BE49-F238E27FC236}">
                <a16:creationId xmlns:a16="http://schemas.microsoft.com/office/drawing/2014/main" id="{426354BE-E852-454D-9F80-C8087E39E145}"/>
              </a:ext>
            </a:extLst>
          </p:cNvPr>
          <p:cNvSpPr>
            <a:spLocks noGrp="1"/>
          </p:cNvSpPr>
          <p:nvPr>
            <p:ph type="title" hasCustomPrompt="1"/>
          </p:nvPr>
        </p:nvSpPr>
        <p:spPr>
          <a:xfrm>
            <a:off x="360000" y="360000"/>
            <a:ext cx="10241184" cy="748800"/>
          </a:xfrm>
        </p:spPr>
        <p:txBody>
          <a:bodyPr lIns="90000" tIns="36000" rIns="90000" bIns="36000">
            <a:noAutofit/>
          </a:bodyPr>
          <a:lstStyle/>
          <a:p>
            <a:r>
              <a:rPr lang="nb-NO" dirty="0"/>
              <a:t>Klikk for å skrive tittel</a:t>
            </a:r>
          </a:p>
        </p:txBody>
      </p:sp>
      <p:sp>
        <p:nvSpPr>
          <p:cNvPr id="2" name="Content Placeholder 3">
            <a:extLst>
              <a:ext uri="{FF2B5EF4-FFF2-40B4-BE49-F238E27FC236}">
                <a16:creationId xmlns:a16="http://schemas.microsoft.com/office/drawing/2014/main" id="{9BF142AD-EEDB-25FE-429B-CB0C21BA940E}"/>
              </a:ext>
            </a:extLst>
          </p:cNvPr>
          <p:cNvSpPr>
            <a:spLocks noGrp="1"/>
          </p:cNvSpPr>
          <p:nvPr>
            <p:ph sz="half" idx="10" hasCustomPrompt="1"/>
          </p:nvPr>
        </p:nvSpPr>
        <p:spPr>
          <a:xfrm>
            <a:off x="6279294" y="1231200"/>
            <a:ext cx="5552706" cy="5565016"/>
          </a:xfrm>
          <a:prstGeom prst="rect">
            <a:avLst/>
          </a:prstGeom>
        </p:spPr>
        <p:txBody>
          <a:bodyPr lIns="90000">
            <a:normAutofit/>
          </a:bodyPr>
          <a:lstStyle>
            <a:lvl1pPr indent="-360000">
              <a:spcBef>
                <a:spcPts val="0"/>
              </a:spcBef>
              <a:defRPr sz="1300" baseline="0"/>
            </a:lvl1pPr>
            <a:lvl2pPr marL="269875" indent="-360000">
              <a:spcBef>
                <a:spcPts val="0"/>
              </a:spcBef>
              <a:tabLst/>
              <a:defRPr sz="1300" baseline="0"/>
            </a:lvl2pPr>
            <a:lvl3pPr marL="628650" indent="-360000" hangingPunct="0">
              <a:spcBef>
                <a:spcPts val="0"/>
              </a:spcBef>
              <a:tabLst/>
              <a:defRPr sz="1300" baseline="0"/>
            </a:lvl3pPr>
            <a:lvl4pPr marL="979488" indent="-360000" hangingPunct="0">
              <a:spcBef>
                <a:spcPts val="0"/>
              </a:spcBef>
              <a:tabLst/>
              <a:defRPr sz="1300" baseline="0"/>
            </a:lvl4pPr>
            <a:lvl5pPr marL="1341438" indent="-360000" hangingPunct="0">
              <a:spcBef>
                <a:spcPts val="0"/>
              </a:spcBef>
              <a:tabLst/>
              <a:defRPr sz="1300" baseline="0"/>
            </a:lvl5pPr>
          </a:lstStyle>
          <a:p>
            <a:pPr lvl="0"/>
            <a:r>
              <a:rPr lang="nb-NO" dirty="0"/>
              <a:t>Klikk for å skrive inn tekst</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4358442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34722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lde til høyr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9860515-73D7-B74D-C924-D350037EE207}"/>
              </a:ext>
            </a:extLst>
          </p:cNvPr>
          <p:cNvSpPr/>
          <p:nvPr userDrawn="1"/>
        </p:nvSpPr>
        <p:spPr>
          <a:xfrm>
            <a:off x="11082523" y="316992"/>
            <a:ext cx="829061" cy="6217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bilde 13">
            <a:extLst>
              <a:ext uri="{FF2B5EF4-FFF2-40B4-BE49-F238E27FC236}">
                <a16:creationId xmlns:a16="http://schemas.microsoft.com/office/drawing/2014/main" id="{4A199B40-A629-4588-8635-D85317F6CB20}"/>
              </a:ext>
            </a:extLst>
          </p:cNvPr>
          <p:cNvSpPr>
            <a:spLocks noGrp="1"/>
          </p:cNvSpPr>
          <p:nvPr>
            <p:ph type="pic" sz="quarter" idx="14" hasCustomPrompt="1"/>
          </p:nvPr>
        </p:nvSpPr>
        <p:spPr>
          <a:xfrm>
            <a:off x="7151775" y="0"/>
            <a:ext cx="5060950" cy="6858000"/>
          </a:xfrm>
          <a:prstGeom prst="rect">
            <a:avLst/>
          </a:prstGeom>
          <a:pattFill prst="wdUpDiag">
            <a:fgClr>
              <a:schemeClr val="bg1">
                <a:lumMod val="95000"/>
              </a:schemeClr>
            </a:fgClr>
            <a:bgClr>
              <a:schemeClr val="bg1">
                <a:lumMod val="85000"/>
              </a:schemeClr>
            </a:bgClr>
          </a:pattFill>
        </p:spPr>
        <p:txBody>
          <a:bodyPr bIns="2880000" anchor="ctr" anchorCtr="1">
            <a:normAutofit/>
          </a:bodyPr>
          <a:lstStyle>
            <a:lvl1pPr marL="0" indent="0" algn="ctr">
              <a:buNone/>
              <a:defRPr sz="1250">
                <a:solidFill>
                  <a:schemeClr val="bg1">
                    <a:lumMod val="95000"/>
                  </a:schemeClr>
                </a:solidFill>
                <a:highlight>
                  <a:srgbClr val="808080"/>
                </a:highlight>
              </a:defRPr>
            </a:lvl1pPr>
          </a:lstStyle>
          <a:p>
            <a:r>
              <a:rPr lang="nb-NO"/>
              <a:t>Dra inn et </a:t>
            </a:r>
            <a:r>
              <a:rPr lang="nb-NO" err="1"/>
              <a:t>bilde</a:t>
            </a:r>
            <a:r>
              <a:rPr lang="nb-NO"/>
              <a:t> </a:t>
            </a:r>
            <a:r>
              <a:rPr lang="nb-NO" err="1"/>
              <a:t>eller</a:t>
            </a:r>
            <a:r>
              <a:rPr lang="nb-NO"/>
              <a:t> </a:t>
            </a:r>
            <a:r>
              <a:rPr lang="nb-NO" err="1"/>
              <a:t>trykk</a:t>
            </a:r>
            <a:r>
              <a:rPr lang="nb-NO"/>
              <a:t> </a:t>
            </a:r>
            <a:r>
              <a:rPr lang="nb-NO" err="1"/>
              <a:t>på</a:t>
            </a:r>
            <a:r>
              <a:rPr lang="nb-NO"/>
              <a:t> </a:t>
            </a:r>
            <a:r>
              <a:rPr lang="nb-NO" err="1"/>
              <a:t>ikonet</a:t>
            </a:r>
            <a:r>
              <a:rPr lang="nb-NO"/>
              <a:t> for å </a:t>
            </a:r>
            <a:r>
              <a:rPr lang="nb-NO" err="1"/>
              <a:t>legge</a:t>
            </a:r>
            <a:r>
              <a:rPr lang="nb-NO"/>
              <a:t> </a:t>
            </a:r>
            <a:r>
              <a:rPr lang="nb-NO" err="1"/>
              <a:t>til</a:t>
            </a:r>
            <a:r>
              <a:rPr lang="nb-NO"/>
              <a:t>. </a:t>
            </a:r>
            <a:br>
              <a:rPr lang="nb-NO"/>
            </a:br>
            <a:r>
              <a:rPr lang="nb-NO"/>
              <a:t>Justér </a:t>
            </a:r>
            <a:r>
              <a:rPr lang="nb-NO" err="1"/>
              <a:t>utsnittet</a:t>
            </a:r>
            <a:r>
              <a:rPr lang="nb-NO"/>
              <a:t> </a:t>
            </a:r>
            <a:r>
              <a:rPr lang="nb-NO" err="1"/>
              <a:t>på</a:t>
            </a:r>
            <a:r>
              <a:rPr lang="nb-NO"/>
              <a:t> </a:t>
            </a:r>
            <a:r>
              <a:rPr lang="nb-NO" err="1"/>
              <a:t>Bildeformat-fanen</a:t>
            </a:r>
            <a:r>
              <a:rPr lang="nb-NO"/>
              <a:t> &gt; </a:t>
            </a:r>
            <a:r>
              <a:rPr lang="nb-NO" err="1"/>
              <a:t>Beskjær</a:t>
            </a:r>
            <a:endParaRPr lang="nb-NO"/>
          </a:p>
        </p:txBody>
      </p:sp>
      <p:sp>
        <p:nvSpPr>
          <p:cNvPr id="10" name="Tittel 9">
            <a:extLst>
              <a:ext uri="{FF2B5EF4-FFF2-40B4-BE49-F238E27FC236}">
                <a16:creationId xmlns:a16="http://schemas.microsoft.com/office/drawing/2014/main" id="{426354BE-E852-454D-9F80-C8087E39E145}"/>
              </a:ext>
            </a:extLst>
          </p:cNvPr>
          <p:cNvSpPr>
            <a:spLocks noGrp="1"/>
          </p:cNvSpPr>
          <p:nvPr>
            <p:ph type="title" hasCustomPrompt="1"/>
          </p:nvPr>
        </p:nvSpPr>
        <p:spPr>
          <a:xfrm>
            <a:off x="598923" y="410400"/>
            <a:ext cx="6249988" cy="748800"/>
          </a:xfrm>
        </p:spPr>
        <p:txBody>
          <a:bodyPr/>
          <a:lstStyle/>
          <a:p>
            <a:r>
              <a:rPr lang="nb-NO" dirty="0"/>
              <a:t>Klikk for å skrive tittel</a:t>
            </a:r>
          </a:p>
        </p:txBody>
      </p:sp>
      <p:sp>
        <p:nvSpPr>
          <p:cNvPr id="4" name="Content Placeholder 3">
            <a:extLst>
              <a:ext uri="{FF2B5EF4-FFF2-40B4-BE49-F238E27FC236}">
                <a16:creationId xmlns:a16="http://schemas.microsoft.com/office/drawing/2014/main" id="{FB9AA370-47C7-80E1-3E92-A39EC06A87EF}"/>
              </a:ext>
            </a:extLst>
          </p:cNvPr>
          <p:cNvSpPr>
            <a:spLocks noGrp="1"/>
          </p:cNvSpPr>
          <p:nvPr>
            <p:ph sz="half" idx="2" hasCustomPrompt="1"/>
          </p:nvPr>
        </p:nvSpPr>
        <p:spPr>
          <a:xfrm>
            <a:off x="600645" y="1296000"/>
            <a:ext cx="6249989" cy="5202000"/>
          </a:xfrm>
          <a:prstGeom prst="rect">
            <a:avLst/>
          </a:prstGeom>
        </p:spPr>
        <p:txBody>
          <a:bodyPr>
            <a:normAutofit/>
          </a:bodyPr>
          <a:lstStyle>
            <a:lvl1pPr indent="-457200">
              <a:spcBef>
                <a:spcPts val="400"/>
              </a:spcBef>
              <a:defRPr sz="1300" baseline="0"/>
            </a:lvl1pPr>
            <a:lvl2pPr marL="277813" indent="-266700">
              <a:spcBef>
                <a:spcPts val="400"/>
              </a:spcBef>
              <a:tabLst/>
              <a:defRPr sz="1300" baseline="0"/>
            </a:lvl2pPr>
            <a:lvl3pPr marL="628650" indent="-266700" hangingPunct="0">
              <a:spcBef>
                <a:spcPts val="400"/>
              </a:spcBef>
              <a:tabLst/>
              <a:defRPr sz="1300" baseline="0"/>
            </a:lvl3pPr>
            <a:lvl4pPr marL="979488" indent="-266700" hangingPunct="0">
              <a:spcBef>
                <a:spcPts val="400"/>
              </a:spcBef>
              <a:tabLst/>
              <a:defRPr sz="1300" baseline="0"/>
            </a:lvl4pPr>
            <a:lvl5pPr marL="1341438" indent="-265113" hangingPunct="0">
              <a:spcBef>
                <a:spcPts val="400"/>
              </a:spcBef>
              <a:tabLst/>
              <a:defRPr sz="1300" baseline="0"/>
            </a:lvl5pPr>
          </a:lstStyle>
          <a:p>
            <a:pPr lvl="0"/>
            <a:r>
              <a:rPr lang="nb-NO" dirty="0"/>
              <a:t>Klikk for å skrive inn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Symbol i plassholder">
            <a:extLst>
              <a:ext uri="{FF2B5EF4-FFF2-40B4-BE49-F238E27FC236}">
                <a16:creationId xmlns:a16="http://schemas.microsoft.com/office/drawing/2014/main" id="{7315319C-3D0B-6985-9E03-E53C4EA36767}"/>
              </a:ext>
            </a:extLst>
          </p:cNvPr>
          <p:cNvSpPr>
            <a:spLocks noGrp="1"/>
          </p:cNvSpPr>
          <p:nvPr>
            <p:ph type="body" sz="quarter" idx="18"/>
          </p:nvPr>
        </p:nvSpPr>
        <p:spPr>
          <a:xfrm>
            <a:off x="11082523" y="230400"/>
            <a:ext cx="834287" cy="592200"/>
          </a:xfrm>
          <a:prstGeom prst="rect">
            <a:avLst/>
          </a:prstGeo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dirty="0"/>
              <a:t>Klikk for å redigere tekststiler i malen</a:t>
            </a:r>
          </a:p>
        </p:txBody>
      </p:sp>
    </p:spTree>
    <p:extLst>
      <p:ext uri="{BB962C8B-B14F-4D97-AF65-F5344CB8AC3E}">
        <p14:creationId xmlns:p14="http://schemas.microsoft.com/office/powerpoint/2010/main" val="28340780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ldekkende bilde">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4A199B40-A629-4588-8635-D85317F6CB20}"/>
              </a:ext>
            </a:extLst>
          </p:cNvPr>
          <p:cNvSpPr>
            <a:spLocks noGrp="1"/>
          </p:cNvSpPr>
          <p:nvPr>
            <p:ph type="pic" sz="quarter" idx="14" hasCustomPrompt="1"/>
          </p:nvPr>
        </p:nvSpPr>
        <p:spPr>
          <a:xfrm>
            <a:off x="0" y="-284"/>
            <a:ext cx="12192000" cy="6858000"/>
          </a:xfrm>
          <a:prstGeom prst="rect">
            <a:avLst/>
          </a:prstGeom>
          <a:pattFill prst="wdUpDiag">
            <a:fgClr>
              <a:schemeClr val="bg1">
                <a:lumMod val="95000"/>
              </a:schemeClr>
            </a:fgClr>
            <a:bgClr>
              <a:schemeClr val="bg1">
                <a:lumMod val="85000"/>
              </a:schemeClr>
            </a:bgClr>
          </a:pattFill>
        </p:spPr>
        <p:txBody>
          <a:bodyPr bIns="2880000" anchor="ctr" anchorCtr="1">
            <a:normAutofit/>
          </a:bodyPr>
          <a:lstStyle>
            <a:lvl1pPr marL="0" indent="0" algn="ctr">
              <a:buNone/>
              <a:defRPr sz="1250">
                <a:solidFill>
                  <a:schemeClr val="bg1">
                    <a:lumMod val="95000"/>
                  </a:schemeClr>
                </a:solidFill>
                <a:highlight>
                  <a:srgbClr val="808080"/>
                </a:highlight>
              </a:defRPr>
            </a:lvl1pPr>
          </a:lstStyle>
          <a:p>
            <a:r>
              <a:rPr lang="nb-NO" dirty="0"/>
              <a:t>Dra inn et </a:t>
            </a:r>
            <a:r>
              <a:rPr lang="nb-NO" dirty="0" err="1"/>
              <a:t>bilde</a:t>
            </a:r>
            <a:r>
              <a:rPr lang="nb-NO" dirty="0"/>
              <a:t> </a:t>
            </a:r>
            <a:r>
              <a:rPr lang="nb-NO" dirty="0" err="1"/>
              <a:t>eller</a:t>
            </a:r>
            <a:r>
              <a:rPr lang="nb-NO" dirty="0"/>
              <a:t> </a:t>
            </a:r>
            <a:r>
              <a:rPr lang="nb-NO" dirty="0" err="1"/>
              <a:t>trykk</a:t>
            </a:r>
            <a:r>
              <a:rPr lang="nb-NO" dirty="0"/>
              <a:t> </a:t>
            </a:r>
            <a:r>
              <a:rPr lang="nb-NO" dirty="0" err="1"/>
              <a:t>på</a:t>
            </a:r>
            <a:r>
              <a:rPr lang="nb-NO" dirty="0"/>
              <a:t> </a:t>
            </a:r>
            <a:r>
              <a:rPr lang="nb-NO" dirty="0" err="1"/>
              <a:t>ikonet</a:t>
            </a:r>
            <a:r>
              <a:rPr lang="nb-NO" dirty="0"/>
              <a:t> for å </a:t>
            </a:r>
            <a:r>
              <a:rPr lang="nb-NO" dirty="0" err="1"/>
              <a:t>legge</a:t>
            </a:r>
            <a:r>
              <a:rPr lang="nb-NO" dirty="0"/>
              <a:t> </a:t>
            </a:r>
            <a:r>
              <a:rPr lang="nb-NO" dirty="0" err="1"/>
              <a:t>til</a:t>
            </a:r>
            <a:r>
              <a:rPr lang="nb-NO" dirty="0"/>
              <a:t>. </a:t>
            </a:r>
            <a:br>
              <a:rPr lang="nb-NO" dirty="0"/>
            </a:br>
            <a:r>
              <a:rPr lang="nb-NO" dirty="0"/>
              <a:t>Justér </a:t>
            </a:r>
            <a:r>
              <a:rPr lang="nb-NO" dirty="0" err="1"/>
              <a:t>utsnittet</a:t>
            </a:r>
            <a:r>
              <a:rPr lang="nb-NO" dirty="0"/>
              <a:t> </a:t>
            </a:r>
            <a:r>
              <a:rPr lang="nb-NO" dirty="0" err="1"/>
              <a:t>på</a:t>
            </a:r>
            <a:r>
              <a:rPr lang="nb-NO" dirty="0"/>
              <a:t> </a:t>
            </a:r>
            <a:r>
              <a:rPr lang="nb-NO" dirty="0" err="1"/>
              <a:t>Bildeformat-fanen</a:t>
            </a:r>
            <a:r>
              <a:rPr lang="nb-NO" dirty="0"/>
              <a:t> &gt; </a:t>
            </a:r>
            <a:r>
              <a:rPr lang="nb-NO" dirty="0" err="1"/>
              <a:t>Beskjær</a:t>
            </a:r>
            <a:endParaRPr lang="nb-NO" dirty="0"/>
          </a:p>
        </p:txBody>
      </p:sp>
      <p:sp>
        <p:nvSpPr>
          <p:cNvPr id="13" name="Navnetrekk i plassholder">
            <a:extLst>
              <a:ext uri="{FF2B5EF4-FFF2-40B4-BE49-F238E27FC236}">
                <a16:creationId xmlns:a16="http://schemas.microsoft.com/office/drawing/2014/main" id="{8EDB046B-FD0F-4147-8497-3390F9A44224}"/>
              </a:ext>
            </a:extLst>
          </p:cNvPr>
          <p:cNvSpPr>
            <a:spLocks noGrp="1"/>
          </p:cNvSpPr>
          <p:nvPr>
            <p:ph type="body" sz="quarter" idx="13"/>
          </p:nvPr>
        </p:nvSpPr>
        <p:spPr>
          <a:xfrm>
            <a:off x="227098" y="230076"/>
            <a:ext cx="742245" cy="591456"/>
          </a:xfrm>
          <a:prstGeom prst="rect">
            <a:avLst/>
          </a:prstGeo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11" name="Symbol i plassholder">
            <a:extLst>
              <a:ext uri="{FF2B5EF4-FFF2-40B4-BE49-F238E27FC236}">
                <a16:creationId xmlns:a16="http://schemas.microsoft.com/office/drawing/2014/main" id="{7C364DB0-07B2-43DB-8B6B-C980C4A3ACE9}"/>
              </a:ext>
            </a:extLst>
          </p:cNvPr>
          <p:cNvSpPr>
            <a:spLocks noGrp="1"/>
          </p:cNvSpPr>
          <p:nvPr>
            <p:ph type="body" sz="quarter" idx="18"/>
          </p:nvPr>
        </p:nvSpPr>
        <p:spPr>
          <a:xfrm>
            <a:off x="11130618" y="229704"/>
            <a:ext cx="834287" cy="592200"/>
          </a:xfrm>
          <a:prstGeom prst="rect">
            <a:avLst/>
          </a:pr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4438096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ldekkende bilde, lys logo">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4A199B40-A629-4588-8635-D85317F6CB20}"/>
              </a:ext>
            </a:extLst>
          </p:cNvPr>
          <p:cNvSpPr>
            <a:spLocks noGrp="1"/>
          </p:cNvSpPr>
          <p:nvPr>
            <p:ph type="pic" sz="quarter" idx="14" hasCustomPrompt="1"/>
          </p:nvPr>
        </p:nvSpPr>
        <p:spPr>
          <a:xfrm>
            <a:off x="0" y="-284"/>
            <a:ext cx="12192000" cy="6858000"/>
          </a:xfrm>
          <a:prstGeom prst="rect">
            <a:avLst/>
          </a:prstGeom>
          <a:pattFill prst="wdUpDiag">
            <a:fgClr>
              <a:schemeClr val="bg1">
                <a:lumMod val="75000"/>
              </a:schemeClr>
            </a:fgClr>
            <a:bgClr>
              <a:schemeClr val="bg1">
                <a:lumMod val="65000"/>
              </a:schemeClr>
            </a:bgClr>
          </a:pattFill>
        </p:spPr>
        <p:txBody>
          <a:bodyPr bIns="2880000" anchor="ctr" anchorCtr="1">
            <a:normAutofit/>
          </a:bodyPr>
          <a:lstStyle>
            <a:lvl1pPr marL="0" indent="0" algn="ctr">
              <a:buNone/>
              <a:defRPr sz="1250">
                <a:solidFill>
                  <a:schemeClr val="bg1">
                    <a:lumMod val="95000"/>
                  </a:schemeClr>
                </a:solidFill>
                <a:highlight>
                  <a:srgbClr val="808080"/>
                </a:highlight>
              </a:defRPr>
            </a:lvl1pPr>
          </a:lstStyle>
          <a:p>
            <a:r>
              <a:rPr lang="nb-NO" dirty="0"/>
              <a:t>Dra inn et </a:t>
            </a:r>
            <a:r>
              <a:rPr lang="nb-NO" dirty="0" err="1"/>
              <a:t>bilde</a:t>
            </a:r>
            <a:r>
              <a:rPr lang="nb-NO" dirty="0"/>
              <a:t> </a:t>
            </a:r>
            <a:r>
              <a:rPr lang="nb-NO" dirty="0" err="1"/>
              <a:t>eller</a:t>
            </a:r>
            <a:r>
              <a:rPr lang="nb-NO" dirty="0"/>
              <a:t> </a:t>
            </a:r>
            <a:r>
              <a:rPr lang="nb-NO" dirty="0" err="1"/>
              <a:t>trykk</a:t>
            </a:r>
            <a:r>
              <a:rPr lang="nb-NO" dirty="0"/>
              <a:t> </a:t>
            </a:r>
            <a:r>
              <a:rPr lang="nb-NO" dirty="0" err="1"/>
              <a:t>på</a:t>
            </a:r>
            <a:r>
              <a:rPr lang="nb-NO" dirty="0"/>
              <a:t> </a:t>
            </a:r>
            <a:r>
              <a:rPr lang="nb-NO" dirty="0" err="1"/>
              <a:t>ikonet</a:t>
            </a:r>
            <a:r>
              <a:rPr lang="nb-NO" dirty="0"/>
              <a:t> for å </a:t>
            </a:r>
            <a:r>
              <a:rPr lang="nb-NO" dirty="0" err="1"/>
              <a:t>legge</a:t>
            </a:r>
            <a:r>
              <a:rPr lang="nb-NO" dirty="0"/>
              <a:t> </a:t>
            </a:r>
            <a:r>
              <a:rPr lang="nb-NO" dirty="0" err="1"/>
              <a:t>til</a:t>
            </a:r>
            <a:r>
              <a:rPr lang="nb-NO" dirty="0"/>
              <a:t>. </a:t>
            </a:r>
            <a:br>
              <a:rPr lang="nb-NO" dirty="0"/>
            </a:br>
            <a:r>
              <a:rPr lang="nb-NO" dirty="0"/>
              <a:t>Justér </a:t>
            </a:r>
            <a:r>
              <a:rPr lang="nb-NO" dirty="0" err="1"/>
              <a:t>utsnittet</a:t>
            </a:r>
            <a:r>
              <a:rPr lang="nb-NO" dirty="0"/>
              <a:t> </a:t>
            </a:r>
            <a:r>
              <a:rPr lang="nb-NO" dirty="0" err="1"/>
              <a:t>på</a:t>
            </a:r>
            <a:r>
              <a:rPr lang="nb-NO" dirty="0"/>
              <a:t> </a:t>
            </a:r>
            <a:r>
              <a:rPr lang="nb-NO" dirty="0" err="1"/>
              <a:t>Bildeformat-fanen</a:t>
            </a:r>
            <a:r>
              <a:rPr lang="nb-NO" dirty="0"/>
              <a:t> &gt; </a:t>
            </a:r>
            <a:r>
              <a:rPr lang="nb-NO" dirty="0" err="1"/>
              <a:t>Beskjær</a:t>
            </a:r>
            <a:endParaRPr lang="nb-NO" dirty="0"/>
          </a:p>
        </p:txBody>
      </p:sp>
      <p:sp>
        <p:nvSpPr>
          <p:cNvPr id="13" name="Navnetrekk i plassholder">
            <a:extLst>
              <a:ext uri="{FF2B5EF4-FFF2-40B4-BE49-F238E27FC236}">
                <a16:creationId xmlns:a16="http://schemas.microsoft.com/office/drawing/2014/main" id="{8EDB046B-FD0F-4147-8497-3390F9A44224}"/>
              </a:ext>
            </a:extLst>
          </p:cNvPr>
          <p:cNvSpPr>
            <a:spLocks noGrp="1"/>
          </p:cNvSpPr>
          <p:nvPr>
            <p:ph type="body" sz="quarter" idx="13"/>
          </p:nvPr>
        </p:nvSpPr>
        <p:spPr>
          <a:xfrm>
            <a:off x="227098" y="230076"/>
            <a:ext cx="742245" cy="591456"/>
          </a:xfrm>
          <a:prstGeom prst="rect">
            <a:avLst/>
          </a:prstGeo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dirty="0"/>
              <a:t>Klikk for å redigere tekststiler i malen</a:t>
            </a:r>
          </a:p>
        </p:txBody>
      </p:sp>
      <p:sp>
        <p:nvSpPr>
          <p:cNvPr id="11" name="Symbol i plassholder">
            <a:extLst>
              <a:ext uri="{FF2B5EF4-FFF2-40B4-BE49-F238E27FC236}">
                <a16:creationId xmlns:a16="http://schemas.microsoft.com/office/drawing/2014/main" id="{7C364DB0-07B2-43DB-8B6B-C980C4A3ACE9}"/>
              </a:ext>
            </a:extLst>
          </p:cNvPr>
          <p:cNvSpPr>
            <a:spLocks noGrp="1"/>
          </p:cNvSpPr>
          <p:nvPr>
            <p:ph type="body" sz="quarter" idx="18"/>
          </p:nvPr>
        </p:nvSpPr>
        <p:spPr>
          <a:xfrm>
            <a:off x="11130618" y="229704"/>
            <a:ext cx="834287" cy="592200"/>
          </a:xfrm>
          <a:prstGeom prst="rect">
            <a:avLst/>
          </a:pr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lvl1pPr marL="0" indent="0">
              <a:buNone/>
              <a:defRPr>
                <a:noFill/>
              </a:defRPr>
            </a:lvl1pPr>
          </a:lstStyle>
          <a:p>
            <a:pPr lvl="0"/>
            <a:r>
              <a:rPr lang="nb-NO" dirty="0"/>
              <a:t>Klikk for å redigere tekststiler i malen</a:t>
            </a:r>
          </a:p>
        </p:txBody>
      </p:sp>
    </p:spTree>
    <p:extLst>
      <p:ext uri="{BB962C8B-B14F-4D97-AF65-F5344CB8AC3E}">
        <p14:creationId xmlns:p14="http://schemas.microsoft.com/office/powerpoint/2010/main" val="483495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Forside m/bilde lys logo">
    <p:bg>
      <p:bgPr>
        <a:solidFill>
          <a:schemeClr val="tx2"/>
        </a:solidFill>
        <a:effectLst/>
      </p:bgPr>
    </p:bg>
    <p:spTree>
      <p:nvGrpSpPr>
        <p:cNvPr id="1" name=""/>
        <p:cNvGrpSpPr/>
        <p:nvPr/>
      </p:nvGrpSpPr>
      <p:grpSpPr>
        <a:xfrm>
          <a:off x="0" y="0"/>
          <a:ext cx="0" cy="0"/>
          <a:chOff x="0" y="0"/>
          <a:chExt cx="0" cy="0"/>
        </a:xfrm>
      </p:grpSpPr>
      <p:sp>
        <p:nvSpPr>
          <p:cNvPr id="10" name="Plassholder for bilde 13">
            <a:extLst>
              <a:ext uri="{FF2B5EF4-FFF2-40B4-BE49-F238E27FC236}">
                <a16:creationId xmlns:a16="http://schemas.microsoft.com/office/drawing/2014/main" id="{EF2E4654-06C3-4157-BFEB-69AB6C229F55}"/>
              </a:ext>
            </a:extLst>
          </p:cNvPr>
          <p:cNvSpPr>
            <a:spLocks noGrp="1"/>
          </p:cNvSpPr>
          <p:nvPr>
            <p:ph type="pic" sz="quarter" idx="14" hasCustomPrompt="1"/>
          </p:nvPr>
        </p:nvSpPr>
        <p:spPr>
          <a:xfrm>
            <a:off x="0" y="-284"/>
            <a:ext cx="12192000" cy="6858000"/>
          </a:xfrm>
          <a:prstGeom prst="rect">
            <a:avLst/>
          </a:prstGeom>
          <a:solidFill>
            <a:schemeClr val="tx2"/>
          </a:solidFill>
        </p:spPr>
        <p:txBody>
          <a:bodyPr bIns="2880000" anchor="t" anchorCtr="0">
            <a:normAutofit/>
          </a:bodyPr>
          <a:lstStyle>
            <a:lvl1pPr marL="0" indent="0" algn="ctr">
              <a:buNone/>
              <a:defRPr sz="1250">
                <a:solidFill>
                  <a:schemeClr val="bg1">
                    <a:lumMod val="95000"/>
                  </a:schemeClr>
                </a:solidFill>
                <a:highlight>
                  <a:srgbClr val="808080"/>
                </a:highlight>
              </a:defRPr>
            </a:lvl1pPr>
          </a:lstStyle>
          <a:p>
            <a:r>
              <a:rPr lang="nb-NO" dirty="0"/>
              <a:t>Dra inn et </a:t>
            </a:r>
            <a:r>
              <a:rPr lang="nb-NO" dirty="0" err="1"/>
              <a:t>bilde</a:t>
            </a:r>
            <a:r>
              <a:rPr lang="nb-NO" dirty="0"/>
              <a:t> </a:t>
            </a:r>
            <a:r>
              <a:rPr lang="nb-NO" dirty="0" err="1"/>
              <a:t>eller</a:t>
            </a:r>
            <a:r>
              <a:rPr lang="nb-NO" dirty="0"/>
              <a:t> </a:t>
            </a:r>
            <a:r>
              <a:rPr lang="nb-NO" dirty="0" err="1"/>
              <a:t>trykk</a:t>
            </a:r>
            <a:r>
              <a:rPr lang="nb-NO" dirty="0"/>
              <a:t> </a:t>
            </a:r>
            <a:r>
              <a:rPr lang="nb-NO" dirty="0" err="1"/>
              <a:t>på</a:t>
            </a:r>
            <a:r>
              <a:rPr lang="nb-NO" dirty="0"/>
              <a:t> </a:t>
            </a:r>
            <a:r>
              <a:rPr lang="nb-NO" dirty="0" err="1"/>
              <a:t>ikonet</a:t>
            </a:r>
            <a:r>
              <a:rPr lang="nb-NO" dirty="0"/>
              <a:t> for å </a:t>
            </a:r>
            <a:r>
              <a:rPr lang="nb-NO" dirty="0" err="1"/>
              <a:t>legge</a:t>
            </a:r>
            <a:r>
              <a:rPr lang="nb-NO" dirty="0"/>
              <a:t> </a:t>
            </a:r>
            <a:r>
              <a:rPr lang="nb-NO" dirty="0" err="1"/>
              <a:t>til</a:t>
            </a:r>
            <a:r>
              <a:rPr lang="nb-NO" dirty="0"/>
              <a:t>. </a:t>
            </a:r>
            <a:br>
              <a:rPr lang="nb-NO" dirty="0"/>
            </a:br>
            <a:r>
              <a:rPr lang="nb-NO" dirty="0"/>
              <a:t>Justér </a:t>
            </a:r>
            <a:r>
              <a:rPr lang="nb-NO" dirty="0" err="1"/>
              <a:t>utsnittet</a:t>
            </a:r>
            <a:r>
              <a:rPr lang="nb-NO" dirty="0"/>
              <a:t> </a:t>
            </a:r>
            <a:r>
              <a:rPr lang="nb-NO" dirty="0" err="1"/>
              <a:t>på</a:t>
            </a:r>
            <a:r>
              <a:rPr lang="nb-NO" dirty="0"/>
              <a:t> </a:t>
            </a:r>
            <a:r>
              <a:rPr lang="nb-NO" dirty="0" err="1"/>
              <a:t>Bildeformat-fanen</a:t>
            </a:r>
            <a:r>
              <a:rPr lang="nb-NO" dirty="0"/>
              <a:t> &gt; </a:t>
            </a:r>
            <a:r>
              <a:rPr lang="nb-NO" dirty="0" err="1"/>
              <a:t>Beskjær</a:t>
            </a:r>
            <a:endParaRPr lang="nb-NO" dirty="0"/>
          </a:p>
        </p:txBody>
      </p:sp>
      <p:sp>
        <p:nvSpPr>
          <p:cNvPr id="2" name="Title 1"/>
          <p:cNvSpPr>
            <a:spLocks noGrp="1"/>
          </p:cNvSpPr>
          <p:nvPr>
            <p:ph type="ctrTitle" hasCustomPrompt="1"/>
          </p:nvPr>
        </p:nvSpPr>
        <p:spPr>
          <a:xfrm>
            <a:off x="749300" y="1099543"/>
            <a:ext cx="7874000" cy="2387600"/>
          </a:xfrm>
        </p:spPr>
        <p:txBody>
          <a:bodyPr anchor="b"/>
          <a:lstStyle>
            <a:lvl1pPr algn="l">
              <a:lnSpc>
                <a:spcPts val="4700"/>
              </a:lnSpc>
              <a:defRPr sz="4300">
                <a:solidFill>
                  <a:schemeClr val="bg2"/>
                </a:solidFill>
              </a:defRPr>
            </a:lvl1pPr>
          </a:lstStyle>
          <a:p>
            <a:r>
              <a:rPr lang="nb-NO" dirty="0" err="1"/>
              <a:t>Skriv</a:t>
            </a:r>
            <a:r>
              <a:rPr lang="nb-NO" dirty="0"/>
              <a:t> inn </a:t>
            </a:r>
            <a:r>
              <a:rPr lang="nb-NO" dirty="0" err="1"/>
              <a:t>presentasjonens</a:t>
            </a:r>
            <a:r>
              <a:rPr lang="nb-NO" dirty="0"/>
              <a:t> </a:t>
            </a:r>
            <a:r>
              <a:rPr lang="nb-NO" dirty="0" err="1"/>
              <a:t>tittel</a:t>
            </a:r>
            <a:endParaRPr lang="nb-NO" dirty="0"/>
          </a:p>
        </p:txBody>
      </p:sp>
      <p:sp>
        <p:nvSpPr>
          <p:cNvPr id="3" name="Subtitle 2"/>
          <p:cNvSpPr>
            <a:spLocks noGrp="1"/>
          </p:cNvSpPr>
          <p:nvPr>
            <p:ph type="subTitle" idx="1" hasCustomPrompt="1"/>
          </p:nvPr>
        </p:nvSpPr>
        <p:spPr>
          <a:xfrm>
            <a:off x="749300" y="3649663"/>
            <a:ext cx="7874000" cy="1655762"/>
          </a:xfrm>
          <a:prstGeom prst="rect">
            <a:avLst/>
          </a:prstGeom>
        </p:spPr>
        <p:txBody>
          <a:bodyPr>
            <a:normAutofit/>
          </a:bodyPr>
          <a:lstStyle>
            <a:lvl1pPr marL="0" indent="0" algn="l">
              <a:lnSpc>
                <a:spcPts val="3400"/>
              </a:lnSpc>
              <a:buNone/>
              <a:defRPr sz="295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p>
        </p:txBody>
      </p:sp>
      <p:sp>
        <p:nvSpPr>
          <p:cNvPr id="9" name="Plassholder for lysbildenummer 8">
            <a:extLst>
              <a:ext uri="{FF2B5EF4-FFF2-40B4-BE49-F238E27FC236}">
                <a16:creationId xmlns:a16="http://schemas.microsoft.com/office/drawing/2014/main" id="{842E7601-F85D-4632-A960-AB53DDD8CAFB}"/>
              </a:ext>
            </a:extLst>
          </p:cNvPr>
          <p:cNvSpPr>
            <a:spLocks noGrp="1"/>
          </p:cNvSpPr>
          <p:nvPr>
            <p:ph type="sldNum" sz="quarter" idx="12"/>
          </p:nvPr>
        </p:nvSpPr>
        <p:spPr>
          <a:xfrm>
            <a:off x="10818020" y="6319050"/>
            <a:ext cx="999133" cy="206371"/>
          </a:xfrm>
          <a:prstGeom prst="rect">
            <a:avLst/>
          </a:prstGeom>
        </p:spPr>
        <p:txBody>
          <a:bodyPr/>
          <a:lstStyle>
            <a:lvl1pPr>
              <a:defRPr>
                <a:solidFill>
                  <a:schemeClr val="bg2"/>
                </a:solidFill>
              </a:defRPr>
            </a:lvl1pPr>
          </a:lstStyle>
          <a:p>
            <a:fld id="{615D7615-48F5-4D1D-A2C0-F16A6059F38B}" type="slidenum">
              <a:rPr lang="nb-NO" smtClean="0"/>
              <a:pPr/>
              <a:t>‹#›</a:t>
            </a:fld>
            <a:endParaRPr lang="nb-NO" dirty="0"/>
          </a:p>
        </p:txBody>
      </p:sp>
      <p:sp>
        <p:nvSpPr>
          <p:cNvPr id="13" name="Logo i plassholder">
            <a:extLst>
              <a:ext uri="{FF2B5EF4-FFF2-40B4-BE49-F238E27FC236}">
                <a16:creationId xmlns:a16="http://schemas.microsoft.com/office/drawing/2014/main" id="{A8586376-D788-44FF-8408-CF7F198484FC}"/>
              </a:ext>
            </a:extLst>
          </p:cNvPr>
          <p:cNvSpPr>
            <a:spLocks noGrp="1"/>
          </p:cNvSpPr>
          <p:nvPr>
            <p:ph type="body" sz="quarter" idx="13"/>
          </p:nvPr>
        </p:nvSpPr>
        <p:spPr>
          <a:xfrm>
            <a:off x="227097" y="230077"/>
            <a:ext cx="1353378" cy="590399"/>
          </a:xfrm>
          <a:prstGeom prst="rect">
            <a:avLst/>
          </a:prstGeo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dirty="0"/>
              <a:t>Klikk for å redigere tekststiler i malen</a:t>
            </a:r>
          </a:p>
        </p:txBody>
      </p:sp>
    </p:spTree>
    <p:extLst>
      <p:ext uri="{BB962C8B-B14F-4D97-AF65-F5344CB8AC3E}">
        <p14:creationId xmlns:p14="http://schemas.microsoft.com/office/powerpoint/2010/main" val="40843758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Tittellysbilde A, video">
    <p:bg>
      <p:bgPr>
        <a:solidFill>
          <a:schemeClr val="bg2"/>
        </a:solidFill>
        <a:effectLst/>
      </p:bgPr>
    </p:bg>
    <p:spTree>
      <p:nvGrpSpPr>
        <p:cNvPr id="1" name=""/>
        <p:cNvGrpSpPr/>
        <p:nvPr/>
      </p:nvGrpSpPr>
      <p:grpSpPr>
        <a:xfrm>
          <a:off x="0" y="0"/>
          <a:ext cx="0" cy="0"/>
          <a:chOff x="0" y="0"/>
          <a:chExt cx="0" cy="0"/>
        </a:xfrm>
      </p:grpSpPr>
      <p:sp>
        <p:nvSpPr>
          <p:cNvPr id="5" name="Plassholder for media 4">
            <a:extLst>
              <a:ext uri="{FF2B5EF4-FFF2-40B4-BE49-F238E27FC236}">
                <a16:creationId xmlns:a16="http://schemas.microsoft.com/office/drawing/2014/main" id="{95C0D246-BBDA-4D99-9D79-5FFEE8EE0F6E}"/>
              </a:ext>
            </a:extLst>
          </p:cNvPr>
          <p:cNvSpPr>
            <a:spLocks noGrp="1"/>
          </p:cNvSpPr>
          <p:nvPr>
            <p:ph type="media" sz="quarter" idx="20" hasCustomPrompt="1"/>
          </p:nvPr>
        </p:nvSpPr>
        <p:spPr>
          <a:xfrm>
            <a:off x="0" y="18459"/>
            <a:ext cx="12192000" cy="6858000"/>
          </a:xfrm>
          <a:prstGeom prst="rect">
            <a:avLst/>
          </a:prstGeom>
        </p:spPr>
        <p:txBody>
          <a:bodyPr>
            <a:normAutofit/>
          </a:bodyPr>
          <a:lstStyle>
            <a:lvl1pPr marL="0" indent="0" algn="ctr">
              <a:buNone/>
              <a:defRPr sz="1200"/>
            </a:lvl1pPr>
          </a:lstStyle>
          <a:p>
            <a:r>
              <a:rPr lang="nb-NO"/>
              <a:t>Dra inn en videofil for å legge til. For å loope video gå til Avspilling &gt; Start: Automatisk, samt huk av for Gjenta avspillingen til den stoppes.</a:t>
            </a:r>
          </a:p>
        </p:txBody>
      </p:sp>
      <p:sp>
        <p:nvSpPr>
          <p:cNvPr id="2" name="Title 1"/>
          <p:cNvSpPr>
            <a:spLocks noGrp="1"/>
          </p:cNvSpPr>
          <p:nvPr>
            <p:ph type="ctrTitle" hasCustomPrompt="1"/>
          </p:nvPr>
        </p:nvSpPr>
        <p:spPr>
          <a:xfrm>
            <a:off x="749300" y="1099543"/>
            <a:ext cx="5073650" cy="2387600"/>
          </a:xfrm>
        </p:spPr>
        <p:txBody>
          <a:bodyPr anchor="b"/>
          <a:lstStyle>
            <a:lvl1pPr algn="l">
              <a:lnSpc>
                <a:spcPts val="4700"/>
              </a:lnSpc>
              <a:defRPr sz="4300">
                <a:solidFill>
                  <a:schemeClr val="tx2"/>
                </a:solidFill>
              </a:defRPr>
            </a:lvl1pPr>
          </a:lstStyle>
          <a:p>
            <a:r>
              <a:rPr lang="nb-NO" dirty="0"/>
              <a:t>Skriv inn presentasjonens tittel</a:t>
            </a:r>
          </a:p>
        </p:txBody>
      </p:sp>
      <p:sp>
        <p:nvSpPr>
          <p:cNvPr id="3" name="Subtitle 2"/>
          <p:cNvSpPr>
            <a:spLocks noGrp="1"/>
          </p:cNvSpPr>
          <p:nvPr>
            <p:ph type="subTitle" idx="1" hasCustomPrompt="1"/>
          </p:nvPr>
        </p:nvSpPr>
        <p:spPr>
          <a:xfrm>
            <a:off x="749300" y="3649663"/>
            <a:ext cx="5073650" cy="1655762"/>
          </a:xfrm>
          <a:prstGeom prst="rect">
            <a:avLst/>
          </a:prstGeom>
        </p:spPr>
        <p:txBody>
          <a:bodyPr>
            <a:normAutofit/>
          </a:bodyPr>
          <a:lstStyle>
            <a:lvl1pPr marL="0" indent="0" algn="l">
              <a:lnSpc>
                <a:spcPts val="3400"/>
              </a:lnSpc>
              <a:buNone/>
              <a:defRPr sz="295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Undertittel</a:t>
            </a:r>
          </a:p>
        </p:txBody>
      </p:sp>
      <p:sp>
        <p:nvSpPr>
          <p:cNvPr id="11" name="Navnetrekk i plassholder">
            <a:extLst>
              <a:ext uri="{FF2B5EF4-FFF2-40B4-BE49-F238E27FC236}">
                <a16:creationId xmlns:a16="http://schemas.microsoft.com/office/drawing/2014/main" id="{423DC5EA-9638-4FBD-8977-5DFE4E20831D}"/>
              </a:ext>
            </a:extLst>
          </p:cNvPr>
          <p:cNvSpPr>
            <a:spLocks noGrp="1"/>
          </p:cNvSpPr>
          <p:nvPr>
            <p:ph type="body" sz="quarter" idx="13"/>
          </p:nvPr>
        </p:nvSpPr>
        <p:spPr>
          <a:xfrm>
            <a:off x="227098" y="230076"/>
            <a:ext cx="742245" cy="591456"/>
          </a:xfrm>
          <a:prstGeom prst="rect">
            <a:avLst/>
          </a:prstGeo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en-GB" dirty="0"/>
              <a:t>Click to edit Master text styles</a:t>
            </a:r>
          </a:p>
        </p:txBody>
      </p:sp>
      <p:sp>
        <p:nvSpPr>
          <p:cNvPr id="12" name="Symbol i plassholder">
            <a:extLst>
              <a:ext uri="{FF2B5EF4-FFF2-40B4-BE49-F238E27FC236}">
                <a16:creationId xmlns:a16="http://schemas.microsoft.com/office/drawing/2014/main" id="{3945D4EA-FBA7-4852-AB0D-8E6E09D71EB8}"/>
              </a:ext>
            </a:extLst>
          </p:cNvPr>
          <p:cNvSpPr>
            <a:spLocks noGrp="1"/>
          </p:cNvSpPr>
          <p:nvPr>
            <p:ph type="body" sz="quarter" idx="18"/>
          </p:nvPr>
        </p:nvSpPr>
        <p:spPr>
          <a:xfrm>
            <a:off x="11130618" y="229704"/>
            <a:ext cx="834287" cy="592200"/>
          </a:xfrm>
          <a:prstGeom prst="rect">
            <a:avLst/>
          </a:pr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lvl1pPr marL="0" indent="0">
              <a:buNone/>
              <a:defRPr>
                <a:noFill/>
              </a:defRPr>
            </a:lvl1pPr>
          </a:lstStyle>
          <a:p>
            <a:pPr lvl="0"/>
            <a:r>
              <a:rPr lang="en-GB"/>
              <a:t>Click to edit Master text styles</a:t>
            </a:r>
          </a:p>
        </p:txBody>
      </p:sp>
    </p:spTree>
    <p:extLst>
      <p:ext uri="{BB962C8B-B14F-4D97-AF65-F5344CB8AC3E}">
        <p14:creationId xmlns:p14="http://schemas.microsoft.com/office/powerpoint/2010/main" val="3705190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killeark skogsgrønn dus">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49300" y="1099543"/>
            <a:ext cx="7874000" cy="2387600"/>
          </a:xfrm>
        </p:spPr>
        <p:txBody>
          <a:bodyPr anchor="b"/>
          <a:lstStyle>
            <a:lvl1pPr algn="l">
              <a:lnSpc>
                <a:spcPts val="4700"/>
              </a:lnSpc>
              <a:defRPr sz="4300"/>
            </a:lvl1pPr>
          </a:lstStyle>
          <a:p>
            <a:r>
              <a:rPr lang="nb-NO"/>
              <a:t>Klikk for å skrive inn tittel</a:t>
            </a:r>
          </a:p>
        </p:txBody>
      </p:sp>
      <p:sp>
        <p:nvSpPr>
          <p:cNvPr id="3" name="Subtitle 2"/>
          <p:cNvSpPr>
            <a:spLocks noGrp="1"/>
          </p:cNvSpPr>
          <p:nvPr>
            <p:ph type="subTitle" idx="1" hasCustomPrompt="1"/>
          </p:nvPr>
        </p:nvSpPr>
        <p:spPr>
          <a:xfrm>
            <a:off x="749300" y="3649663"/>
            <a:ext cx="7874000" cy="1655762"/>
          </a:xfrm>
        </p:spPr>
        <p:txBody>
          <a:bodyPr>
            <a:normAutofit/>
          </a:bodyPr>
          <a:lstStyle>
            <a:lvl1pPr marL="0" indent="0" algn="l">
              <a:lnSpc>
                <a:spcPts val="3400"/>
              </a:lnSpc>
              <a:buNone/>
              <a:defRPr sz="29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Undertittel</a:t>
            </a:r>
          </a:p>
        </p:txBody>
      </p:sp>
      <p:sp>
        <p:nvSpPr>
          <p:cNvPr id="8" name="Plassholder for bunntekst 7">
            <a:extLst>
              <a:ext uri="{FF2B5EF4-FFF2-40B4-BE49-F238E27FC236}">
                <a16:creationId xmlns:a16="http://schemas.microsoft.com/office/drawing/2014/main" id="{1633AB62-A250-492A-8CE7-62F181C10689}"/>
              </a:ext>
            </a:extLst>
          </p:cNvPr>
          <p:cNvSpPr>
            <a:spLocks noGrp="1"/>
          </p:cNvSpPr>
          <p:nvPr>
            <p:ph type="ftr" sz="quarter" idx="11"/>
          </p:nvPr>
        </p:nvSpPr>
        <p:spPr>
          <a:xfrm>
            <a:off x="375444" y="6319050"/>
            <a:ext cx="4114800" cy="206371"/>
          </a:xfrm>
          <a:prstGeom prst="rect">
            <a:avLst/>
          </a:prstGeom>
        </p:spPr>
        <p:txBody>
          <a:bodyPr vert="horz" lIns="0" tIns="0" rIns="0" bIns="0" rtlCol="0" anchor="ctr">
            <a:noAutofit/>
          </a:bodyPr>
          <a:lstStyle>
            <a:defPPr>
              <a:defRPr lang="nb-NO"/>
            </a:defPPr>
            <a:lvl1pPr marL="0" algn="l" defTabSz="228600" rtl="0" eaLnBrk="1" latinLnBrk="0" hangingPunct="1">
              <a:lnSpc>
                <a:spcPts val="1750"/>
              </a:lnSpc>
              <a:defRPr sz="1200" kern="1200">
                <a:solidFill>
                  <a:schemeClr val="tx2"/>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endParaRPr lang="nb-NO"/>
          </a:p>
        </p:txBody>
      </p:sp>
      <p:sp>
        <p:nvSpPr>
          <p:cNvPr id="6" name="Rektangel 5" hidden="1">
            <a:extLst>
              <a:ext uri="{FF2B5EF4-FFF2-40B4-BE49-F238E27FC236}">
                <a16:creationId xmlns:a16="http://schemas.microsoft.com/office/drawing/2014/main" id="{4AB9FDF9-47D3-402B-9571-01D8D60A5FBD}"/>
              </a:ext>
            </a:extLst>
          </p:cNvPr>
          <p:cNvSpPr>
            <a:spLocks/>
          </p:cNvSpPr>
          <p:nvPr userDrawn="1"/>
        </p:nvSpPr>
        <p:spPr>
          <a:xfrm>
            <a:off x="4679950" y="0"/>
            <a:ext cx="7512050" cy="6858000"/>
          </a:xfrm>
          <a:custGeom>
            <a:avLst/>
            <a:gdLst>
              <a:gd name="connsiteX0" fmla="*/ 0 w 7512050"/>
              <a:gd name="connsiteY0" fmla="*/ 0 h 6858000"/>
              <a:gd name="connsiteX1" fmla="*/ 7512050 w 7512050"/>
              <a:gd name="connsiteY1" fmla="*/ 0 h 6858000"/>
              <a:gd name="connsiteX2" fmla="*/ 7512050 w 7512050"/>
              <a:gd name="connsiteY2" fmla="*/ 6858000 h 6858000"/>
              <a:gd name="connsiteX3" fmla="*/ 0 w 7512050"/>
              <a:gd name="connsiteY3" fmla="*/ 6858000 h 6858000"/>
              <a:gd name="connsiteX4" fmla="*/ 0 w 7512050"/>
              <a:gd name="connsiteY4" fmla="*/ 0 h 6858000"/>
              <a:gd name="connsiteX0" fmla="*/ 0 w 7512050"/>
              <a:gd name="connsiteY0" fmla="*/ 0 h 6858000"/>
              <a:gd name="connsiteX1" fmla="*/ 7512050 w 7512050"/>
              <a:gd name="connsiteY1" fmla="*/ 0 h 6858000"/>
              <a:gd name="connsiteX2" fmla="*/ 7512050 w 7512050"/>
              <a:gd name="connsiteY2" fmla="*/ 6858000 h 6858000"/>
              <a:gd name="connsiteX3" fmla="*/ 2838450 w 7512050"/>
              <a:gd name="connsiteY3" fmla="*/ 6858000 h 6858000"/>
              <a:gd name="connsiteX4" fmla="*/ 0 w 75120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2050" h="6858000">
                <a:moveTo>
                  <a:pt x="0" y="0"/>
                </a:moveTo>
                <a:lnTo>
                  <a:pt x="7512050" y="0"/>
                </a:lnTo>
                <a:lnTo>
                  <a:pt x="7512050" y="6858000"/>
                </a:lnTo>
                <a:lnTo>
                  <a:pt x="2838450" y="68580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9" name="Linjer">
            <a:extLst>
              <a:ext uri="{FF2B5EF4-FFF2-40B4-BE49-F238E27FC236}">
                <a16:creationId xmlns:a16="http://schemas.microsoft.com/office/drawing/2014/main" id="{14296790-E575-4666-A1E5-F2ED0E54E000}"/>
              </a:ext>
            </a:extLst>
          </p:cNvPr>
          <p:cNvGrpSpPr/>
          <p:nvPr userDrawn="1"/>
        </p:nvGrpSpPr>
        <p:grpSpPr>
          <a:xfrm>
            <a:off x="0" y="0"/>
            <a:ext cx="10410825" cy="6858000"/>
            <a:chOff x="0" y="0"/>
            <a:chExt cx="10410825" cy="6858000"/>
          </a:xfrm>
        </p:grpSpPr>
        <p:cxnSp>
          <p:nvCxnSpPr>
            <p:cNvPr id="13" name="Rett linje 12">
              <a:extLst>
                <a:ext uri="{FF2B5EF4-FFF2-40B4-BE49-F238E27FC236}">
                  <a16:creationId xmlns:a16="http://schemas.microsoft.com/office/drawing/2014/main" id="{0BA040BB-9804-49A0-8746-4BE64599DB19}"/>
                </a:ext>
              </a:extLst>
            </p:cNvPr>
            <p:cNvCxnSpPr>
              <a:cxnSpLocks/>
            </p:cNvCxnSpPr>
            <p:nvPr userDrawn="1"/>
          </p:nvCxnSpPr>
          <p:spPr>
            <a:xfrm>
              <a:off x="7569993" y="0"/>
              <a:ext cx="2840832" cy="6858000"/>
            </a:xfrm>
            <a:prstGeom prst="line">
              <a:avLst/>
            </a:prstGeom>
            <a:ln>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61C4D48E-4593-413E-AC0B-91B197E80EB4}"/>
                </a:ext>
              </a:extLst>
            </p:cNvPr>
            <p:cNvCxnSpPr>
              <a:cxnSpLocks/>
            </p:cNvCxnSpPr>
            <p:nvPr userDrawn="1"/>
          </p:nvCxnSpPr>
          <p:spPr>
            <a:xfrm>
              <a:off x="3677124" y="4586686"/>
              <a:ext cx="940861" cy="2271314"/>
            </a:xfrm>
            <a:prstGeom prst="line">
              <a:avLst/>
            </a:prstGeom>
            <a:ln>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1B9099AA-5378-40BE-906D-B647BB877348}"/>
                </a:ext>
              </a:extLst>
            </p:cNvPr>
            <p:cNvCxnSpPr>
              <a:cxnSpLocks/>
            </p:cNvCxnSpPr>
            <p:nvPr userDrawn="1"/>
          </p:nvCxnSpPr>
          <p:spPr>
            <a:xfrm flipH="1">
              <a:off x="0" y="0"/>
              <a:ext cx="1747841" cy="4219431"/>
            </a:xfrm>
            <a:prstGeom prst="line">
              <a:avLst/>
            </a:prstGeom>
            <a:ln>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703603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Skilleark skogsgrønn">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49300" y="1099543"/>
            <a:ext cx="7874000" cy="2387600"/>
          </a:xfrm>
        </p:spPr>
        <p:txBody>
          <a:bodyPr anchor="b"/>
          <a:lstStyle>
            <a:lvl1pPr algn="l">
              <a:lnSpc>
                <a:spcPts val="4700"/>
              </a:lnSpc>
              <a:defRPr sz="4300">
                <a:solidFill>
                  <a:schemeClr val="bg2"/>
                </a:solidFill>
              </a:defRPr>
            </a:lvl1pPr>
          </a:lstStyle>
          <a:p>
            <a:r>
              <a:rPr lang="nb-NO"/>
              <a:t>Klikk for å skrive inn tittel</a:t>
            </a:r>
          </a:p>
        </p:txBody>
      </p:sp>
      <p:sp>
        <p:nvSpPr>
          <p:cNvPr id="3" name="Subtitle 2"/>
          <p:cNvSpPr>
            <a:spLocks noGrp="1"/>
          </p:cNvSpPr>
          <p:nvPr>
            <p:ph type="subTitle" idx="1" hasCustomPrompt="1"/>
          </p:nvPr>
        </p:nvSpPr>
        <p:spPr>
          <a:xfrm>
            <a:off x="749300" y="3649663"/>
            <a:ext cx="7874000" cy="1655762"/>
          </a:xfrm>
        </p:spPr>
        <p:txBody>
          <a:bodyPr>
            <a:normAutofit/>
          </a:bodyPr>
          <a:lstStyle>
            <a:lvl1pPr marL="0" indent="0" algn="l">
              <a:lnSpc>
                <a:spcPts val="3400"/>
              </a:lnSpc>
              <a:buNone/>
              <a:defRPr sz="295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Undertittel</a:t>
            </a:r>
          </a:p>
        </p:txBody>
      </p:sp>
      <p:sp>
        <p:nvSpPr>
          <p:cNvPr id="8" name="Plassholder for bunntekst 7">
            <a:extLst>
              <a:ext uri="{FF2B5EF4-FFF2-40B4-BE49-F238E27FC236}">
                <a16:creationId xmlns:a16="http://schemas.microsoft.com/office/drawing/2014/main" id="{1633AB62-A250-492A-8CE7-62F181C10689}"/>
              </a:ext>
            </a:extLst>
          </p:cNvPr>
          <p:cNvSpPr>
            <a:spLocks noGrp="1"/>
          </p:cNvSpPr>
          <p:nvPr>
            <p:ph type="ftr" sz="quarter" idx="11"/>
          </p:nvPr>
        </p:nvSpPr>
        <p:spPr>
          <a:xfrm>
            <a:off x="375444" y="6319050"/>
            <a:ext cx="4114800" cy="206371"/>
          </a:xfrm>
          <a:prstGeom prst="rect">
            <a:avLst/>
          </a:prstGeom>
        </p:spPr>
        <p:txBody>
          <a:bodyPr vert="horz" lIns="0" tIns="0" rIns="0" bIns="0" rtlCol="0" anchor="ctr">
            <a:noAutofit/>
          </a:bodyPr>
          <a:lstStyle>
            <a:defPPr>
              <a:defRPr lang="nb-NO"/>
            </a:defPPr>
            <a:lvl1pPr marL="0" algn="l" defTabSz="228600" rtl="0" eaLnBrk="1" latinLnBrk="0" hangingPunct="1">
              <a:lnSpc>
                <a:spcPts val="1750"/>
              </a:lnSpc>
              <a:defRPr sz="1200" kern="1200">
                <a:solidFill>
                  <a:schemeClr val="tx2"/>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endParaRPr lang="nb-NO"/>
          </a:p>
        </p:txBody>
      </p:sp>
      <p:sp>
        <p:nvSpPr>
          <p:cNvPr id="6" name="Rektangel 5" hidden="1">
            <a:extLst>
              <a:ext uri="{FF2B5EF4-FFF2-40B4-BE49-F238E27FC236}">
                <a16:creationId xmlns:a16="http://schemas.microsoft.com/office/drawing/2014/main" id="{4AB9FDF9-47D3-402B-9571-01D8D60A5FBD}"/>
              </a:ext>
            </a:extLst>
          </p:cNvPr>
          <p:cNvSpPr>
            <a:spLocks/>
          </p:cNvSpPr>
          <p:nvPr userDrawn="1"/>
        </p:nvSpPr>
        <p:spPr>
          <a:xfrm>
            <a:off x="4679950" y="0"/>
            <a:ext cx="7512050" cy="6858000"/>
          </a:xfrm>
          <a:custGeom>
            <a:avLst/>
            <a:gdLst>
              <a:gd name="connsiteX0" fmla="*/ 0 w 7512050"/>
              <a:gd name="connsiteY0" fmla="*/ 0 h 6858000"/>
              <a:gd name="connsiteX1" fmla="*/ 7512050 w 7512050"/>
              <a:gd name="connsiteY1" fmla="*/ 0 h 6858000"/>
              <a:gd name="connsiteX2" fmla="*/ 7512050 w 7512050"/>
              <a:gd name="connsiteY2" fmla="*/ 6858000 h 6858000"/>
              <a:gd name="connsiteX3" fmla="*/ 0 w 7512050"/>
              <a:gd name="connsiteY3" fmla="*/ 6858000 h 6858000"/>
              <a:gd name="connsiteX4" fmla="*/ 0 w 7512050"/>
              <a:gd name="connsiteY4" fmla="*/ 0 h 6858000"/>
              <a:gd name="connsiteX0" fmla="*/ 0 w 7512050"/>
              <a:gd name="connsiteY0" fmla="*/ 0 h 6858000"/>
              <a:gd name="connsiteX1" fmla="*/ 7512050 w 7512050"/>
              <a:gd name="connsiteY1" fmla="*/ 0 h 6858000"/>
              <a:gd name="connsiteX2" fmla="*/ 7512050 w 7512050"/>
              <a:gd name="connsiteY2" fmla="*/ 6858000 h 6858000"/>
              <a:gd name="connsiteX3" fmla="*/ 2838450 w 7512050"/>
              <a:gd name="connsiteY3" fmla="*/ 6858000 h 6858000"/>
              <a:gd name="connsiteX4" fmla="*/ 0 w 75120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2050" h="6858000">
                <a:moveTo>
                  <a:pt x="0" y="0"/>
                </a:moveTo>
                <a:lnTo>
                  <a:pt x="7512050" y="0"/>
                </a:lnTo>
                <a:lnTo>
                  <a:pt x="7512050" y="6858000"/>
                </a:lnTo>
                <a:lnTo>
                  <a:pt x="2838450" y="6858000"/>
                </a:lnTo>
                <a:lnTo>
                  <a:pt x="0" y="0"/>
                </a:lnTo>
                <a:close/>
              </a:path>
            </a:pathLst>
          </a:cu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9" name="Linjer">
            <a:extLst>
              <a:ext uri="{FF2B5EF4-FFF2-40B4-BE49-F238E27FC236}">
                <a16:creationId xmlns:a16="http://schemas.microsoft.com/office/drawing/2014/main" id="{14296790-E575-4666-A1E5-F2ED0E54E000}"/>
              </a:ext>
            </a:extLst>
          </p:cNvPr>
          <p:cNvGrpSpPr/>
          <p:nvPr userDrawn="1"/>
        </p:nvGrpSpPr>
        <p:grpSpPr>
          <a:xfrm>
            <a:off x="0" y="0"/>
            <a:ext cx="10410825" cy="6858000"/>
            <a:chOff x="0" y="0"/>
            <a:chExt cx="10410825" cy="6858000"/>
          </a:xfrm>
        </p:grpSpPr>
        <p:cxnSp>
          <p:nvCxnSpPr>
            <p:cNvPr id="13" name="Rett linje 12">
              <a:extLst>
                <a:ext uri="{FF2B5EF4-FFF2-40B4-BE49-F238E27FC236}">
                  <a16:creationId xmlns:a16="http://schemas.microsoft.com/office/drawing/2014/main" id="{0BA040BB-9804-49A0-8746-4BE64599DB19}"/>
                </a:ext>
              </a:extLst>
            </p:cNvPr>
            <p:cNvCxnSpPr>
              <a:cxnSpLocks/>
            </p:cNvCxnSpPr>
            <p:nvPr userDrawn="1"/>
          </p:nvCxnSpPr>
          <p:spPr>
            <a:xfrm>
              <a:off x="7569993" y="0"/>
              <a:ext cx="2840832" cy="685800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61C4D48E-4593-413E-AC0B-91B197E80EB4}"/>
                </a:ext>
              </a:extLst>
            </p:cNvPr>
            <p:cNvCxnSpPr>
              <a:cxnSpLocks/>
            </p:cNvCxnSpPr>
            <p:nvPr userDrawn="1"/>
          </p:nvCxnSpPr>
          <p:spPr>
            <a:xfrm>
              <a:off x="3677124" y="4586686"/>
              <a:ext cx="940861" cy="2271314"/>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1B9099AA-5378-40BE-906D-B647BB877348}"/>
                </a:ext>
              </a:extLst>
            </p:cNvPr>
            <p:cNvCxnSpPr>
              <a:cxnSpLocks/>
            </p:cNvCxnSpPr>
            <p:nvPr userDrawn="1"/>
          </p:nvCxnSpPr>
          <p:spPr>
            <a:xfrm flipH="1">
              <a:off x="0" y="0"/>
              <a:ext cx="1747841" cy="4219431"/>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grpSp>
      <p:pic>
        <p:nvPicPr>
          <p:cNvPr id="11" name="Navnetrekk">
            <a:extLst>
              <a:ext uri="{FF2B5EF4-FFF2-40B4-BE49-F238E27FC236}">
                <a16:creationId xmlns:a16="http://schemas.microsoft.com/office/drawing/2014/main" id="{AA3C1FF3-C5D6-4DD1-9F45-72E323E9B98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27098" y="230076"/>
            <a:ext cx="742244" cy="591456"/>
          </a:xfrm>
          <a:prstGeom prst="rect">
            <a:avLst/>
          </a:prstGeom>
        </p:spPr>
      </p:pic>
      <p:pic>
        <p:nvPicPr>
          <p:cNvPr id="12" name="Symbol">
            <a:extLst>
              <a:ext uri="{FF2B5EF4-FFF2-40B4-BE49-F238E27FC236}">
                <a16:creationId xmlns:a16="http://schemas.microsoft.com/office/drawing/2014/main" id="{68B8BA14-B739-418E-9E36-16AE8DBF410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130617" y="229704"/>
            <a:ext cx="834286" cy="592199"/>
          </a:xfrm>
          <a:prstGeom prst="rect">
            <a:avLst/>
          </a:prstGeom>
        </p:spPr>
      </p:pic>
    </p:spTree>
    <p:extLst>
      <p:ext uri="{BB962C8B-B14F-4D97-AF65-F5344CB8AC3E}">
        <p14:creationId xmlns:p14="http://schemas.microsoft.com/office/powerpoint/2010/main" val="12846552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Kapitteldeler m/ bilde lys logo">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49300" y="1099543"/>
            <a:ext cx="5619750" cy="2387600"/>
          </a:xfrm>
        </p:spPr>
        <p:txBody>
          <a:bodyPr anchor="b"/>
          <a:lstStyle>
            <a:lvl1pPr algn="l">
              <a:lnSpc>
                <a:spcPts val="4700"/>
              </a:lnSpc>
              <a:defRPr sz="4300">
                <a:solidFill>
                  <a:schemeClr val="bg2"/>
                </a:solidFill>
              </a:defRPr>
            </a:lvl1pPr>
          </a:lstStyle>
          <a:p>
            <a:r>
              <a:rPr lang="nb-NO" dirty="0"/>
              <a:t>Klikk for å skrive inn tittel</a:t>
            </a:r>
          </a:p>
        </p:txBody>
      </p:sp>
      <p:sp>
        <p:nvSpPr>
          <p:cNvPr id="3" name="Subtitle 2"/>
          <p:cNvSpPr>
            <a:spLocks noGrp="1"/>
          </p:cNvSpPr>
          <p:nvPr>
            <p:ph type="subTitle" idx="1" hasCustomPrompt="1"/>
          </p:nvPr>
        </p:nvSpPr>
        <p:spPr>
          <a:xfrm>
            <a:off x="749300" y="3649663"/>
            <a:ext cx="5073650" cy="1655762"/>
          </a:xfrm>
          <a:prstGeom prst="rect">
            <a:avLst/>
          </a:prstGeom>
        </p:spPr>
        <p:txBody>
          <a:bodyPr>
            <a:normAutofit/>
          </a:bodyPr>
          <a:lstStyle>
            <a:lvl1pPr marL="0" indent="0" algn="l">
              <a:lnSpc>
                <a:spcPts val="3400"/>
              </a:lnSpc>
              <a:buNone/>
              <a:defRPr sz="295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p>
        </p:txBody>
      </p:sp>
      <p:sp>
        <p:nvSpPr>
          <p:cNvPr id="9" name="Plassholder for lysbildenummer 8">
            <a:extLst>
              <a:ext uri="{FF2B5EF4-FFF2-40B4-BE49-F238E27FC236}">
                <a16:creationId xmlns:a16="http://schemas.microsoft.com/office/drawing/2014/main" id="{842E7601-F85D-4632-A960-AB53DDD8CAFB}"/>
              </a:ext>
            </a:extLst>
          </p:cNvPr>
          <p:cNvSpPr>
            <a:spLocks noGrp="1"/>
          </p:cNvSpPr>
          <p:nvPr>
            <p:ph type="sldNum" sz="quarter" idx="12"/>
          </p:nvPr>
        </p:nvSpPr>
        <p:spPr>
          <a:xfrm>
            <a:off x="10818020" y="6319050"/>
            <a:ext cx="999133" cy="206371"/>
          </a:xfrm>
          <a:prstGeom prst="rect">
            <a:avLst/>
          </a:prstGeom>
        </p:spPr>
        <p:txBody>
          <a:bodyPr/>
          <a:lstStyle>
            <a:lvl1pPr>
              <a:defRPr>
                <a:solidFill>
                  <a:schemeClr val="accent1"/>
                </a:solidFill>
              </a:defRPr>
            </a:lvl1pPr>
          </a:lstStyle>
          <a:p>
            <a:fld id="{615D7615-48F5-4D1D-A2C0-F16A6059F38B}" type="slidenum">
              <a:rPr lang="nb-NO" smtClean="0"/>
              <a:pPr/>
              <a:t>‹#›</a:t>
            </a:fld>
            <a:endParaRPr lang="nb-NO" dirty="0"/>
          </a:p>
        </p:txBody>
      </p:sp>
      <p:sp>
        <p:nvSpPr>
          <p:cNvPr id="11" name="Plassholder for bilde 10">
            <a:extLst>
              <a:ext uri="{FF2B5EF4-FFF2-40B4-BE49-F238E27FC236}">
                <a16:creationId xmlns:a16="http://schemas.microsoft.com/office/drawing/2014/main" id="{4D6F794A-1D5F-4B34-8674-87166FF9054D}"/>
              </a:ext>
            </a:extLst>
          </p:cNvPr>
          <p:cNvSpPr>
            <a:spLocks noGrp="1"/>
          </p:cNvSpPr>
          <p:nvPr>
            <p:ph type="pic" sz="quarter" idx="14" hasCustomPrompt="1"/>
            <p:custDataLst>
              <p:tags r:id="rId1"/>
            </p:custDataLst>
          </p:nvPr>
        </p:nvSpPr>
        <p:spPr>
          <a:xfrm>
            <a:off x="4709347" y="0"/>
            <a:ext cx="7482653" cy="6858000"/>
          </a:xfrm>
          <a:custGeom>
            <a:avLst/>
            <a:gdLst>
              <a:gd name="connsiteX0" fmla="*/ 2840720 w 7482653"/>
              <a:gd name="connsiteY0" fmla="*/ 0 h 6858000"/>
              <a:gd name="connsiteX1" fmla="*/ 7344541 w 7482653"/>
              <a:gd name="connsiteY1" fmla="*/ 0 h 6858000"/>
              <a:gd name="connsiteX2" fmla="*/ 7469158 w 7482653"/>
              <a:gd name="connsiteY2" fmla="*/ 0 h 6858000"/>
              <a:gd name="connsiteX3" fmla="*/ 7482653 w 7482653"/>
              <a:gd name="connsiteY3" fmla="*/ 0 h 6858000"/>
              <a:gd name="connsiteX4" fmla="*/ 7482653 w 7482653"/>
              <a:gd name="connsiteY4" fmla="*/ 6858000 h 6858000"/>
              <a:gd name="connsiteX5" fmla="*/ 7469158 w 7482653"/>
              <a:gd name="connsiteY5" fmla="*/ 6858000 h 6858000"/>
              <a:gd name="connsiteX6" fmla="*/ 7344541 w 7482653"/>
              <a:gd name="connsiteY6" fmla="*/ 6858000 h 6858000"/>
              <a:gd name="connsiteX7" fmla="*/ 0 w 7482653"/>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82653" h="6858000">
                <a:moveTo>
                  <a:pt x="2840720" y="0"/>
                </a:moveTo>
                <a:lnTo>
                  <a:pt x="7344541" y="0"/>
                </a:lnTo>
                <a:lnTo>
                  <a:pt x="7469158" y="0"/>
                </a:lnTo>
                <a:lnTo>
                  <a:pt x="7482653" y="0"/>
                </a:lnTo>
                <a:lnTo>
                  <a:pt x="7482653" y="6858000"/>
                </a:lnTo>
                <a:lnTo>
                  <a:pt x="7469158" y="6858000"/>
                </a:lnTo>
                <a:lnTo>
                  <a:pt x="7344541" y="6858000"/>
                </a:lnTo>
                <a:lnTo>
                  <a:pt x="0" y="6858000"/>
                </a:lnTo>
                <a:close/>
              </a:path>
            </a:pathLst>
          </a:custGeom>
          <a:pattFill prst="wdDnDiag">
            <a:fgClr>
              <a:schemeClr val="bg1">
                <a:lumMod val="95000"/>
              </a:schemeClr>
            </a:fgClr>
            <a:bgClr>
              <a:schemeClr val="bg1">
                <a:lumMod val="85000"/>
              </a:schemeClr>
            </a:bgClr>
          </a:pattFill>
        </p:spPr>
        <p:txBody>
          <a:bodyPr wrap="square" lIns="1944000" bIns="1296000" anchor="ctr" anchorCtr="1">
            <a:noAutofit/>
          </a:bodyPr>
          <a:lstStyle>
            <a:lvl1pPr marL="0" indent="0" algn="ctr">
              <a:buNone/>
              <a:defRPr sz="1250">
                <a:solidFill>
                  <a:schemeClr val="bg1">
                    <a:lumMod val="95000"/>
                  </a:schemeClr>
                </a:solidFill>
                <a:highlight>
                  <a:srgbClr val="808080"/>
                </a:highlight>
              </a:defRPr>
            </a:lvl1pPr>
          </a:lstStyle>
          <a:p>
            <a:r>
              <a:rPr lang="nb-NO" dirty="0"/>
              <a:t>Dra inn et bilde eller trykk på ikonet for å legge til. </a:t>
            </a:r>
            <a:br>
              <a:rPr lang="nb-NO" dirty="0"/>
            </a:br>
            <a:r>
              <a:rPr lang="nb-NO" dirty="0" err="1"/>
              <a:t>Justér</a:t>
            </a:r>
            <a:r>
              <a:rPr lang="nb-NO" dirty="0"/>
              <a:t> utsnittet på Bildeformat-fanen &gt; Beskjær</a:t>
            </a:r>
          </a:p>
        </p:txBody>
      </p:sp>
      <p:pic>
        <p:nvPicPr>
          <p:cNvPr id="5" name="Logo">
            <a:extLst>
              <a:ext uri="{FF2B5EF4-FFF2-40B4-BE49-F238E27FC236}">
                <a16:creationId xmlns:a16="http://schemas.microsoft.com/office/drawing/2014/main" id="{DA63E61D-7A10-4ECD-B587-8C948275F78D}"/>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7098" y="230076"/>
            <a:ext cx="1353378" cy="590400"/>
          </a:xfrm>
          <a:prstGeom prst="rect">
            <a:avLst/>
          </a:prstGeom>
        </p:spPr>
      </p:pic>
    </p:spTree>
    <p:extLst>
      <p:ext uri="{BB962C8B-B14F-4D97-AF65-F5344CB8AC3E}">
        <p14:creationId xmlns:p14="http://schemas.microsoft.com/office/powerpoint/2010/main" val="131391182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6" Type="http://schemas.openxmlformats.org/officeDocument/2006/relationships/image" Target="../media/image22.png"/><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theme" Target="../theme/theme2.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238135" y="6368062"/>
            <a:ext cx="343949" cy="222249"/>
          </a:xfrm>
          <a:prstGeom prst="rect">
            <a:avLst/>
          </a:prstGeom>
        </p:spPr>
        <p:txBody>
          <a:bodyPr vert="horz" lIns="0" tIns="0" rIns="0" bIns="0" rtlCol="0" anchor="ctr"/>
          <a:lstStyle>
            <a:lvl1pPr algn="r">
              <a:defRPr sz="1067">
                <a:solidFill>
                  <a:schemeClr val="tx1"/>
                </a:solidFill>
              </a:defRPr>
            </a:lvl1pPr>
          </a:lstStyle>
          <a:p>
            <a:fld id="{A334FB63-2F9F-7342-A585-059C0048F1BB}" type="slidenum">
              <a:rPr lang="nb-NO" noProof="0" smtClean="0"/>
              <a:pPr/>
              <a:t>‹#›</a:t>
            </a:fld>
            <a:endParaRPr lang="nb-NO" noProof="0"/>
          </a:p>
        </p:txBody>
      </p:sp>
      <p:sp>
        <p:nvSpPr>
          <p:cNvPr id="3" name="Text Placeholder 2"/>
          <p:cNvSpPr>
            <a:spLocks noGrp="1"/>
          </p:cNvSpPr>
          <p:nvPr>
            <p:ph type="body" idx="1"/>
          </p:nvPr>
        </p:nvSpPr>
        <p:spPr>
          <a:xfrm>
            <a:off x="673101" y="1989667"/>
            <a:ext cx="11048999" cy="4222752"/>
          </a:xfrm>
          <a:prstGeom prst="rect">
            <a:avLst/>
          </a:prstGeom>
        </p:spPr>
        <p:txBody>
          <a:bodyPr vert="horz" lIns="0" tIns="0" rIns="91440" bIns="45720" rtlCol="0">
            <a:noAutofit/>
          </a:bodyPr>
          <a:lstStyle/>
          <a:p>
            <a:pPr lvl="0"/>
            <a:r>
              <a:rPr lang="nb-NO" noProof="0" dirty="0"/>
              <a:t>Klikk for å redigere tekststiler i malen</a:t>
            </a:r>
          </a:p>
          <a:p>
            <a:pPr lvl="1"/>
            <a:r>
              <a:rPr lang="nb-NO" noProof="0" dirty="0"/>
              <a:t>Andre nivå</a:t>
            </a:r>
          </a:p>
        </p:txBody>
      </p:sp>
      <p:sp>
        <p:nvSpPr>
          <p:cNvPr id="4" name="Date Placeholder 3"/>
          <p:cNvSpPr>
            <a:spLocks noGrp="1"/>
          </p:cNvSpPr>
          <p:nvPr>
            <p:ph type="dt" sz="half" idx="2"/>
          </p:nvPr>
        </p:nvSpPr>
        <p:spPr>
          <a:xfrm>
            <a:off x="9990668" y="6368062"/>
            <a:ext cx="1731433" cy="222249"/>
          </a:xfrm>
          <a:prstGeom prst="rect">
            <a:avLst/>
          </a:prstGeom>
        </p:spPr>
        <p:txBody>
          <a:bodyPr vert="horz" lIns="0" tIns="0" rIns="0" bIns="0" rtlCol="0" anchor="ctr"/>
          <a:lstStyle>
            <a:lvl1pPr algn="l">
              <a:defRPr sz="1067">
                <a:solidFill>
                  <a:schemeClr val="tx1"/>
                </a:solidFill>
              </a:defRPr>
            </a:lvl1pPr>
          </a:lstStyle>
          <a:p>
            <a:pPr algn="r"/>
            <a:fld id="{428210E4-A18C-DB41-8504-41D57B500F94}" type="datetime1">
              <a:rPr lang="nb-NO" noProof="0" smtClean="0"/>
              <a:t>29.01.2026</a:t>
            </a:fld>
            <a:endParaRPr lang="nb-NO" noProof="0"/>
          </a:p>
        </p:txBody>
      </p:sp>
      <p:sp>
        <p:nvSpPr>
          <p:cNvPr id="5" name="Footer Placeholder 4"/>
          <p:cNvSpPr>
            <a:spLocks noGrp="1"/>
          </p:cNvSpPr>
          <p:nvPr>
            <p:ph type="ftr" sz="quarter" idx="3"/>
          </p:nvPr>
        </p:nvSpPr>
        <p:spPr>
          <a:xfrm>
            <a:off x="673101" y="6368062"/>
            <a:ext cx="9262531" cy="222249"/>
          </a:xfrm>
          <a:prstGeom prst="rect">
            <a:avLst/>
          </a:prstGeom>
        </p:spPr>
        <p:txBody>
          <a:bodyPr vert="horz" lIns="0" tIns="0" rIns="0" bIns="0" rtlCol="0" anchor="ctr"/>
          <a:lstStyle>
            <a:lvl1pPr algn="l">
              <a:defRPr sz="1067">
                <a:solidFill>
                  <a:schemeClr val="tx1"/>
                </a:solidFill>
              </a:defRPr>
            </a:lvl1pPr>
          </a:lstStyle>
          <a:p>
            <a:endParaRPr lang="nb-NO" noProof="0"/>
          </a:p>
        </p:txBody>
      </p:sp>
      <p:sp>
        <p:nvSpPr>
          <p:cNvPr id="2" name="Title Placeholder 1"/>
          <p:cNvSpPr>
            <a:spLocks noGrp="1"/>
          </p:cNvSpPr>
          <p:nvPr>
            <p:ph type="title"/>
          </p:nvPr>
        </p:nvSpPr>
        <p:spPr>
          <a:xfrm>
            <a:off x="673101" y="1124744"/>
            <a:ext cx="11048999" cy="621507"/>
          </a:xfrm>
          <a:prstGeom prst="rect">
            <a:avLst/>
          </a:prstGeom>
        </p:spPr>
        <p:txBody>
          <a:bodyPr vert="horz" wrap="square" lIns="0" tIns="0" rIns="90000" bIns="46800" rtlCol="0" anchor="t">
            <a:noAutofit/>
          </a:bodyPr>
          <a:lstStyle/>
          <a:p>
            <a:r>
              <a:rPr lang="nb-NO" noProof="0" dirty="0"/>
              <a:t>Klikk for å redigere tittel</a:t>
            </a:r>
          </a:p>
        </p:txBody>
      </p:sp>
      <p:pic>
        <p:nvPicPr>
          <p:cNvPr id="14" name="Bilde 13">
            <a:extLst>
              <a:ext uri="{FF2B5EF4-FFF2-40B4-BE49-F238E27FC236}">
                <a16:creationId xmlns:a16="http://schemas.microsoft.com/office/drawing/2014/main" id="{B69B7B6F-C403-7143-8EFC-7E762E13E804}"/>
              </a:ext>
            </a:extLst>
          </p:cNvPr>
          <p:cNvPicPr>
            <a:picLocks noChangeAspect="1"/>
          </p:cNvPicPr>
          <p:nvPr userDrawn="1"/>
        </p:nvPicPr>
        <p:blipFill>
          <a:blip r:embed="rId43"/>
          <a:stretch>
            <a:fillRect/>
          </a:stretch>
        </p:blipFill>
        <p:spPr>
          <a:xfrm>
            <a:off x="1" y="-11235"/>
            <a:ext cx="2190751" cy="936219"/>
          </a:xfrm>
          <a:prstGeom prst="rect">
            <a:avLst/>
          </a:prstGeom>
        </p:spPr>
      </p:pic>
    </p:spTree>
    <p:extLst>
      <p:ext uri="{BB962C8B-B14F-4D97-AF65-F5344CB8AC3E}">
        <p14:creationId xmlns:p14="http://schemas.microsoft.com/office/powerpoint/2010/main" val="123952423"/>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 id="2147483730"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 id="2147483739" r:id="rId32"/>
    <p:sldLayoutId id="2147483740" r:id="rId33"/>
    <p:sldLayoutId id="2147483741" r:id="rId34"/>
    <p:sldLayoutId id="2147483742" r:id="rId35"/>
    <p:sldLayoutId id="2147483743" r:id="rId36"/>
    <p:sldLayoutId id="2147483744" r:id="rId37"/>
    <p:sldLayoutId id="2147483745" r:id="rId38"/>
    <p:sldLayoutId id="2147483746" r:id="rId39"/>
    <p:sldLayoutId id="2147483747" r:id="rId40"/>
    <p:sldLayoutId id="2147483748" r:id="rId4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609585" rtl="0" eaLnBrk="1" latinLnBrk="0" hangingPunct="1">
        <a:spcBef>
          <a:spcPct val="0"/>
        </a:spcBef>
        <a:buNone/>
        <a:defRPr sz="3467" kern="1200" cap="none" baseline="0">
          <a:solidFill>
            <a:schemeClr val="accent1"/>
          </a:solidFill>
          <a:latin typeface="+mn-lt"/>
          <a:ea typeface="+mj-ea"/>
          <a:cs typeface="+mj-cs"/>
        </a:defRPr>
      </a:lvl1pPr>
    </p:titleStyle>
    <p:bodyStyle>
      <a:lvl1pPr marL="241294" indent="-241294" algn="l" defTabSz="609585" rtl="0" eaLnBrk="1" latinLnBrk="0" hangingPunct="1">
        <a:lnSpc>
          <a:spcPct val="100000"/>
        </a:lnSpc>
        <a:spcBef>
          <a:spcPts val="1333"/>
        </a:spcBef>
        <a:buClr>
          <a:schemeClr val="accent1"/>
        </a:buClr>
        <a:buFont typeface="Arial"/>
        <a:buChar char="•"/>
        <a:defRPr sz="2667" kern="1200">
          <a:solidFill>
            <a:schemeClr val="tx1"/>
          </a:solidFill>
          <a:latin typeface="+mn-lt"/>
          <a:ea typeface="+mn-ea"/>
          <a:cs typeface="+mn-cs"/>
        </a:defRPr>
      </a:lvl1pPr>
      <a:lvl2pPr marL="476239" indent="-234945" algn="l" defTabSz="609585" rtl="0" eaLnBrk="1" latinLnBrk="0" hangingPunct="1">
        <a:lnSpc>
          <a:spcPct val="100000"/>
        </a:lnSpc>
        <a:spcBef>
          <a:spcPts val="533"/>
        </a:spcBef>
        <a:buFont typeface="Arial"/>
        <a:buChar char="–"/>
        <a:defRPr sz="2400" kern="1200" baseline="0">
          <a:solidFill>
            <a:schemeClr val="tx1"/>
          </a:solidFill>
          <a:latin typeface="+mn-lt"/>
          <a:ea typeface="+mn-ea"/>
          <a:cs typeface="+mn-cs"/>
        </a:defRPr>
      </a:lvl2pPr>
      <a:lvl3pPr marL="717533" indent="-241294" algn="l" defTabSz="609585" rtl="0" eaLnBrk="1" latinLnBrk="0" hangingPunct="1">
        <a:lnSpc>
          <a:spcPct val="100000"/>
        </a:lnSpc>
        <a:spcBef>
          <a:spcPts val="533"/>
        </a:spcBef>
        <a:buFont typeface="Arial"/>
        <a:buChar char="•"/>
        <a:defRPr sz="2400" kern="1200">
          <a:solidFill>
            <a:schemeClr val="tx1"/>
          </a:solidFill>
          <a:latin typeface="+mn-lt"/>
          <a:ea typeface="+mn-ea"/>
          <a:cs typeface="+mn-cs"/>
        </a:defRPr>
      </a:lvl3pPr>
      <a:lvl4pPr marL="958827" indent="-241294" algn="l" defTabSz="609585" rtl="0" eaLnBrk="1" latinLnBrk="0" hangingPunct="1">
        <a:lnSpc>
          <a:spcPct val="100000"/>
        </a:lnSpc>
        <a:spcBef>
          <a:spcPts val="533"/>
        </a:spcBef>
        <a:buFont typeface="Arial"/>
        <a:buChar char="–"/>
        <a:defRPr sz="2400" kern="1200">
          <a:solidFill>
            <a:schemeClr val="tx1"/>
          </a:solidFill>
          <a:latin typeface="+mn-lt"/>
          <a:ea typeface="+mn-ea"/>
          <a:cs typeface="+mn-cs"/>
        </a:defRPr>
      </a:lvl4pPr>
      <a:lvl5pPr marL="1193770" indent="-234945" algn="l" defTabSz="609585" rtl="0" eaLnBrk="1" latinLnBrk="0" hangingPunct="1">
        <a:lnSpc>
          <a:spcPct val="100000"/>
        </a:lnSpc>
        <a:spcBef>
          <a:spcPts val="533"/>
        </a:spcBef>
        <a:buFont typeface="Arial"/>
        <a:buChar char="»"/>
        <a:defRPr sz="2400"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18">
          <p15:clr>
            <a:srgbClr val="F26B43"/>
          </p15:clr>
        </p15:guide>
        <p15:guide id="4" pos="5538">
          <p15:clr>
            <a:srgbClr val="F26B43"/>
          </p15:clr>
        </p15:guide>
        <p15:guide id="6" orient="horz" pos="2935">
          <p15:clr>
            <a:srgbClr val="F26B43"/>
          </p15:clr>
        </p15:guide>
        <p15:guide id="7" pos="2835">
          <p15:clr>
            <a:srgbClr val="F26B43"/>
          </p15:clr>
        </p15:guide>
        <p15:guide id="8" pos="2925">
          <p15:clr>
            <a:srgbClr val="F26B43"/>
          </p15:clr>
        </p15:guide>
        <p15:guide id="9" pos="3016">
          <p15:clr>
            <a:srgbClr val="F26B43"/>
          </p15:clr>
        </p15:guide>
        <p15:guide id="11" orient="horz" pos="940">
          <p15:clr>
            <a:srgbClr val="F26B43"/>
          </p15:clr>
        </p15:guide>
        <p15:guide id="14" pos="1035">
          <p15:clr>
            <a:srgbClr val="F26B43"/>
          </p15:clr>
        </p15:guide>
        <p15:guide id="16" orient="horz" pos="438">
          <p15:clr>
            <a:srgbClr val="F26B43"/>
          </p15:clr>
        </p15:guide>
        <p15:guide id="19" orient="horz" pos="528">
          <p15:clr>
            <a:srgbClr val="F26B43"/>
          </p15:clr>
        </p15:guide>
        <p15:guide id="20" orient="horz" pos="825">
          <p15:clr>
            <a:srgbClr val="F26B43"/>
          </p15:clr>
        </p15:guide>
        <p15:guide id="21" orient="horz" pos="3240">
          <p15:clr>
            <a:srgbClr val="F26B43"/>
          </p15:clr>
        </p15:guide>
        <p15:guide id="23" pos="3610">
          <p15:clr>
            <a:srgbClr val="F26B43"/>
          </p15:clr>
        </p15:guide>
        <p15:guide id="24" orient="horz" pos="21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8" name="ToolsToo_Slide" descr="ToolsToo_Slide">
            <a:extLst>
              <a:ext uri="{FF2B5EF4-FFF2-40B4-BE49-F238E27FC236}">
                <a16:creationId xmlns:a16="http://schemas.microsoft.com/office/drawing/2014/main" id="{D60E43FE-BCDA-4D44-B107-AA4F5AB4A8E3}"/>
              </a:ext>
            </a:extLst>
          </p:cNvPr>
          <p:cNvSpPr/>
          <p:nvPr userDrawn="1"/>
        </p:nvSpPr>
        <p:spPr>
          <a:xfrm>
            <a:off x="0" y="0"/>
            <a:ext cx="12192000" cy="68580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Placeholder 1"/>
          <p:cNvSpPr>
            <a:spLocks noGrp="1"/>
          </p:cNvSpPr>
          <p:nvPr>
            <p:ph type="title"/>
          </p:nvPr>
        </p:nvSpPr>
        <p:spPr>
          <a:xfrm>
            <a:off x="756000" y="723600"/>
            <a:ext cx="10371303" cy="747198"/>
          </a:xfrm>
          <a:prstGeom prst="rect">
            <a:avLst/>
          </a:prstGeom>
        </p:spPr>
        <p:txBody>
          <a:bodyPr vert="horz" lIns="90000" tIns="45720" rIns="90000" bIns="45720" rtlCol="0" anchor="t" anchorCtr="0">
            <a:normAutofit/>
          </a:bodyPr>
          <a:lstStyle/>
          <a:p>
            <a:r>
              <a:rPr lang="nb-NO" noProof="0" dirty="0"/>
              <a:t>Klikk for å redigere tittelstil</a:t>
            </a:r>
          </a:p>
        </p:txBody>
      </p:sp>
      <p:pic>
        <p:nvPicPr>
          <p:cNvPr id="12" name="Symbol">
            <a:extLst>
              <a:ext uri="{FF2B5EF4-FFF2-40B4-BE49-F238E27FC236}">
                <a16:creationId xmlns:a16="http://schemas.microsoft.com/office/drawing/2014/main" id="{0AABBEC1-8A85-4C36-997C-1A2CADA57BDD}"/>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1127303" y="327462"/>
            <a:ext cx="645397" cy="592200"/>
          </a:xfrm>
          <a:prstGeom prst="rect">
            <a:avLst/>
          </a:prstGeom>
        </p:spPr>
      </p:pic>
      <p:sp>
        <p:nvSpPr>
          <p:cNvPr id="7" name="webadresse" hidden="1">
            <a:extLst>
              <a:ext uri="{FF2B5EF4-FFF2-40B4-BE49-F238E27FC236}">
                <a16:creationId xmlns:a16="http://schemas.microsoft.com/office/drawing/2014/main" id="{C68BA0C6-A1EB-4FEA-9703-44825ACF4A37}"/>
              </a:ext>
            </a:extLst>
          </p:cNvPr>
          <p:cNvSpPr txBox="1">
            <a:spLocks/>
          </p:cNvSpPr>
          <p:nvPr userDrawn="1"/>
        </p:nvSpPr>
        <p:spPr>
          <a:xfrm>
            <a:off x="375444" y="6319050"/>
            <a:ext cx="1399112" cy="206371"/>
          </a:xfrm>
          <a:prstGeom prst="rect">
            <a:avLst/>
          </a:prstGeom>
        </p:spPr>
        <p:txBody>
          <a:bodyPr vert="horz" lIns="0" tIns="0" rIns="0" bIns="0" rtlCol="0" anchor="ctr">
            <a:noAutofit/>
          </a:bodyPr>
          <a:lstStyle>
            <a:defPPr>
              <a:defRPr lang="nb-NO"/>
            </a:defPPr>
            <a:lvl1pPr>
              <a:lnSpc>
                <a:spcPts val="3500"/>
              </a:lnSpc>
              <a:defRPr sz="2400">
                <a:solidFill>
                  <a:schemeClr val="tx2"/>
                </a:solidFill>
              </a:defRPr>
            </a:lvl1pPr>
          </a:lstStyle>
          <a:p>
            <a:pPr lvl="0"/>
            <a:r>
              <a:rPr lang="nb-NO" sz="1200" baseline="0" dirty="0"/>
              <a:t>asplan</a:t>
            </a:r>
            <a:r>
              <a:rPr lang="nb-NO" sz="1200" spc="-15" baseline="0" dirty="0"/>
              <a:t>viak.no</a:t>
            </a:r>
          </a:p>
        </p:txBody>
      </p:sp>
      <p:sp>
        <p:nvSpPr>
          <p:cNvPr id="5" name="Plassholder for tekst 4">
            <a:extLst>
              <a:ext uri="{FF2B5EF4-FFF2-40B4-BE49-F238E27FC236}">
                <a16:creationId xmlns:a16="http://schemas.microsoft.com/office/drawing/2014/main" id="{DF68F591-76A7-005A-36AF-6BE6C1EA0A64}"/>
              </a:ext>
            </a:extLst>
          </p:cNvPr>
          <p:cNvSpPr>
            <a:spLocks noGrp="1"/>
          </p:cNvSpPr>
          <p:nvPr>
            <p:ph type="body" idx="1"/>
          </p:nvPr>
        </p:nvSpPr>
        <p:spPr>
          <a:xfrm>
            <a:off x="756000" y="1656000"/>
            <a:ext cx="10515600" cy="5202000"/>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4"/>
            <a:r>
              <a:rPr lang="nb-NO" dirty="0"/>
              <a:t>Tredje nivå</a:t>
            </a:r>
          </a:p>
          <a:p>
            <a:pPr lvl="5"/>
            <a:r>
              <a:rPr lang="nb-NO" dirty="0"/>
              <a:t>Fjerde nivå</a:t>
            </a:r>
          </a:p>
        </p:txBody>
      </p:sp>
    </p:spTree>
    <p:extLst>
      <p:ext uri="{BB962C8B-B14F-4D97-AF65-F5344CB8AC3E}">
        <p14:creationId xmlns:p14="http://schemas.microsoft.com/office/powerpoint/2010/main" val="3633364579"/>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Lst>
  <p:hf sldNum="0" hdr="0" ftr="0" dt="0"/>
  <p:txStyles>
    <p:titleStyle>
      <a:lvl1pPr algn="l" defTabSz="914400" rtl="0" eaLnBrk="1" latinLnBrk="0" hangingPunct="1">
        <a:lnSpc>
          <a:spcPts val="3400"/>
        </a:lnSpc>
        <a:spcBef>
          <a:spcPct val="0"/>
        </a:spcBef>
        <a:buNone/>
        <a:defRPr sz="2950" kern="1200">
          <a:solidFill>
            <a:schemeClr val="tx2"/>
          </a:solidFill>
          <a:latin typeface="+mj-lt"/>
          <a:ea typeface="+mj-ea"/>
          <a:cs typeface="+mj-cs"/>
        </a:defRPr>
      </a:lvl1pPr>
    </p:titleStyle>
    <p:bodyStyle>
      <a:lvl1pPr marL="0" indent="-360000" algn="l" defTabSz="914400" rtl="0" eaLnBrk="1" fontAlgn="ctr" latinLnBrk="0" hangingPunct="1">
        <a:lnSpc>
          <a:spcPct val="124000"/>
        </a:lnSpc>
        <a:spcBef>
          <a:spcPts val="0"/>
        </a:spcBef>
        <a:spcAft>
          <a:spcPts val="600"/>
        </a:spcAft>
        <a:buSzPct val="150000"/>
        <a:buFont typeface="Arial" panose="020B0604020202020204" pitchFamily="34" charset="0"/>
        <a:buNone/>
        <a:tabLst/>
        <a:defRPr sz="1300" kern="1200">
          <a:solidFill>
            <a:schemeClr val="tx2"/>
          </a:solidFill>
          <a:latin typeface="+mn-lt"/>
          <a:ea typeface="+mn-ea"/>
          <a:cs typeface="+mn-cs"/>
        </a:defRPr>
      </a:lvl1pPr>
      <a:lvl2pPr marL="265113" indent="-360000" algn="l" defTabSz="914400" rtl="0" eaLnBrk="1" fontAlgn="ctr" latinLnBrk="0" hangingPunct="1">
        <a:lnSpc>
          <a:spcPct val="124000"/>
        </a:lnSpc>
        <a:spcBef>
          <a:spcPts val="0"/>
        </a:spcBef>
        <a:spcAft>
          <a:spcPts val="600"/>
        </a:spcAft>
        <a:buSzPct val="150000"/>
        <a:buFont typeface="Arial" panose="020B0604020202020204" pitchFamily="34" charset="0"/>
        <a:buChar char="•"/>
        <a:tabLst/>
        <a:defRPr lang="nb-NO" sz="1300" kern="1200" baseline="0" noProof="0" dirty="0" smtClean="0">
          <a:solidFill>
            <a:schemeClr val="tx2"/>
          </a:solidFill>
          <a:latin typeface="+mn-lt"/>
          <a:ea typeface="+mn-ea"/>
          <a:cs typeface="+mn-cs"/>
        </a:defRPr>
      </a:lvl2pPr>
      <a:lvl3pPr marL="0" indent="-258763" algn="l" defTabSz="914400" rtl="0" eaLnBrk="1" fontAlgn="ctr" latinLnBrk="0" hangingPunct="1">
        <a:lnSpc>
          <a:spcPct val="124000"/>
        </a:lnSpc>
        <a:spcBef>
          <a:spcPts val="0"/>
        </a:spcBef>
        <a:spcAft>
          <a:spcPts val="600"/>
        </a:spcAft>
        <a:buSzPct val="150000"/>
        <a:buFont typeface="Arial" panose="020B0604020202020204" pitchFamily="34" charset="0"/>
        <a:buChar char="•"/>
        <a:tabLst/>
        <a:defRPr sz="1400" kern="1200">
          <a:solidFill>
            <a:schemeClr val="tx2"/>
          </a:solidFill>
          <a:latin typeface="+mn-lt"/>
          <a:ea typeface="+mn-ea"/>
          <a:cs typeface="+mn-cs"/>
        </a:defRPr>
      </a:lvl3pPr>
      <a:lvl4pPr marL="0" indent="-258763" algn="l" defTabSz="914400" rtl="0" eaLnBrk="1" fontAlgn="ctr" latinLnBrk="0" hangingPunct="1">
        <a:lnSpc>
          <a:spcPct val="124000"/>
        </a:lnSpc>
        <a:spcBef>
          <a:spcPts val="0"/>
        </a:spcBef>
        <a:spcAft>
          <a:spcPts val="600"/>
        </a:spcAft>
        <a:buSzPct val="150000"/>
        <a:buFont typeface="Arial" panose="020B0604020202020204" pitchFamily="34" charset="0"/>
        <a:buChar char="•"/>
        <a:tabLst/>
        <a:defRPr sz="1400" kern="1200">
          <a:solidFill>
            <a:schemeClr val="tx2"/>
          </a:solidFill>
          <a:latin typeface="+mn-lt"/>
          <a:ea typeface="+mn-ea"/>
          <a:cs typeface="+mn-cs"/>
        </a:defRPr>
      </a:lvl4pPr>
      <a:lvl5pPr marL="628650" indent="-360000" algn="l" defTabSz="914400" rtl="0" eaLnBrk="1" fontAlgn="ctr" latinLnBrk="0" hangingPunct="1">
        <a:lnSpc>
          <a:spcPct val="124000"/>
        </a:lnSpc>
        <a:spcBef>
          <a:spcPts val="0"/>
        </a:spcBef>
        <a:spcAft>
          <a:spcPts val="600"/>
        </a:spcAft>
        <a:buSzPct val="150000"/>
        <a:buFont typeface="Arial" panose="020B0604020202020204" pitchFamily="34" charset="0"/>
        <a:buChar char="•"/>
        <a:tabLst/>
        <a:defRPr lang="nb-NO" sz="1300" kern="1200" baseline="0" noProof="0" dirty="0" smtClean="0">
          <a:solidFill>
            <a:schemeClr val="tx2"/>
          </a:solidFill>
          <a:latin typeface="+mn-lt"/>
          <a:ea typeface="+mn-ea"/>
          <a:cs typeface="+mn-cs"/>
        </a:defRPr>
      </a:lvl5pPr>
      <a:lvl6pPr marL="979488" indent="-360000" algn="l" defTabSz="914400" rtl="0" eaLnBrk="1" fontAlgn="ctr" latinLnBrk="0" hangingPunct="1">
        <a:lnSpc>
          <a:spcPct val="124000"/>
        </a:lnSpc>
        <a:spcBef>
          <a:spcPts val="0"/>
        </a:spcBef>
        <a:spcAft>
          <a:spcPts val="600"/>
        </a:spcAft>
        <a:buSzPct val="150000"/>
        <a:buFont typeface="Arial" panose="020B0604020202020204" pitchFamily="34" charset="0"/>
        <a:buChar char="•"/>
        <a:tabLst/>
        <a:defRPr lang="nb-NO" sz="1300" kern="1200" baseline="0" noProof="0" dirty="0" smtClean="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fontAlgn="ctr" latinLnBrk="0" hangingPunct="1">
        <a:defRPr sz="1800" kern="1200">
          <a:solidFill>
            <a:schemeClr val="tx1"/>
          </a:solidFill>
          <a:latin typeface="+mn-lt"/>
          <a:ea typeface="+mn-ea"/>
          <a:cs typeface="+mn-cs"/>
        </a:defRPr>
      </a:lvl1pPr>
      <a:lvl2pPr marL="457200" algn="l" defTabSz="914400" rtl="0" eaLnBrk="1" fontAlgn="ctr" latinLnBrk="0" hangingPunct="1">
        <a:defRPr sz="1800" kern="1200">
          <a:solidFill>
            <a:schemeClr val="tx1"/>
          </a:solidFill>
          <a:latin typeface="+mn-lt"/>
          <a:ea typeface="+mn-ea"/>
          <a:cs typeface="+mn-cs"/>
        </a:defRPr>
      </a:lvl2pPr>
      <a:lvl3pPr marL="914400" algn="l" defTabSz="914400" rtl="0" eaLnBrk="1" fontAlgn="ctr" latinLnBrk="0" hangingPunct="1">
        <a:defRPr sz="1800" kern="1200">
          <a:solidFill>
            <a:schemeClr val="tx1"/>
          </a:solidFill>
          <a:latin typeface="+mn-lt"/>
          <a:ea typeface="+mn-ea"/>
          <a:cs typeface="+mn-cs"/>
        </a:defRPr>
      </a:lvl3pPr>
      <a:lvl4pPr marL="1371600" algn="l" defTabSz="914400" rtl="0" eaLnBrk="1" fontAlgn="ctr" latinLnBrk="0" hangingPunct="1">
        <a:defRPr sz="1800" kern="1200">
          <a:solidFill>
            <a:schemeClr val="tx1"/>
          </a:solidFill>
          <a:latin typeface="+mn-lt"/>
          <a:ea typeface="+mn-ea"/>
          <a:cs typeface="+mn-cs"/>
        </a:defRPr>
      </a:lvl4pPr>
      <a:lvl5pPr marL="1828800" algn="l" defTabSz="914400" rtl="0" eaLnBrk="1" fontAlgn="ctr" latinLnBrk="0" hangingPunct="1">
        <a:defRPr sz="1800" kern="1200">
          <a:solidFill>
            <a:schemeClr val="tx1"/>
          </a:solidFill>
          <a:latin typeface="+mn-lt"/>
          <a:ea typeface="+mn-ea"/>
          <a:cs typeface="+mn-cs"/>
        </a:defRPr>
      </a:lvl5pPr>
      <a:lvl6pPr marL="2286000" algn="l" defTabSz="914400" rtl="0" eaLnBrk="1" fontAlgn="ctr"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72">
          <p15:clr>
            <a:srgbClr val="F26B43"/>
          </p15:clr>
        </p15:guide>
        <p15:guide id="2" pos="3668">
          <p15:clr>
            <a:srgbClr val="F26B43"/>
          </p15:clr>
        </p15:guide>
        <p15:guide id="3" pos="4012">
          <p15:clr>
            <a:srgbClr val="F26B43"/>
          </p15:clr>
        </p15:guide>
        <p15:guide id="4" pos="7200">
          <p15:clr>
            <a:srgbClr val="F26B43"/>
          </p15:clr>
        </p15:guide>
        <p15:guide id="5" pos="237">
          <p15:clr>
            <a:srgbClr val="FBAE40"/>
          </p15:clr>
        </p15:guide>
        <p15:guide id="6" pos="7444">
          <p15:clr>
            <a:srgbClr val="FBAE40"/>
          </p15:clr>
        </p15:guide>
        <p15:guide id="7" orient="horz" pos="1233">
          <p15:clr>
            <a:srgbClr val="F26B43"/>
          </p15:clr>
        </p15:guide>
        <p15:guide id="8" orient="horz" pos="1645">
          <p15:clr>
            <a:srgbClr val="F26B43"/>
          </p15:clr>
        </p15:guide>
        <p15:guide id="9" orient="horz" pos="3589">
          <p15:clr>
            <a:srgbClr val="F26B43"/>
          </p15:clr>
        </p15:guide>
        <p15:guide id="10" orient="horz" pos="4087">
          <p15:clr>
            <a:srgbClr val="FBAE40"/>
          </p15:clr>
        </p15:guide>
        <p15:guide id="11" orient="horz" pos="237">
          <p15:clr>
            <a:srgbClr val="FBAE40"/>
          </p15:clr>
        </p15:guide>
        <p15:guide id="12" orient="horz" pos="779">
          <p15:clr>
            <a:srgbClr val="F26B43"/>
          </p15:clr>
        </p15:guide>
        <p15:guide id="13" pos="2240">
          <p15:clr>
            <a:srgbClr val="F26B43"/>
          </p15:clr>
        </p15:guide>
        <p15:guide id="14" pos="1897">
          <p15:clr>
            <a:srgbClr val="F26B43"/>
          </p15:clr>
        </p15:guide>
        <p15:guide id="15" pos="5432">
          <p15:clr>
            <a:srgbClr val="F26B43"/>
          </p15:clr>
        </p15:guide>
        <p15:guide id="16" pos="577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39.png"/></Relationships>
</file>

<file path=ppt/slides/_rels/slide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8.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8.pn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8.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8.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8.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8.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Layout" Target="../diagrams/layout1.xml"/><Relationship Id="rId7" Type="http://schemas.openxmlformats.org/officeDocument/2006/relationships/image" Target="../media/image18.png"/><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0.png"/><Relationship Id="rId1" Type="http://schemas.openxmlformats.org/officeDocument/2006/relationships/slideLayout" Target="../slideLayouts/slideLayout21.xml"/><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1.png"/><Relationship Id="rId1" Type="http://schemas.openxmlformats.org/officeDocument/2006/relationships/slideLayout" Target="../slideLayouts/slideLayout21.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1">
            <a:extLst>
              <a:ext uri="{FF2B5EF4-FFF2-40B4-BE49-F238E27FC236}">
                <a16:creationId xmlns:a16="http://schemas.microsoft.com/office/drawing/2014/main" id="{780BD2CB-4AD4-3B44-80DF-86BF30DE0850}"/>
              </a:ext>
            </a:extLst>
          </p:cNvPr>
          <p:cNvSpPr>
            <a:spLocks noGrp="1"/>
          </p:cNvSpPr>
          <p:nvPr>
            <p:ph type="subTitle" idx="4294967295"/>
          </p:nvPr>
        </p:nvSpPr>
        <p:spPr>
          <a:xfrm>
            <a:off x="1346035" y="4121795"/>
            <a:ext cx="5710072" cy="305747"/>
          </a:xfrm>
        </p:spPr>
        <p:txBody>
          <a:bodyPr/>
          <a:lstStyle/>
          <a:p>
            <a:pPr marL="0" indent="0">
              <a:buNone/>
            </a:pPr>
            <a:r>
              <a:rPr lang="nb-NO" sz="1200" dirty="0"/>
              <a:t>Avdeling for rådgivning og tidlig fase - seksjon for Arealutvikling og transformasjon</a:t>
            </a:r>
          </a:p>
        </p:txBody>
      </p:sp>
      <p:sp>
        <p:nvSpPr>
          <p:cNvPr id="3" name="Tittel 2">
            <a:extLst>
              <a:ext uri="{FF2B5EF4-FFF2-40B4-BE49-F238E27FC236}">
                <a16:creationId xmlns:a16="http://schemas.microsoft.com/office/drawing/2014/main" id="{CCB0263D-4C9E-AE45-9C8A-B28B3C783758}"/>
              </a:ext>
            </a:extLst>
          </p:cNvPr>
          <p:cNvSpPr>
            <a:spLocks noGrp="1"/>
          </p:cNvSpPr>
          <p:nvPr>
            <p:ph type="ctrTitle"/>
          </p:nvPr>
        </p:nvSpPr>
        <p:spPr>
          <a:xfrm>
            <a:off x="1346034" y="1989667"/>
            <a:ext cx="6076777" cy="1881044"/>
          </a:xfrm>
        </p:spPr>
        <p:txBody>
          <a:bodyPr>
            <a:normAutofit/>
          </a:bodyPr>
          <a:lstStyle/>
          <a:p>
            <a:r>
              <a:rPr lang="nb-NO" sz="2200" dirty="0"/>
              <a:t>Høgskolen i Østfold campus Halden Arealutvikling </a:t>
            </a:r>
            <a:br>
              <a:rPr lang="nb-NO" sz="2400" dirty="0"/>
            </a:br>
            <a:r>
              <a:rPr lang="nb-NO" sz="2000" dirty="0"/>
              <a:t>Fase 2 Arealkonsept</a:t>
            </a:r>
            <a:br>
              <a:rPr lang="nb-NO" sz="2000" dirty="0"/>
            </a:br>
            <a:r>
              <a:rPr lang="nb-NO" sz="2000" dirty="0"/>
              <a:t>Brukerinvolveringsplan</a:t>
            </a:r>
            <a:br>
              <a:rPr lang="nb-NO" sz="1800" dirty="0"/>
            </a:br>
            <a:br>
              <a:rPr lang="nb-NO" sz="2400" dirty="0"/>
            </a:br>
            <a:r>
              <a:rPr lang="nb-NO" sz="1800" dirty="0"/>
              <a:t>Arbeidsbeskrivelser, involvering og kommunikasjon - fase 2</a:t>
            </a:r>
            <a:br>
              <a:rPr lang="nb-NO" sz="1700" dirty="0"/>
            </a:br>
            <a:r>
              <a:rPr lang="nb-NO" sz="1300" dirty="0"/>
              <a:t>Versjon 2 – 19.12.25</a:t>
            </a:r>
          </a:p>
        </p:txBody>
      </p:sp>
      <p:pic>
        <p:nvPicPr>
          <p:cNvPr id="5" name="Bilde 4">
            <a:extLst>
              <a:ext uri="{FF2B5EF4-FFF2-40B4-BE49-F238E27FC236}">
                <a16:creationId xmlns:a16="http://schemas.microsoft.com/office/drawing/2014/main" id="{9C05AEAC-DD7C-411D-FBBA-BB499D74EC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9747" y="1184337"/>
            <a:ext cx="1643064" cy="453192"/>
          </a:xfrm>
          <a:prstGeom prst="rect">
            <a:avLst/>
          </a:prstGeom>
        </p:spPr>
      </p:pic>
      <p:grpSp>
        <p:nvGrpSpPr>
          <p:cNvPr id="6" name="Grupp 26">
            <a:extLst>
              <a:ext uri="{FF2B5EF4-FFF2-40B4-BE49-F238E27FC236}">
                <a16:creationId xmlns:a16="http://schemas.microsoft.com/office/drawing/2014/main" id="{70AB7C24-34DD-0227-A036-4A9B5445C0F3}"/>
              </a:ext>
            </a:extLst>
          </p:cNvPr>
          <p:cNvGrpSpPr>
            <a:grpSpLocks noChangeAspect="1"/>
          </p:cNvGrpSpPr>
          <p:nvPr/>
        </p:nvGrpSpPr>
        <p:grpSpPr>
          <a:xfrm>
            <a:off x="4947688" y="1297412"/>
            <a:ext cx="832059" cy="236247"/>
            <a:chOff x="2157473" y="2308603"/>
            <a:chExt cx="7872352" cy="2235200"/>
          </a:xfrm>
        </p:grpSpPr>
        <p:sp>
          <p:nvSpPr>
            <p:cNvPr id="7" name="Frihandsfigur 13">
              <a:extLst>
                <a:ext uri="{FF2B5EF4-FFF2-40B4-BE49-F238E27FC236}">
                  <a16:creationId xmlns:a16="http://schemas.microsoft.com/office/drawing/2014/main" id="{913E252B-7193-980F-A13C-5511FA7476D4}"/>
                </a:ext>
              </a:extLst>
            </p:cNvPr>
            <p:cNvSpPr/>
            <p:nvPr/>
          </p:nvSpPr>
          <p:spPr>
            <a:xfrm>
              <a:off x="6510020" y="2875915"/>
              <a:ext cx="857250" cy="1104900"/>
            </a:xfrm>
            <a:custGeom>
              <a:avLst/>
              <a:gdLst>
                <a:gd name="connsiteX0" fmla="*/ 0 w 857250"/>
                <a:gd name="connsiteY0" fmla="*/ 1106170 h 1104900"/>
                <a:gd name="connsiteX1" fmla="*/ 0 w 857250"/>
                <a:gd name="connsiteY1" fmla="*/ 0 h 1104900"/>
                <a:gd name="connsiteX2" fmla="*/ 862330 w 857250"/>
                <a:gd name="connsiteY2" fmla="*/ 0 h 1104900"/>
                <a:gd name="connsiteX3" fmla="*/ 862330 w 857250"/>
                <a:gd name="connsiteY3" fmla="*/ 128270 h 1104900"/>
                <a:gd name="connsiteX4" fmla="*/ 161290 w 857250"/>
                <a:gd name="connsiteY4" fmla="*/ 128270 h 1104900"/>
                <a:gd name="connsiteX5" fmla="*/ 135890 w 857250"/>
                <a:gd name="connsiteY5" fmla="*/ 153670 h 1104900"/>
                <a:gd name="connsiteX6" fmla="*/ 135890 w 857250"/>
                <a:gd name="connsiteY6" fmla="*/ 499110 h 1104900"/>
                <a:gd name="connsiteX7" fmla="*/ 161290 w 857250"/>
                <a:gd name="connsiteY7" fmla="*/ 524510 h 1104900"/>
                <a:gd name="connsiteX8" fmla="*/ 728345 w 857250"/>
                <a:gd name="connsiteY8" fmla="*/ 524510 h 1104900"/>
                <a:gd name="connsiteX9" fmla="*/ 728345 w 857250"/>
                <a:gd name="connsiteY9" fmla="*/ 643255 h 1104900"/>
                <a:gd name="connsiteX10" fmla="*/ 161290 w 857250"/>
                <a:gd name="connsiteY10" fmla="*/ 643255 h 1104900"/>
                <a:gd name="connsiteX11" fmla="*/ 135890 w 857250"/>
                <a:gd name="connsiteY11" fmla="*/ 668655 h 1104900"/>
                <a:gd name="connsiteX12" fmla="*/ 135890 w 857250"/>
                <a:gd name="connsiteY12" fmla="*/ 110617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250" h="1104900">
                  <a:moveTo>
                    <a:pt x="0" y="1106170"/>
                  </a:moveTo>
                  <a:lnTo>
                    <a:pt x="0" y="0"/>
                  </a:lnTo>
                  <a:lnTo>
                    <a:pt x="862330" y="0"/>
                  </a:lnTo>
                  <a:lnTo>
                    <a:pt x="862330" y="128270"/>
                  </a:lnTo>
                  <a:lnTo>
                    <a:pt x="161290" y="128270"/>
                  </a:lnTo>
                  <a:lnTo>
                    <a:pt x="135890" y="153670"/>
                  </a:lnTo>
                  <a:lnTo>
                    <a:pt x="135890" y="499110"/>
                  </a:lnTo>
                  <a:lnTo>
                    <a:pt x="161290" y="524510"/>
                  </a:lnTo>
                  <a:lnTo>
                    <a:pt x="728345" y="524510"/>
                  </a:lnTo>
                  <a:lnTo>
                    <a:pt x="728345" y="643255"/>
                  </a:lnTo>
                  <a:lnTo>
                    <a:pt x="161290" y="643255"/>
                  </a:lnTo>
                  <a:lnTo>
                    <a:pt x="135890" y="668655"/>
                  </a:lnTo>
                  <a:lnTo>
                    <a:pt x="135890" y="1106170"/>
                  </a:lnTo>
                  <a:close/>
                </a:path>
              </a:pathLst>
            </a:custGeom>
            <a:solidFill>
              <a:srgbClr val="000100"/>
            </a:solidFill>
            <a:ln w="6350" cap="flat">
              <a:noFill/>
              <a:prstDash val="solid"/>
              <a:miter/>
            </a:ln>
          </p:spPr>
          <p:txBody>
            <a:bodyPr rtlCol="0" anchor="ctr"/>
            <a:lstStyle/>
            <a:p>
              <a:endParaRPr lang="en-GB" dirty="0"/>
            </a:p>
          </p:txBody>
        </p:sp>
        <p:sp>
          <p:nvSpPr>
            <p:cNvPr id="8" name="Frihandsfigur 14">
              <a:extLst>
                <a:ext uri="{FF2B5EF4-FFF2-40B4-BE49-F238E27FC236}">
                  <a16:creationId xmlns:a16="http://schemas.microsoft.com/office/drawing/2014/main" id="{37196C21-9A2C-D696-C608-0CA66C7078F2}"/>
                </a:ext>
              </a:extLst>
            </p:cNvPr>
            <p:cNvSpPr/>
            <p:nvPr/>
          </p:nvSpPr>
          <p:spPr>
            <a:xfrm>
              <a:off x="5033645" y="2875915"/>
              <a:ext cx="1149350" cy="1104900"/>
            </a:xfrm>
            <a:custGeom>
              <a:avLst/>
              <a:gdLst>
                <a:gd name="connsiteX0" fmla="*/ 1001395 w 1149350"/>
                <a:gd name="connsiteY0" fmla="*/ 1106170 h 1104900"/>
                <a:gd name="connsiteX1" fmla="*/ 854710 w 1149350"/>
                <a:gd name="connsiteY1" fmla="*/ 774065 h 1104900"/>
                <a:gd name="connsiteX2" fmla="*/ 417830 w 1149350"/>
                <a:gd name="connsiteY2" fmla="*/ 774065 h 1104900"/>
                <a:gd name="connsiteX3" fmla="*/ 470535 w 1149350"/>
                <a:gd name="connsiteY3" fmla="*/ 655320 h 1104900"/>
                <a:gd name="connsiteX4" fmla="*/ 802640 w 1149350"/>
                <a:gd name="connsiteY4" fmla="*/ 655320 h 1104900"/>
                <a:gd name="connsiteX5" fmla="*/ 588645 w 1149350"/>
                <a:gd name="connsiteY5" fmla="*/ 182880 h 1104900"/>
                <a:gd name="connsiteX6" fmla="*/ 551180 w 1149350"/>
                <a:gd name="connsiteY6" fmla="*/ 182880 h 1104900"/>
                <a:gd name="connsiteX7" fmla="*/ 139700 w 1149350"/>
                <a:gd name="connsiteY7" fmla="*/ 1106170 h 1104900"/>
                <a:gd name="connsiteX8" fmla="*/ 0 w 1149350"/>
                <a:gd name="connsiteY8" fmla="*/ 1106170 h 1104900"/>
                <a:gd name="connsiteX9" fmla="*/ 509270 w 1149350"/>
                <a:gd name="connsiteY9" fmla="*/ 0 h 1104900"/>
                <a:gd name="connsiteX10" fmla="*/ 640715 w 1149350"/>
                <a:gd name="connsiteY10" fmla="*/ 0 h 1104900"/>
                <a:gd name="connsiteX11" fmla="*/ 1149350 w 1149350"/>
                <a:gd name="connsiteY11" fmla="*/ 110617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9350" h="1104900">
                  <a:moveTo>
                    <a:pt x="1001395" y="1106170"/>
                  </a:moveTo>
                  <a:lnTo>
                    <a:pt x="854710" y="774065"/>
                  </a:lnTo>
                  <a:lnTo>
                    <a:pt x="417830" y="774065"/>
                  </a:lnTo>
                  <a:lnTo>
                    <a:pt x="470535" y="655320"/>
                  </a:lnTo>
                  <a:lnTo>
                    <a:pt x="802640" y="655320"/>
                  </a:lnTo>
                  <a:lnTo>
                    <a:pt x="588645" y="182880"/>
                  </a:lnTo>
                  <a:lnTo>
                    <a:pt x="551180" y="182880"/>
                  </a:lnTo>
                  <a:lnTo>
                    <a:pt x="139700" y="1106170"/>
                  </a:lnTo>
                  <a:lnTo>
                    <a:pt x="0" y="1106170"/>
                  </a:lnTo>
                  <a:lnTo>
                    <a:pt x="509270" y="0"/>
                  </a:lnTo>
                  <a:lnTo>
                    <a:pt x="640715" y="0"/>
                  </a:lnTo>
                  <a:lnTo>
                    <a:pt x="1149350" y="1106170"/>
                  </a:lnTo>
                  <a:close/>
                </a:path>
              </a:pathLst>
            </a:custGeom>
            <a:solidFill>
              <a:srgbClr val="000100"/>
            </a:solidFill>
            <a:ln w="6350" cap="flat">
              <a:noFill/>
              <a:prstDash val="solid"/>
              <a:miter/>
            </a:ln>
          </p:spPr>
          <p:txBody>
            <a:bodyPr rtlCol="0" anchor="ctr"/>
            <a:lstStyle/>
            <a:p>
              <a:endParaRPr lang="en-GB" dirty="0"/>
            </a:p>
          </p:txBody>
        </p:sp>
        <p:sp>
          <p:nvSpPr>
            <p:cNvPr id="9" name="Frihandsfigur 15">
              <a:extLst>
                <a:ext uri="{FF2B5EF4-FFF2-40B4-BE49-F238E27FC236}">
                  <a16:creationId xmlns:a16="http://schemas.microsoft.com/office/drawing/2014/main" id="{B94D0F5F-1A02-B925-0753-F14938028105}"/>
                </a:ext>
              </a:extLst>
            </p:cNvPr>
            <p:cNvSpPr/>
            <p:nvPr/>
          </p:nvSpPr>
          <p:spPr>
            <a:xfrm>
              <a:off x="7737475" y="2875915"/>
              <a:ext cx="1028700" cy="1104900"/>
            </a:xfrm>
            <a:custGeom>
              <a:avLst/>
              <a:gdLst>
                <a:gd name="connsiteX0" fmla="*/ 875665 w 1028700"/>
                <a:gd name="connsiteY0" fmla="*/ 1106170 h 1104900"/>
                <a:gd name="connsiteX1" fmla="*/ 559435 w 1028700"/>
                <a:gd name="connsiteY1" fmla="*/ 643890 h 1104900"/>
                <a:gd name="connsiteX2" fmla="*/ 254000 w 1028700"/>
                <a:gd name="connsiteY2" fmla="*/ 643890 h 1104900"/>
                <a:gd name="connsiteX3" fmla="*/ 254000 w 1028700"/>
                <a:gd name="connsiteY3" fmla="*/ 525145 h 1104900"/>
                <a:gd name="connsiteX4" fmla="*/ 640715 w 1028700"/>
                <a:gd name="connsiteY4" fmla="*/ 525145 h 1104900"/>
                <a:gd name="connsiteX5" fmla="*/ 858520 w 1028700"/>
                <a:gd name="connsiteY5" fmla="*/ 321310 h 1104900"/>
                <a:gd name="connsiteX6" fmla="*/ 804545 w 1028700"/>
                <a:gd name="connsiteY6" fmla="*/ 188595 h 1104900"/>
                <a:gd name="connsiteX7" fmla="*/ 603885 w 1028700"/>
                <a:gd name="connsiteY7" fmla="*/ 118745 h 1104900"/>
                <a:gd name="connsiteX8" fmla="*/ 161290 w 1028700"/>
                <a:gd name="connsiteY8" fmla="*/ 118745 h 1104900"/>
                <a:gd name="connsiteX9" fmla="*/ 135890 w 1028700"/>
                <a:gd name="connsiteY9" fmla="*/ 144145 h 1104900"/>
                <a:gd name="connsiteX10" fmla="*/ 135890 w 1028700"/>
                <a:gd name="connsiteY10" fmla="*/ 1106170 h 1104900"/>
                <a:gd name="connsiteX11" fmla="*/ 0 w 1028700"/>
                <a:gd name="connsiteY11" fmla="*/ 1106170 h 1104900"/>
                <a:gd name="connsiteX12" fmla="*/ 0 w 1028700"/>
                <a:gd name="connsiteY12" fmla="*/ 0 h 1104900"/>
                <a:gd name="connsiteX13" fmla="*/ 603885 w 1028700"/>
                <a:gd name="connsiteY13" fmla="*/ 0 h 1104900"/>
                <a:gd name="connsiteX14" fmla="*/ 909955 w 1028700"/>
                <a:gd name="connsiteY14" fmla="*/ 109855 h 1104900"/>
                <a:gd name="connsiteX15" fmla="*/ 993140 w 1028700"/>
                <a:gd name="connsiteY15" fmla="*/ 322580 h 1104900"/>
                <a:gd name="connsiteX16" fmla="*/ 739775 w 1028700"/>
                <a:gd name="connsiteY16" fmla="*/ 625475 h 1104900"/>
                <a:gd name="connsiteX17" fmla="*/ 710565 w 1028700"/>
                <a:gd name="connsiteY17" fmla="*/ 632460 h 1104900"/>
                <a:gd name="connsiteX18" fmla="*/ 701675 w 1028700"/>
                <a:gd name="connsiteY18" fmla="*/ 634365 h 1104900"/>
                <a:gd name="connsiteX19" fmla="*/ 1030605 w 1028700"/>
                <a:gd name="connsiteY19" fmla="*/ 1106170 h 1104900"/>
                <a:gd name="connsiteX20" fmla="*/ 875665 w 1028700"/>
                <a:gd name="connsiteY20" fmla="*/ 110617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28700" h="1104900">
                  <a:moveTo>
                    <a:pt x="875665" y="1106170"/>
                  </a:moveTo>
                  <a:lnTo>
                    <a:pt x="559435" y="643890"/>
                  </a:lnTo>
                  <a:lnTo>
                    <a:pt x="254000" y="643890"/>
                  </a:lnTo>
                  <a:lnTo>
                    <a:pt x="254000" y="525145"/>
                  </a:lnTo>
                  <a:lnTo>
                    <a:pt x="640715" y="525145"/>
                  </a:lnTo>
                  <a:cubicBezTo>
                    <a:pt x="762635" y="525145"/>
                    <a:pt x="858520" y="435610"/>
                    <a:pt x="858520" y="321310"/>
                  </a:cubicBezTo>
                  <a:cubicBezTo>
                    <a:pt x="858520" y="272415"/>
                    <a:pt x="839470" y="225425"/>
                    <a:pt x="804545" y="188595"/>
                  </a:cubicBezTo>
                  <a:cubicBezTo>
                    <a:pt x="742950" y="127000"/>
                    <a:pt x="668655" y="118745"/>
                    <a:pt x="603885" y="118745"/>
                  </a:cubicBezTo>
                  <a:lnTo>
                    <a:pt x="161290" y="118745"/>
                  </a:lnTo>
                  <a:lnTo>
                    <a:pt x="135890" y="144145"/>
                  </a:lnTo>
                  <a:lnTo>
                    <a:pt x="135890" y="1106170"/>
                  </a:lnTo>
                  <a:lnTo>
                    <a:pt x="0" y="1106170"/>
                  </a:lnTo>
                  <a:lnTo>
                    <a:pt x="0" y="0"/>
                  </a:lnTo>
                  <a:lnTo>
                    <a:pt x="603885" y="0"/>
                  </a:lnTo>
                  <a:cubicBezTo>
                    <a:pt x="739140" y="0"/>
                    <a:pt x="839470" y="36195"/>
                    <a:pt x="909955" y="109855"/>
                  </a:cubicBezTo>
                  <a:cubicBezTo>
                    <a:pt x="964565" y="167640"/>
                    <a:pt x="993140" y="241300"/>
                    <a:pt x="993140" y="322580"/>
                  </a:cubicBezTo>
                  <a:cubicBezTo>
                    <a:pt x="993140" y="466725"/>
                    <a:pt x="895985" y="582930"/>
                    <a:pt x="739775" y="625475"/>
                  </a:cubicBezTo>
                  <a:cubicBezTo>
                    <a:pt x="735965" y="626745"/>
                    <a:pt x="726440" y="629285"/>
                    <a:pt x="710565" y="632460"/>
                  </a:cubicBezTo>
                  <a:lnTo>
                    <a:pt x="701675" y="634365"/>
                  </a:lnTo>
                  <a:lnTo>
                    <a:pt x="1030605" y="1106170"/>
                  </a:lnTo>
                  <a:lnTo>
                    <a:pt x="875665" y="1106170"/>
                  </a:lnTo>
                  <a:close/>
                </a:path>
              </a:pathLst>
            </a:custGeom>
            <a:solidFill>
              <a:srgbClr val="000100"/>
            </a:solidFill>
            <a:ln w="6350" cap="flat">
              <a:noFill/>
              <a:prstDash val="solid"/>
              <a:miter/>
            </a:ln>
          </p:spPr>
          <p:txBody>
            <a:bodyPr rtlCol="0" anchor="ctr"/>
            <a:lstStyle/>
            <a:p>
              <a:endParaRPr lang="en-GB" dirty="0"/>
            </a:p>
          </p:txBody>
        </p:sp>
        <p:sp>
          <p:nvSpPr>
            <p:cNvPr id="10" name="Frihandsfigur 16">
              <a:extLst>
                <a:ext uri="{FF2B5EF4-FFF2-40B4-BE49-F238E27FC236}">
                  <a16:creationId xmlns:a16="http://schemas.microsoft.com/office/drawing/2014/main" id="{30337277-B30A-F575-3D1E-3FBC53DC7444}"/>
                </a:ext>
              </a:extLst>
            </p:cNvPr>
            <p:cNvSpPr/>
            <p:nvPr/>
          </p:nvSpPr>
          <p:spPr>
            <a:xfrm>
              <a:off x="8982075" y="2875915"/>
              <a:ext cx="1047750" cy="1104900"/>
            </a:xfrm>
            <a:custGeom>
              <a:avLst/>
              <a:gdLst>
                <a:gd name="connsiteX0" fmla="*/ 459105 w 1047750"/>
                <a:gd name="connsiteY0" fmla="*/ 1106170 h 1104900"/>
                <a:gd name="connsiteX1" fmla="*/ 459105 w 1047750"/>
                <a:gd name="connsiteY1" fmla="*/ 654050 h 1104900"/>
                <a:gd name="connsiteX2" fmla="*/ 0 w 1047750"/>
                <a:gd name="connsiteY2" fmla="*/ 0 h 1104900"/>
                <a:gd name="connsiteX3" fmla="*/ 155575 w 1047750"/>
                <a:gd name="connsiteY3" fmla="*/ 0 h 1104900"/>
                <a:gd name="connsiteX4" fmla="*/ 511810 w 1047750"/>
                <a:gd name="connsiteY4" fmla="*/ 512445 h 1104900"/>
                <a:gd name="connsiteX5" fmla="*/ 542925 w 1047750"/>
                <a:gd name="connsiteY5" fmla="*/ 512445 h 1104900"/>
                <a:gd name="connsiteX6" fmla="*/ 897890 w 1047750"/>
                <a:gd name="connsiteY6" fmla="*/ 0 h 1104900"/>
                <a:gd name="connsiteX7" fmla="*/ 1053465 w 1047750"/>
                <a:gd name="connsiteY7" fmla="*/ 0 h 1104900"/>
                <a:gd name="connsiteX8" fmla="*/ 594360 w 1047750"/>
                <a:gd name="connsiteY8" fmla="*/ 654050 h 1104900"/>
                <a:gd name="connsiteX9" fmla="*/ 594360 w 1047750"/>
                <a:gd name="connsiteY9" fmla="*/ 110617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750" h="1104900">
                  <a:moveTo>
                    <a:pt x="459105" y="1106170"/>
                  </a:moveTo>
                  <a:lnTo>
                    <a:pt x="459105" y="654050"/>
                  </a:lnTo>
                  <a:lnTo>
                    <a:pt x="0" y="0"/>
                  </a:lnTo>
                  <a:lnTo>
                    <a:pt x="155575" y="0"/>
                  </a:lnTo>
                  <a:lnTo>
                    <a:pt x="511810" y="512445"/>
                  </a:lnTo>
                  <a:lnTo>
                    <a:pt x="542925" y="512445"/>
                  </a:lnTo>
                  <a:lnTo>
                    <a:pt x="897890" y="0"/>
                  </a:lnTo>
                  <a:lnTo>
                    <a:pt x="1053465" y="0"/>
                  </a:lnTo>
                  <a:lnTo>
                    <a:pt x="594360" y="654050"/>
                  </a:lnTo>
                  <a:lnTo>
                    <a:pt x="594360" y="1106170"/>
                  </a:lnTo>
                  <a:close/>
                </a:path>
              </a:pathLst>
            </a:custGeom>
            <a:solidFill>
              <a:srgbClr val="000100"/>
            </a:solidFill>
            <a:ln w="6350" cap="flat">
              <a:noFill/>
              <a:prstDash val="solid"/>
              <a:miter/>
            </a:ln>
          </p:spPr>
          <p:txBody>
            <a:bodyPr rtlCol="0" anchor="ctr"/>
            <a:lstStyle/>
            <a:p>
              <a:endParaRPr lang="en-GB" dirty="0"/>
            </a:p>
          </p:txBody>
        </p:sp>
        <p:sp>
          <p:nvSpPr>
            <p:cNvPr id="11" name="Frihandsfigur 25">
              <a:extLst>
                <a:ext uri="{FF2B5EF4-FFF2-40B4-BE49-F238E27FC236}">
                  <a16:creationId xmlns:a16="http://schemas.microsoft.com/office/drawing/2014/main" id="{52B81B4C-F5DB-92BE-FE50-24D8C276484E}"/>
                </a:ext>
              </a:extLst>
            </p:cNvPr>
            <p:cNvSpPr/>
            <p:nvPr/>
          </p:nvSpPr>
          <p:spPr>
            <a:xfrm>
              <a:off x="2157473" y="2308603"/>
              <a:ext cx="2235200" cy="2235200"/>
            </a:xfrm>
            <a:custGeom>
              <a:avLst/>
              <a:gdLst>
                <a:gd name="connsiteX0" fmla="*/ 1970027 w 2235200"/>
                <a:gd name="connsiteY0" fmla="*/ 393957 h 2235200"/>
                <a:gd name="connsiteX1" fmla="*/ 393957 w 2235200"/>
                <a:gd name="connsiteY1" fmla="*/ 266322 h 2235200"/>
                <a:gd name="connsiteX2" fmla="*/ 266322 w 2235200"/>
                <a:gd name="connsiteY2" fmla="*/ 1842392 h 2235200"/>
                <a:gd name="connsiteX3" fmla="*/ 1842393 w 2235200"/>
                <a:gd name="connsiteY3" fmla="*/ 1970027 h 2235200"/>
                <a:gd name="connsiteX4" fmla="*/ 1970027 w 2235200"/>
                <a:gd name="connsiteY4" fmla="*/ 393957 h 2235200"/>
                <a:gd name="connsiteX5" fmla="*/ 464442 w 2235200"/>
                <a:gd name="connsiteY5" fmla="*/ 349507 h 2235200"/>
                <a:gd name="connsiteX6" fmla="*/ 1777622 w 2235200"/>
                <a:gd name="connsiteY6" fmla="*/ 354587 h 2235200"/>
                <a:gd name="connsiteX7" fmla="*/ 160277 w 2235200"/>
                <a:gd name="connsiteY7" fmla="*/ 802262 h 2235200"/>
                <a:gd name="connsiteX8" fmla="*/ 464442 w 2235200"/>
                <a:gd name="connsiteY8" fmla="*/ 349507 h 2235200"/>
                <a:gd name="connsiteX9" fmla="*/ 349507 w 2235200"/>
                <a:gd name="connsiteY9" fmla="*/ 1771907 h 2235200"/>
                <a:gd name="connsiteX10" fmla="*/ 116462 w 2235200"/>
                <a:gd name="connsiteY10" fmla="*/ 1001652 h 2235200"/>
                <a:gd name="connsiteX11" fmla="*/ 660657 w 2235200"/>
                <a:gd name="connsiteY11" fmla="*/ 1279782 h 2235200"/>
                <a:gd name="connsiteX12" fmla="*/ 748922 w 2235200"/>
                <a:gd name="connsiteY12" fmla="*/ 1204852 h 2235200"/>
                <a:gd name="connsiteX13" fmla="*/ 197107 w 2235200"/>
                <a:gd name="connsiteY13" fmla="*/ 922912 h 2235200"/>
                <a:gd name="connsiteX14" fmla="*/ 199647 w 2235200"/>
                <a:gd name="connsiteY14" fmla="*/ 904497 h 2235200"/>
                <a:gd name="connsiteX15" fmla="*/ 1767462 w 2235200"/>
                <a:gd name="connsiteY15" fmla="*/ 470157 h 2235200"/>
                <a:gd name="connsiteX16" fmla="*/ 1779527 w 2235200"/>
                <a:gd name="connsiteY16" fmla="*/ 484762 h 2235200"/>
                <a:gd name="connsiteX17" fmla="*/ 775592 w 2235200"/>
                <a:gd name="connsiteY17" fmla="*/ 1338202 h 2235200"/>
                <a:gd name="connsiteX18" fmla="*/ 1072137 w 2235200"/>
                <a:gd name="connsiteY18" fmla="*/ 2125602 h 2235200"/>
                <a:gd name="connsiteX19" fmla="*/ 349507 w 2235200"/>
                <a:gd name="connsiteY19" fmla="*/ 1771907 h 2235200"/>
                <a:gd name="connsiteX20" fmla="*/ 1162943 w 2235200"/>
                <a:gd name="connsiteY20" fmla="*/ 2058927 h 2235200"/>
                <a:gd name="connsiteX21" fmla="*/ 903862 w 2235200"/>
                <a:gd name="connsiteY21" fmla="*/ 1371857 h 2235200"/>
                <a:gd name="connsiteX22" fmla="*/ 1850012 w 2235200"/>
                <a:gd name="connsiteY22" fmla="*/ 567947 h 2235200"/>
                <a:gd name="connsiteX23" fmla="*/ 1862077 w 2235200"/>
                <a:gd name="connsiteY23" fmla="*/ 582552 h 2235200"/>
                <a:gd name="connsiteX24" fmla="*/ 1181357 w 2235200"/>
                <a:gd name="connsiteY24" fmla="*/ 2059563 h 2235200"/>
                <a:gd name="connsiteX25" fmla="*/ 1162943 w 2235200"/>
                <a:gd name="connsiteY25" fmla="*/ 2058927 h 2235200"/>
                <a:gd name="connsiteX26" fmla="*/ 1771907 w 2235200"/>
                <a:gd name="connsiteY26" fmla="*/ 1886842 h 2235200"/>
                <a:gd name="connsiteX27" fmla="*/ 1275972 w 2235200"/>
                <a:gd name="connsiteY27" fmla="*/ 2114172 h 2235200"/>
                <a:gd name="connsiteX28" fmla="*/ 1978282 w 2235200"/>
                <a:gd name="connsiteY28" fmla="*/ 590172 h 2235200"/>
                <a:gd name="connsiteX29" fmla="*/ 1771907 w 2235200"/>
                <a:gd name="connsiteY29" fmla="*/ 1886842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35200" h="2235200">
                  <a:moveTo>
                    <a:pt x="1970027" y="393957"/>
                  </a:moveTo>
                  <a:cubicBezTo>
                    <a:pt x="1569977" y="-76578"/>
                    <a:pt x="864492" y="-133728"/>
                    <a:pt x="393957" y="266322"/>
                  </a:cubicBezTo>
                  <a:cubicBezTo>
                    <a:pt x="-76578" y="666372"/>
                    <a:pt x="-133728" y="1371857"/>
                    <a:pt x="266322" y="1842392"/>
                  </a:cubicBezTo>
                  <a:cubicBezTo>
                    <a:pt x="666372" y="2312927"/>
                    <a:pt x="1371857" y="2370077"/>
                    <a:pt x="1842393" y="1970027"/>
                  </a:cubicBezTo>
                  <a:cubicBezTo>
                    <a:pt x="2312927" y="1569977"/>
                    <a:pt x="2370077" y="864492"/>
                    <a:pt x="1970027" y="393957"/>
                  </a:cubicBezTo>
                  <a:close/>
                  <a:moveTo>
                    <a:pt x="464442" y="349507"/>
                  </a:moveTo>
                  <a:cubicBezTo>
                    <a:pt x="847982" y="23117"/>
                    <a:pt x="1407418" y="34547"/>
                    <a:pt x="1777622" y="354587"/>
                  </a:cubicBezTo>
                  <a:lnTo>
                    <a:pt x="160277" y="802262"/>
                  </a:lnTo>
                  <a:cubicBezTo>
                    <a:pt x="216157" y="631447"/>
                    <a:pt x="318392" y="473967"/>
                    <a:pt x="464442" y="349507"/>
                  </a:cubicBezTo>
                  <a:close/>
                  <a:moveTo>
                    <a:pt x="349507" y="1771907"/>
                  </a:moveTo>
                  <a:cubicBezTo>
                    <a:pt x="160912" y="1550292"/>
                    <a:pt x="85347" y="1270257"/>
                    <a:pt x="116462" y="1001652"/>
                  </a:cubicBezTo>
                  <a:lnTo>
                    <a:pt x="660657" y="1279782"/>
                  </a:lnTo>
                  <a:lnTo>
                    <a:pt x="748922" y="1204852"/>
                  </a:lnTo>
                  <a:lnTo>
                    <a:pt x="197107" y="922912"/>
                  </a:lnTo>
                  <a:cubicBezTo>
                    <a:pt x="198377" y="914022"/>
                    <a:pt x="198377" y="913387"/>
                    <a:pt x="199647" y="904497"/>
                  </a:cubicBezTo>
                  <a:lnTo>
                    <a:pt x="1767462" y="470157"/>
                  </a:lnTo>
                  <a:lnTo>
                    <a:pt x="1779527" y="484762"/>
                  </a:lnTo>
                  <a:lnTo>
                    <a:pt x="775592" y="1338202"/>
                  </a:lnTo>
                  <a:lnTo>
                    <a:pt x="1072137" y="2125602"/>
                  </a:lnTo>
                  <a:cubicBezTo>
                    <a:pt x="802262" y="2113538"/>
                    <a:pt x="537467" y="1993522"/>
                    <a:pt x="349507" y="1771907"/>
                  </a:cubicBezTo>
                  <a:close/>
                  <a:moveTo>
                    <a:pt x="1162943" y="2058927"/>
                  </a:moveTo>
                  <a:lnTo>
                    <a:pt x="903862" y="1371857"/>
                  </a:lnTo>
                  <a:lnTo>
                    <a:pt x="1850012" y="567947"/>
                  </a:lnTo>
                  <a:lnTo>
                    <a:pt x="1862077" y="582552"/>
                  </a:lnTo>
                  <a:lnTo>
                    <a:pt x="1181357" y="2059563"/>
                  </a:lnTo>
                  <a:cubicBezTo>
                    <a:pt x="1172468" y="2058927"/>
                    <a:pt x="1171832" y="2058927"/>
                    <a:pt x="1162943" y="2058927"/>
                  </a:cubicBezTo>
                  <a:close/>
                  <a:moveTo>
                    <a:pt x="1771907" y="1886842"/>
                  </a:moveTo>
                  <a:cubicBezTo>
                    <a:pt x="1625222" y="2011302"/>
                    <a:pt x="1453137" y="2086867"/>
                    <a:pt x="1275972" y="2114172"/>
                  </a:cubicBezTo>
                  <a:lnTo>
                    <a:pt x="1978282" y="590172"/>
                  </a:lnTo>
                  <a:cubicBezTo>
                    <a:pt x="2234187" y="1006732"/>
                    <a:pt x="2155447" y="1561088"/>
                    <a:pt x="1771907" y="1886842"/>
                  </a:cubicBezTo>
                  <a:close/>
                </a:path>
              </a:pathLst>
            </a:custGeom>
            <a:solidFill>
              <a:srgbClr val="000100"/>
            </a:solidFill>
            <a:ln w="6350"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601406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70007877-5A7F-31AC-AF79-10AEA35F331E}"/>
              </a:ext>
            </a:extLst>
          </p:cNvPr>
          <p:cNvSpPr/>
          <p:nvPr/>
        </p:nvSpPr>
        <p:spPr>
          <a:xfrm>
            <a:off x="3010439" y="3354300"/>
            <a:ext cx="8170243" cy="600148"/>
          </a:xfrm>
          <a:prstGeom prst="rect">
            <a:avLst/>
          </a:prstGeom>
          <a:pattFill prst="smGrid">
            <a:fgClr>
              <a:srgbClr val="E2D9C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nb-NO" dirty="0">
              <a:solidFill>
                <a:schemeClr val="tx1"/>
              </a:solidFill>
              <a:latin typeface="Equinor"/>
            </a:endParaRPr>
          </a:p>
        </p:txBody>
      </p:sp>
      <p:sp>
        <p:nvSpPr>
          <p:cNvPr id="2" name="Rectangle 1">
            <a:extLst>
              <a:ext uri="{FF2B5EF4-FFF2-40B4-BE49-F238E27FC236}">
                <a16:creationId xmlns:a16="http://schemas.microsoft.com/office/drawing/2014/main" id="{C4F812A8-3C82-4E31-B320-F92CA9C008FC}"/>
              </a:ext>
            </a:extLst>
          </p:cNvPr>
          <p:cNvSpPr/>
          <p:nvPr/>
        </p:nvSpPr>
        <p:spPr>
          <a:xfrm>
            <a:off x="3010440" y="4020953"/>
            <a:ext cx="8170242" cy="600148"/>
          </a:xfrm>
          <a:prstGeom prst="rect">
            <a:avLst/>
          </a:prstGeom>
          <a:solidFill>
            <a:srgbClr val="B0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nb-NO" sz="800" dirty="0">
              <a:solidFill>
                <a:schemeClr val="tx1"/>
              </a:solidFill>
              <a:latin typeface="Equinor"/>
            </a:endParaRPr>
          </a:p>
        </p:txBody>
      </p:sp>
      <p:sp>
        <p:nvSpPr>
          <p:cNvPr id="31" name="Rectangle 30">
            <a:extLst>
              <a:ext uri="{FF2B5EF4-FFF2-40B4-BE49-F238E27FC236}">
                <a16:creationId xmlns:a16="http://schemas.microsoft.com/office/drawing/2014/main" id="{7837D396-6816-42C9-9BDB-A1AF4DD7BA62}"/>
              </a:ext>
            </a:extLst>
          </p:cNvPr>
          <p:cNvSpPr/>
          <p:nvPr/>
        </p:nvSpPr>
        <p:spPr>
          <a:xfrm>
            <a:off x="3010439" y="2694418"/>
            <a:ext cx="8170243" cy="600148"/>
          </a:xfrm>
          <a:prstGeom prst="rect">
            <a:avLst/>
          </a:prstGeom>
          <a:solidFill>
            <a:srgbClr val="E2D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nb-NO" dirty="0">
              <a:solidFill>
                <a:schemeClr val="tx1"/>
              </a:solidFill>
              <a:latin typeface="Equinor"/>
            </a:endParaRPr>
          </a:p>
        </p:txBody>
      </p:sp>
      <p:sp>
        <p:nvSpPr>
          <p:cNvPr id="4" name="TextBox 3">
            <a:extLst>
              <a:ext uri="{FF2B5EF4-FFF2-40B4-BE49-F238E27FC236}">
                <a16:creationId xmlns:a16="http://schemas.microsoft.com/office/drawing/2014/main" id="{2A27ADCE-3510-48DC-B271-C44B4A79A38C}"/>
              </a:ext>
            </a:extLst>
          </p:cNvPr>
          <p:cNvSpPr txBox="1"/>
          <p:nvPr/>
        </p:nvSpPr>
        <p:spPr>
          <a:xfrm>
            <a:off x="3229966" y="4188908"/>
            <a:ext cx="1203311" cy="230832"/>
          </a:xfrm>
          <a:prstGeom prst="rect">
            <a:avLst/>
          </a:prstGeom>
          <a:noFill/>
        </p:spPr>
        <p:txBody>
          <a:bodyPr wrap="square" rtlCol="0">
            <a:spAutoFit/>
          </a:bodyPr>
          <a:lstStyle/>
          <a:p>
            <a:pPr defTabSz="914377">
              <a:defRPr/>
            </a:pPr>
            <a:r>
              <a:rPr lang="nb-NO" sz="900" dirty="0">
                <a:latin typeface="Equinor"/>
              </a:rPr>
              <a:t>EIENDOMSSTRATEGI</a:t>
            </a:r>
          </a:p>
        </p:txBody>
      </p:sp>
      <p:sp>
        <p:nvSpPr>
          <p:cNvPr id="17" name="TextBox 16">
            <a:extLst>
              <a:ext uri="{FF2B5EF4-FFF2-40B4-BE49-F238E27FC236}">
                <a16:creationId xmlns:a16="http://schemas.microsoft.com/office/drawing/2014/main" id="{CF645EC2-EFA6-44EE-A830-9D230AA9BE97}"/>
              </a:ext>
            </a:extLst>
          </p:cNvPr>
          <p:cNvSpPr txBox="1"/>
          <p:nvPr/>
        </p:nvSpPr>
        <p:spPr>
          <a:xfrm>
            <a:off x="4654079" y="4157463"/>
            <a:ext cx="942251" cy="230832"/>
          </a:xfrm>
          <a:prstGeom prst="rect">
            <a:avLst/>
          </a:prstGeom>
          <a:noFill/>
        </p:spPr>
        <p:txBody>
          <a:bodyPr wrap="square" rtlCol="0">
            <a:spAutoFit/>
          </a:bodyPr>
          <a:lstStyle/>
          <a:p>
            <a:pPr defTabSz="914377">
              <a:defRPr/>
            </a:pPr>
            <a:r>
              <a:rPr lang="nb-NO" sz="900" dirty="0">
                <a:latin typeface="Equinor"/>
              </a:rPr>
              <a:t>KARTLEGGE </a:t>
            </a:r>
          </a:p>
        </p:txBody>
      </p:sp>
      <p:sp>
        <p:nvSpPr>
          <p:cNvPr id="21" name="TextBox 20">
            <a:extLst>
              <a:ext uri="{FF2B5EF4-FFF2-40B4-BE49-F238E27FC236}">
                <a16:creationId xmlns:a16="http://schemas.microsoft.com/office/drawing/2014/main" id="{C61722FF-613B-449D-8B03-3E07C06C1719}"/>
              </a:ext>
            </a:extLst>
          </p:cNvPr>
          <p:cNvSpPr txBox="1"/>
          <p:nvPr/>
        </p:nvSpPr>
        <p:spPr>
          <a:xfrm>
            <a:off x="5778623" y="4108359"/>
            <a:ext cx="1316968" cy="369332"/>
          </a:xfrm>
          <a:prstGeom prst="rect">
            <a:avLst/>
          </a:prstGeom>
          <a:noFill/>
        </p:spPr>
        <p:txBody>
          <a:bodyPr wrap="square" rtlCol="0">
            <a:spAutoFit/>
          </a:bodyPr>
          <a:lstStyle/>
          <a:p>
            <a:pPr defTabSz="914377">
              <a:defRPr/>
            </a:pPr>
            <a:r>
              <a:rPr lang="nb-NO" sz="900" dirty="0">
                <a:latin typeface="Equinor"/>
              </a:rPr>
              <a:t>TAKTISKE VALG BYGG OG PRIORITERINGER</a:t>
            </a:r>
          </a:p>
        </p:txBody>
      </p:sp>
      <p:sp>
        <p:nvSpPr>
          <p:cNvPr id="22" name="TextBox 21">
            <a:extLst>
              <a:ext uri="{FF2B5EF4-FFF2-40B4-BE49-F238E27FC236}">
                <a16:creationId xmlns:a16="http://schemas.microsoft.com/office/drawing/2014/main" id="{D238E548-0649-49EB-92D1-6A345FD4C2E3}"/>
              </a:ext>
            </a:extLst>
          </p:cNvPr>
          <p:cNvSpPr txBox="1"/>
          <p:nvPr/>
        </p:nvSpPr>
        <p:spPr>
          <a:xfrm>
            <a:off x="7279915" y="4033951"/>
            <a:ext cx="1136444" cy="507831"/>
          </a:xfrm>
          <a:prstGeom prst="rect">
            <a:avLst/>
          </a:prstGeom>
          <a:noFill/>
        </p:spPr>
        <p:txBody>
          <a:bodyPr wrap="square" rtlCol="0">
            <a:spAutoFit/>
          </a:bodyPr>
          <a:lstStyle/>
          <a:p>
            <a:pPr lvl="0">
              <a:defRPr/>
            </a:pPr>
            <a:r>
              <a:rPr lang="nb-NO" sz="900" dirty="0">
                <a:latin typeface="Equinor"/>
              </a:rPr>
              <a:t>HVA BLIR PRINSIPPER FOR UTFORMING?</a:t>
            </a:r>
          </a:p>
        </p:txBody>
      </p:sp>
      <p:sp>
        <p:nvSpPr>
          <p:cNvPr id="24" name="TextBox 23">
            <a:extLst>
              <a:ext uri="{FF2B5EF4-FFF2-40B4-BE49-F238E27FC236}">
                <a16:creationId xmlns:a16="http://schemas.microsoft.com/office/drawing/2014/main" id="{B211A8C7-A897-4CB8-AAB7-F5F0E55A6386}"/>
              </a:ext>
            </a:extLst>
          </p:cNvPr>
          <p:cNvSpPr txBox="1"/>
          <p:nvPr/>
        </p:nvSpPr>
        <p:spPr>
          <a:xfrm>
            <a:off x="8541052" y="4033951"/>
            <a:ext cx="1217244" cy="507831"/>
          </a:xfrm>
          <a:prstGeom prst="rect">
            <a:avLst/>
          </a:prstGeom>
          <a:noFill/>
        </p:spPr>
        <p:txBody>
          <a:bodyPr wrap="square" rtlCol="0">
            <a:spAutoFit/>
          </a:bodyPr>
          <a:lstStyle/>
          <a:p>
            <a:pPr lvl="0">
              <a:defRPr/>
            </a:pPr>
            <a:r>
              <a:rPr lang="nb-NO" sz="900" dirty="0">
                <a:latin typeface="Equinor"/>
              </a:rPr>
              <a:t>OPERATIVT  - LØSNINGSUTVIKLING INNENFOR BYGG</a:t>
            </a:r>
          </a:p>
        </p:txBody>
      </p:sp>
      <p:sp>
        <p:nvSpPr>
          <p:cNvPr id="25" name="TextBox 24">
            <a:extLst>
              <a:ext uri="{FF2B5EF4-FFF2-40B4-BE49-F238E27FC236}">
                <a16:creationId xmlns:a16="http://schemas.microsoft.com/office/drawing/2014/main" id="{C2261BC3-73BC-4FED-8A36-075E8ADFA1DA}"/>
              </a:ext>
            </a:extLst>
          </p:cNvPr>
          <p:cNvSpPr txBox="1"/>
          <p:nvPr/>
        </p:nvSpPr>
        <p:spPr>
          <a:xfrm>
            <a:off x="9979098" y="4118873"/>
            <a:ext cx="942251" cy="230832"/>
          </a:xfrm>
          <a:prstGeom prst="rect">
            <a:avLst/>
          </a:prstGeom>
          <a:noFill/>
        </p:spPr>
        <p:txBody>
          <a:bodyPr wrap="square" rtlCol="0">
            <a:spAutoFit/>
          </a:bodyPr>
          <a:lstStyle/>
          <a:p>
            <a:pPr defTabSz="914377">
              <a:defRPr/>
            </a:pPr>
            <a:r>
              <a:rPr lang="nb-NO" sz="900" dirty="0">
                <a:latin typeface="Equinor"/>
              </a:rPr>
              <a:t>PROSJEKTERING</a:t>
            </a:r>
          </a:p>
        </p:txBody>
      </p:sp>
      <p:sp>
        <p:nvSpPr>
          <p:cNvPr id="26" name="TextBox 25">
            <a:extLst>
              <a:ext uri="{FF2B5EF4-FFF2-40B4-BE49-F238E27FC236}">
                <a16:creationId xmlns:a16="http://schemas.microsoft.com/office/drawing/2014/main" id="{E52ECB56-613C-45A1-8006-06EC98FCF224}"/>
              </a:ext>
            </a:extLst>
          </p:cNvPr>
          <p:cNvSpPr txBox="1"/>
          <p:nvPr/>
        </p:nvSpPr>
        <p:spPr>
          <a:xfrm>
            <a:off x="4617280" y="2858729"/>
            <a:ext cx="1025016" cy="369332"/>
          </a:xfrm>
          <a:prstGeom prst="rect">
            <a:avLst/>
          </a:prstGeom>
          <a:noFill/>
        </p:spPr>
        <p:txBody>
          <a:bodyPr wrap="square" rtlCol="0">
            <a:spAutoFit/>
          </a:bodyPr>
          <a:lstStyle/>
          <a:p>
            <a:pPr defTabSz="914377">
              <a:defRPr/>
            </a:pPr>
            <a:r>
              <a:rPr lang="nb-NO" sz="900" dirty="0">
                <a:latin typeface="Equinor"/>
              </a:rPr>
              <a:t>TAKTISK PLANLEGGING</a:t>
            </a:r>
          </a:p>
        </p:txBody>
      </p:sp>
      <p:sp>
        <p:nvSpPr>
          <p:cNvPr id="27" name="TextBox 26">
            <a:extLst>
              <a:ext uri="{FF2B5EF4-FFF2-40B4-BE49-F238E27FC236}">
                <a16:creationId xmlns:a16="http://schemas.microsoft.com/office/drawing/2014/main" id="{104B0369-D5E8-464B-9FE4-20B79F005E11}"/>
              </a:ext>
            </a:extLst>
          </p:cNvPr>
          <p:cNvSpPr txBox="1"/>
          <p:nvPr/>
        </p:nvSpPr>
        <p:spPr>
          <a:xfrm>
            <a:off x="9912171" y="2881309"/>
            <a:ext cx="1245764" cy="369332"/>
          </a:xfrm>
          <a:prstGeom prst="rect">
            <a:avLst/>
          </a:prstGeom>
          <a:noFill/>
        </p:spPr>
        <p:txBody>
          <a:bodyPr wrap="square" rtlCol="0">
            <a:spAutoFit/>
          </a:bodyPr>
          <a:lstStyle/>
          <a:p>
            <a:pPr defTabSz="914377">
              <a:defRPr/>
            </a:pPr>
            <a:r>
              <a:rPr lang="nb-NO" sz="900" dirty="0">
                <a:latin typeface="Equinor"/>
              </a:rPr>
              <a:t>PILOTPROSJEKTER ORG. OG BRUK?</a:t>
            </a:r>
          </a:p>
        </p:txBody>
      </p:sp>
      <p:sp>
        <p:nvSpPr>
          <p:cNvPr id="29" name="TextBox 28">
            <a:extLst>
              <a:ext uri="{FF2B5EF4-FFF2-40B4-BE49-F238E27FC236}">
                <a16:creationId xmlns:a16="http://schemas.microsoft.com/office/drawing/2014/main" id="{3E92B85D-66BF-4BBC-93F3-BFC674FBB394}"/>
              </a:ext>
            </a:extLst>
          </p:cNvPr>
          <p:cNvSpPr txBox="1"/>
          <p:nvPr/>
        </p:nvSpPr>
        <p:spPr>
          <a:xfrm>
            <a:off x="2972979" y="5158875"/>
            <a:ext cx="5764813" cy="261610"/>
          </a:xfrm>
          <a:prstGeom prst="rect">
            <a:avLst/>
          </a:prstGeom>
          <a:noFill/>
        </p:spPr>
        <p:txBody>
          <a:bodyPr wrap="square" rtlCol="0">
            <a:spAutoFit/>
          </a:bodyPr>
          <a:lstStyle/>
          <a:p>
            <a:pPr defTabSz="914377">
              <a:defRPr/>
            </a:pPr>
            <a:r>
              <a:rPr lang="nb-NO" sz="1100" b="1" dirty="0">
                <a:latin typeface="Equinor"/>
              </a:rPr>
              <a:t>BYGG -  PROGRAMMERE  – DESIGNE – PROSJEKTERE – GJENNOMFØRE</a:t>
            </a:r>
          </a:p>
        </p:txBody>
      </p:sp>
      <p:sp>
        <p:nvSpPr>
          <p:cNvPr id="32" name="TextBox 31">
            <a:extLst>
              <a:ext uri="{FF2B5EF4-FFF2-40B4-BE49-F238E27FC236}">
                <a16:creationId xmlns:a16="http://schemas.microsoft.com/office/drawing/2014/main" id="{80DDA5EC-5CB4-4FF7-8F8C-C22FD1C83367}"/>
              </a:ext>
            </a:extLst>
          </p:cNvPr>
          <p:cNvSpPr txBox="1"/>
          <p:nvPr/>
        </p:nvSpPr>
        <p:spPr>
          <a:xfrm>
            <a:off x="2972980" y="1874860"/>
            <a:ext cx="2492317" cy="261610"/>
          </a:xfrm>
          <a:prstGeom prst="rect">
            <a:avLst/>
          </a:prstGeom>
          <a:noFill/>
        </p:spPr>
        <p:txBody>
          <a:bodyPr wrap="square" rtlCol="0">
            <a:spAutoFit/>
          </a:bodyPr>
          <a:lstStyle/>
          <a:p>
            <a:pPr defTabSz="914377">
              <a:defRPr/>
            </a:pPr>
            <a:r>
              <a:rPr lang="nb-NO" sz="1100" b="1" dirty="0">
                <a:latin typeface="Equinor"/>
              </a:rPr>
              <a:t>BRUK - VIRKSOMHETSUTVIKLING</a:t>
            </a:r>
          </a:p>
        </p:txBody>
      </p:sp>
      <p:sp>
        <p:nvSpPr>
          <p:cNvPr id="5" name="Arrow: Right 4">
            <a:extLst>
              <a:ext uri="{FF2B5EF4-FFF2-40B4-BE49-F238E27FC236}">
                <a16:creationId xmlns:a16="http://schemas.microsoft.com/office/drawing/2014/main" id="{FF81916A-7345-4ECF-9661-39ACFFCE056F}"/>
              </a:ext>
            </a:extLst>
          </p:cNvPr>
          <p:cNvSpPr/>
          <p:nvPr/>
        </p:nvSpPr>
        <p:spPr>
          <a:xfrm>
            <a:off x="3010440" y="1978467"/>
            <a:ext cx="8472348" cy="597555"/>
          </a:xfrm>
          <a:prstGeom prst="rightArrow">
            <a:avLst/>
          </a:prstGeom>
          <a:solidFill>
            <a:srgbClr val="E2D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nb-NO" sz="1100" dirty="0">
                <a:solidFill>
                  <a:schemeClr val="tx1"/>
                </a:solidFill>
                <a:latin typeface="Equinor"/>
              </a:rPr>
              <a:t>GRADEN AV MODNING (FOLK OG ORGANISASJON)</a:t>
            </a:r>
          </a:p>
        </p:txBody>
      </p:sp>
      <p:sp>
        <p:nvSpPr>
          <p:cNvPr id="33" name="Arrow: Right 32">
            <a:extLst>
              <a:ext uri="{FF2B5EF4-FFF2-40B4-BE49-F238E27FC236}">
                <a16:creationId xmlns:a16="http://schemas.microsoft.com/office/drawing/2014/main" id="{65585601-A1CA-48FC-8B34-C8FACA6FB985}"/>
              </a:ext>
            </a:extLst>
          </p:cNvPr>
          <p:cNvSpPr/>
          <p:nvPr/>
        </p:nvSpPr>
        <p:spPr>
          <a:xfrm>
            <a:off x="3010439" y="4744140"/>
            <a:ext cx="8402995" cy="597555"/>
          </a:xfrm>
          <a:prstGeom prst="rightArrow">
            <a:avLst/>
          </a:prstGeom>
          <a:solidFill>
            <a:srgbClr val="B0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nb-NO" sz="1100" dirty="0">
                <a:solidFill>
                  <a:schemeClr val="tx1"/>
                </a:solidFill>
                <a:latin typeface="Equinor"/>
              </a:rPr>
              <a:t>GRADEN AV DETALJERING</a:t>
            </a:r>
          </a:p>
        </p:txBody>
      </p:sp>
      <p:sp>
        <p:nvSpPr>
          <p:cNvPr id="60" name="TextBox 20">
            <a:extLst>
              <a:ext uri="{FF2B5EF4-FFF2-40B4-BE49-F238E27FC236}">
                <a16:creationId xmlns:a16="http://schemas.microsoft.com/office/drawing/2014/main" id="{B1CEB757-A80E-4068-B5D3-9386B0F6B546}"/>
              </a:ext>
            </a:extLst>
          </p:cNvPr>
          <p:cNvSpPr txBox="1"/>
          <p:nvPr/>
        </p:nvSpPr>
        <p:spPr>
          <a:xfrm>
            <a:off x="5756220" y="2759267"/>
            <a:ext cx="1153360" cy="507831"/>
          </a:xfrm>
          <a:prstGeom prst="rect">
            <a:avLst/>
          </a:prstGeom>
          <a:noFill/>
        </p:spPr>
        <p:txBody>
          <a:bodyPr wrap="square" rtlCol="0">
            <a:spAutoFit/>
          </a:bodyPr>
          <a:lstStyle/>
          <a:p>
            <a:pPr defTabSz="914377">
              <a:defRPr/>
            </a:pPr>
            <a:r>
              <a:rPr lang="nb-NO" sz="900" dirty="0">
                <a:latin typeface="Equinor"/>
              </a:rPr>
              <a:t>TAKTISKE VALG</a:t>
            </a:r>
          </a:p>
          <a:p>
            <a:pPr defTabSz="914377">
              <a:defRPr/>
            </a:pPr>
            <a:r>
              <a:rPr lang="nb-NO" sz="900" dirty="0">
                <a:latin typeface="Equinor"/>
              </a:rPr>
              <a:t>PÅ STRATEGI OG INNSATSNIVÅ</a:t>
            </a:r>
          </a:p>
        </p:txBody>
      </p:sp>
      <p:sp>
        <p:nvSpPr>
          <p:cNvPr id="68" name="TextBox 20">
            <a:extLst>
              <a:ext uri="{FF2B5EF4-FFF2-40B4-BE49-F238E27FC236}">
                <a16:creationId xmlns:a16="http://schemas.microsoft.com/office/drawing/2014/main" id="{39A9E916-8D92-4CA3-A3C5-93B6A05490C5}"/>
              </a:ext>
            </a:extLst>
          </p:cNvPr>
          <p:cNvSpPr txBox="1"/>
          <p:nvPr/>
        </p:nvSpPr>
        <p:spPr>
          <a:xfrm>
            <a:off x="7235844" y="2759267"/>
            <a:ext cx="1157983" cy="507831"/>
          </a:xfrm>
          <a:prstGeom prst="rect">
            <a:avLst/>
          </a:prstGeom>
          <a:noFill/>
        </p:spPr>
        <p:txBody>
          <a:bodyPr wrap="square" rtlCol="0">
            <a:spAutoFit/>
          </a:bodyPr>
          <a:lstStyle/>
          <a:p>
            <a:pPr lvl="0">
              <a:defRPr/>
            </a:pPr>
            <a:r>
              <a:rPr lang="nb-NO" sz="900" dirty="0">
                <a:latin typeface="Equinor"/>
              </a:rPr>
              <a:t>HVA BLIR VÅRE PRINSIPPER FOR BRUK AV CAMPUS?</a:t>
            </a:r>
          </a:p>
        </p:txBody>
      </p:sp>
      <p:sp>
        <p:nvSpPr>
          <p:cNvPr id="69" name="TextBox 20">
            <a:extLst>
              <a:ext uri="{FF2B5EF4-FFF2-40B4-BE49-F238E27FC236}">
                <a16:creationId xmlns:a16="http://schemas.microsoft.com/office/drawing/2014/main" id="{34F7BACA-7116-4622-93DF-8FC6DB008AD0}"/>
              </a:ext>
            </a:extLst>
          </p:cNvPr>
          <p:cNvSpPr txBox="1"/>
          <p:nvPr/>
        </p:nvSpPr>
        <p:spPr>
          <a:xfrm>
            <a:off x="8507751" y="2778654"/>
            <a:ext cx="1140303" cy="646331"/>
          </a:xfrm>
          <a:prstGeom prst="rect">
            <a:avLst/>
          </a:prstGeom>
          <a:noFill/>
        </p:spPr>
        <p:txBody>
          <a:bodyPr wrap="square" rtlCol="0">
            <a:spAutoFit/>
          </a:bodyPr>
          <a:lstStyle/>
          <a:p>
            <a:pPr defTabSz="914377">
              <a:defRPr/>
            </a:pPr>
            <a:r>
              <a:rPr lang="nb-NO" sz="900" dirty="0">
                <a:latin typeface="Equinor"/>
              </a:rPr>
              <a:t>OPERATIVT  - HVA BETYR PRINSIPPENE UT I PRAKSIS? </a:t>
            </a:r>
          </a:p>
          <a:p>
            <a:pPr defTabSz="914377">
              <a:defRPr/>
            </a:pPr>
            <a:endParaRPr lang="nb-NO" sz="900" dirty="0">
              <a:latin typeface="Equinor"/>
            </a:endParaRPr>
          </a:p>
        </p:txBody>
      </p:sp>
      <p:sp>
        <p:nvSpPr>
          <p:cNvPr id="70" name="TextBox 25">
            <a:extLst>
              <a:ext uri="{FF2B5EF4-FFF2-40B4-BE49-F238E27FC236}">
                <a16:creationId xmlns:a16="http://schemas.microsoft.com/office/drawing/2014/main" id="{6562D44C-E84E-473A-88F8-43A8EADC892E}"/>
              </a:ext>
            </a:extLst>
          </p:cNvPr>
          <p:cNvSpPr txBox="1"/>
          <p:nvPr/>
        </p:nvSpPr>
        <p:spPr>
          <a:xfrm>
            <a:off x="3229966" y="2868398"/>
            <a:ext cx="1255255" cy="369332"/>
          </a:xfrm>
          <a:prstGeom prst="rect">
            <a:avLst/>
          </a:prstGeom>
          <a:noFill/>
        </p:spPr>
        <p:txBody>
          <a:bodyPr wrap="square" rtlCol="0">
            <a:spAutoFit/>
          </a:bodyPr>
          <a:lstStyle/>
          <a:p>
            <a:pPr defTabSz="914377">
              <a:defRPr/>
            </a:pPr>
            <a:r>
              <a:rPr lang="nb-NO" sz="900" dirty="0">
                <a:latin typeface="Equinor"/>
              </a:rPr>
              <a:t>VIRKSOMHETS</a:t>
            </a:r>
            <a:br>
              <a:rPr lang="nb-NO" sz="900" dirty="0">
                <a:latin typeface="Equinor"/>
              </a:rPr>
            </a:br>
            <a:r>
              <a:rPr lang="nb-NO" sz="900" dirty="0">
                <a:latin typeface="Equinor"/>
              </a:rPr>
              <a:t>STRATEGI </a:t>
            </a:r>
          </a:p>
        </p:txBody>
      </p:sp>
      <p:sp>
        <p:nvSpPr>
          <p:cNvPr id="77" name="Slide Number Placeholder 2">
            <a:extLst>
              <a:ext uri="{FF2B5EF4-FFF2-40B4-BE49-F238E27FC236}">
                <a16:creationId xmlns:a16="http://schemas.microsoft.com/office/drawing/2014/main" id="{32C80B43-4A47-4F96-BE0A-6C1EE31A1A53}"/>
              </a:ext>
            </a:extLst>
          </p:cNvPr>
          <p:cNvSpPr>
            <a:spLocks noGrp="1"/>
          </p:cNvSpPr>
          <p:nvPr>
            <p:ph type="sldNum" sz="quarter" idx="12"/>
          </p:nvPr>
        </p:nvSpPr>
        <p:spPr/>
        <p:txBody>
          <a:bodyPr/>
          <a:lstStyle/>
          <a:p>
            <a:fld id="{5D1E5300-FC0F-4317-A193-EF6CE9E6F7B5}" type="slidenum">
              <a:rPr lang="en-US" smtClean="0"/>
              <a:pPr/>
              <a:t>2</a:t>
            </a:fld>
            <a:r>
              <a:rPr lang="en-US"/>
              <a:t>  |  </a:t>
            </a:r>
            <a:endParaRPr lang="en-US" noProof="0"/>
          </a:p>
        </p:txBody>
      </p:sp>
      <p:sp>
        <p:nvSpPr>
          <p:cNvPr id="12" name="Title 11">
            <a:extLst>
              <a:ext uri="{FF2B5EF4-FFF2-40B4-BE49-F238E27FC236}">
                <a16:creationId xmlns:a16="http://schemas.microsoft.com/office/drawing/2014/main" id="{2D77A1B0-C86F-FA02-FBD7-C9BD34C99B32}"/>
              </a:ext>
            </a:extLst>
          </p:cNvPr>
          <p:cNvSpPr>
            <a:spLocks noGrp="1"/>
          </p:cNvSpPr>
          <p:nvPr>
            <p:ph type="title"/>
          </p:nvPr>
        </p:nvSpPr>
        <p:spPr/>
        <p:txBody>
          <a:bodyPr/>
          <a:lstStyle/>
          <a:p>
            <a:r>
              <a:rPr lang="nb-NO" dirty="0"/>
              <a:t>Samspillet bygg og bruk</a:t>
            </a:r>
          </a:p>
        </p:txBody>
      </p:sp>
      <p:sp>
        <p:nvSpPr>
          <p:cNvPr id="8" name="Rectangle: Rounded Corners 7">
            <a:extLst>
              <a:ext uri="{FF2B5EF4-FFF2-40B4-BE49-F238E27FC236}">
                <a16:creationId xmlns:a16="http://schemas.microsoft.com/office/drawing/2014/main" id="{C190430E-4742-C9DE-D981-489962EE48D7}"/>
              </a:ext>
            </a:extLst>
          </p:cNvPr>
          <p:cNvSpPr>
            <a:spLocks/>
          </p:cNvSpPr>
          <p:nvPr/>
        </p:nvSpPr>
        <p:spPr>
          <a:xfrm>
            <a:off x="296240" y="2120290"/>
            <a:ext cx="2260336" cy="3022405"/>
          </a:xfrm>
          <a:prstGeom prst="roundRect">
            <a:avLst>
              <a:gd name="adj" fmla="val 1698"/>
            </a:avLst>
          </a:prstGeom>
          <a:solidFill>
            <a:schemeClr val="bg1">
              <a:lumMod val="95000"/>
            </a:schemeClr>
          </a:solidFill>
          <a:ln>
            <a:solidFill>
              <a:srgbClr val="8CAFB1"/>
            </a:solidFill>
          </a:ln>
        </p:spPr>
        <p:txBody>
          <a:bodyPr wrap="square" rtlCol="0">
            <a:noAutofit/>
          </a:bodyPr>
          <a:lstStyle/>
          <a:p>
            <a:endParaRPr lang="nb-NO" sz="1051" dirty="0">
              <a:solidFill>
                <a:schemeClr val="tx1"/>
              </a:solidFill>
            </a:endParaRPr>
          </a:p>
          <a:p>
            <a:r>
              <a:rPr lang="nb-NO" sz="1051" dirty="0"/>
              <a:t>Arbeidet med </a:t>
            </a:r>
            <a:r>
              <a:rPr lang="nb-NO" sz="1050" dirty="0">
                <a:solidFill>
                  <a:schemeClr val="tx1"/>
                </a:solidFill>
              </a:rPr>
              <a:t>arealutvikling</a:t>
            </a:r>
            <a:r>
              <a:rPr lang="nb-NO" sz="1051" dirty="0"/>
              <a:t> er en integrert prosess i en balanse mellom det fysiske og det organisatoriske.</a:t>
            </a:r>
          </a:p>
          <a:p>
            <a:endParaRPr lang="nb-NO" sz="1051" dirty="0"/>
          </a:p>
          <a:p>
            <a:r>
              <a:rPr lang="nb-NO" sz="1051" dirty="0"/>
              <a:t>Endringer forbundet med arealutviklingen og forventinger til effekter i organisasjonen og i utvikling av </a:t>
            </a:r>
            <a:r>
              <a:rPr lang="nb-NO" sz="1051"/>
              <a:t>HiØ</a:t>
            </a:r>
            <a:r>
              <a:rPr lang="nb-NO" sz="1051" dirty="0"/>
              <a:t>. </a:t>
            </a:r>
          </a:p>
          <a:p>
            <a:endParaRPr lang="nb-NO" sz="1051" dirty="0"/>
          </a:p>
          <a:p>
            <a:endParaRPr lang="nb-NO" sz="1051" dirty="0"/>
          </a:p>
          <a:p>
            <a:endParaRPr lang="nb-NO" sz="1051" dirty="0"/>
          </a:p>
          <a:p>
            <a:endParaRPr lang="nb-NO" sz="1051" dirty="0"/>
          </a:p>
          <a:p>
            <a:endParaRPr lang="nb-NO" sz="1051" dirty="0"/>
          </a:p>
        </p:txBody>
      </p:sp>
      <p:sp>
        <p:nvSpPr>
          <p:cNvPr id="28" name="TextBox 27">
            <a:extLst>
              <a:ext uri="{FF2B5EF4-FFF2-40B4-BE49-F238E27FC236}">
                <a16:creationId xmlns:a16="http://schemas.microsoft.com/office/drawing/2014/main" id="{86246211-4E17-7A66-1A30-27F66348EDDD}"/>
              </a:ext>
            </a:extLst>
          </p:cNvPr>
          <p:cNvSpPr txBox="1"/>
          <p:nvPr/>
        </p:nvSpPr>
        <p:spPr>
          <a:xfrm>
            <a:off x="5465297" y="3536635"/>
            <a:ext cx="5104216" cy="261610"/>
          </a:xfrm>
          <a:prstGeom prst="rect">
            <a:avLst/>
          </a:prstGeom>
          <a:noFill/>
        </p:spPr>
        <p:txBody>
          <a:bodyPr wrap="square" rtlCol="0">
            <a:spAutoFit/>
          </a:bodyPr>
          <a:lstStyle/>
          <a:p>
            <a:pPr defTabSz="914377">
              <a:defRPr/>
            </a:pPr>
            <a:r>
              <a:rPr lang="nb-NO" sz="1100" b="1" dirty="0">
                <a:latin typeface="Equinor"/>
              </a:rPr>
              <a:t>AREALUTVIKLING </a:t>
            </a:r>
            <a:r>
              <a:rPr lang="nb-NO" sz="1100" b="1" i="1" dirty="0">
                <a:latin typeface="Equinor"/>
              </a:rPr>
              <a:t>OG</a:t>
            </a:r>
            <a:r>
              <a:rPr lang="nb-NO" sz="1100" b="1" dirty="0">
                <a:latin typeface="Equinor"/>
              </a:rPr>
              <a:t> VIRKSOMHETSUTVIKLING</a:t>
            </a:r>
          </a:p>
        </p:txBody>
      </p:sp>
      <p:sp>
        <p:nvSpPr>
          <p:cNvPr id="35" name="Rektangel: avrundede hjørner 14">
            <a:extLst>
              <a:ext uri="{FF2B5EF4-FFF2-40B4-BE49-F238E27FC236}">
                <a16:creationId xmlns:a16="http://schemas.microsoft.com/office/drawing/2014/main" id="{3CD31A89-5D79-263F-AD25-DBE9527E3B66}"/>
              </a:ext>
            </a:extLst>
          </p:cNvPr>
          <p:cNvSpPr/>
          <p:nvPr/>
        </p:nvSpPr>
        <p:spPr>
          <a:xfrm>
            <a:off x="10215541" y="1849331"/>
            <a:ext cx="850447" cy="205990"/>
          </a:xfrm>
          <a:prstGeom prst="roundRect">
            <a:avLst>
              <a:gd name="adj" fmla="val 10126"/>
            </a:avLst>
          </a:prstGeom>
          <a:solidFill>
            <a:srgbClr val="E2D9CF"/>
          </a:solidFill>
          <a:ln w="95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800" dirty="0">
                <a:solidFill>
                  <a:schemeClr val="accent4">
                    <a:lumMod val="75000"/>
                  </a:schemeClr>
                </a:solidFill>
                <a:latin typeface="Calibri" panose="020F0502020204030204" pitchFamily="34" charset="0"/>
                <a:cs typeface="Calibri" panose="020F0502020204030204" pitchFamily="34" charset="0"/>
              </a:rPr>
              <a:t>Virksomhet</a:t>
            </a:r>
          </a:p>
        </p:txBody>
      </p:sp>
      <p:sp>
        <p:nvSpPr>
          <p:cNvPr id="37" name="Rektangel: avrundede hjørner 17">
            <a:extLst>
              <a:ext uri="{FF2B5EF4-FFF2-40B4-BE49-F238E27FC236}">
                <a16:creationId xmlns:a16="http://schemas.microsoft.com/office/drawing/2014/main" id="{45E33A73-FF0D-F10D-1EDD-3811B8548114}"/>
              </a:ext>
            </a:extLst>
          </p:cNvPr>
          <p:cNvSpPr/>
          <p:nvPr/>
        </p:nvSpPr>
        <p:spPr>
          <a:xfrm>
            <a:off x="10215541" y="5258148"/>
            <a:ext cx="850447" cy="204536"/>
          </a:xfrm>
          <a:prstGeom prst="roundRect">
            <a:avLst>
              <a:gd name="adj" fmla="val 10126"/>
            </a:avLst>
          </a:prstGeom>
          <a:solidFill>
            <a:srgbClr val="B0E6DF"/>
          </a:solidFill>
          <a:ln w="9525">
            <a:solidFill>
              <a:srgbClr val="8CAFB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800" dirty="0">
                <a:solidFill>
                  <a:schemeClr val="tx1"/>
                </a:solidFill>
                <a:latin typeface="Calibri" panose="020F0502020204030204" pitchFamily="34" charset="0"/>
                <a:cs typeface="Calibri" panose="020F0502020204030204" pitchFamily="34" charset="0"/>
              </a:rPr>
              <a:t>Bygg og arealer</a:t>
            </a:r>
          </a:p>
        </p:txBody>
      </p:sp>
      <p:grpSp>
        <p:nvGrpSpPr>
          <p:cNvPr id="7" name="Group 6">
            <a:extLst>
              <a:ext uri="{FF2B5EF4-FFF2-40B4-BE49-F238E27FC236}">
                <a16:creationId xmlns:a16="http://schemas.microsoft.com/office/drawing/2014/main" id="{5368592D-6E4B-8F40-4AE6-9EC5E4535602}"/>
              </a:ext>
            </a:extLst>
          </p:cNvPr>
          <p:cNvGrpSpPr/>
          <p:nvPr/>
        </p:nvGrpSpPr>
        <p:grpSpPr>
          <a:xfrm>
            <a:off x="9206556" y="75153"/>
            <a:ext cx="2974542" cy="951637"/>
            <a:chOff x="9206556" y="75153"/>
            <a:chExt cx="2974542" cy="951637"/>
          </a:xfrm>
        </p:grpSpPr>
        <p:sp>
          <p:nvSpPr>
            <p:cNvPr id="9" name="Rectangle 8">
              <a:extLst>
                <a:ext uri="{FF2B5EF4-FFF2-40B4-BE49-F238E27FC236}">
                  <a16:creationId xmlns:a16="http://schemas.microsoft.com/office/drawing/2014/main" id="{800638CE-0FF1-5261-30BF-7BC9C75E67C0}"/>
                </a:ext>
              </a:extLst>
            </p:cNvPr>
            <p:cNvSpPr/>
            <p:nvPr/>
          </p:nvSpPr>
          <p:spPr>
            <a:xfrm>
              <a:off x="9764486" y="185057"/>
              <a:ext cx="2231571" cy="841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lnSpc>
                  <a:spcPct val="110000"/>
                </a:lnSpc>
                <a:spcBef>
                  <a:spcPts val="1000"/>
                </a:spcBef>
                <a:spcAft>
                  <a:spcPts val="200"/>
                </a:spcAft>
              </a:pPr>
              <a:endParaRPr lang="nb-NO" sz="1500" spc="40" dirty="0">
                <a:solidFill>
                  <a:schemeClr val="tx1"/>
                </a:solidFill>
              </a:endParaRPr>
            </a:p>
          </p:txBody>
        </p:sp>
        <p:pic>
          <p:nvPicPr>
            <p:cNvPr id="10" name="Bilde 22">
              <a:extLst>
                <a:ext uri="{FF2B5EF4-FFF2-40B4-BE49-F238E27FC236}">
                  <a16:creationId xmlns:a16="http://schemas.microsoft.com/office/drawing/2014/main" id="{E7E0B666-10E1-92CA-393B-A82FE64CE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8034" y="116060"/>
              <a:ext cx="1643064" cy="453192"/>
            </a:xfrm>
            <a:prstGeom prst="rect">
              <a:avLst/>
            </a:prstGeom>
          </p:spPr>
        </p:pic>
        <p:pic>
          <p:nvPicPr>
            <p:cNvPr id="11" name="Picture 10" descr="A black background with words&#10;&#10;AI-generated content may be incorrect.">
              <a:extLst>
                <a:ext uri="{FF2B5EF4-FFF2-40B4-BE49-F238E27FC236}">
                  <a16:creationId xmlns:a16="http://schemas.microsoft.com/office/drawing/2014/main" id="{48268F9C-827C-76F2-C9CB-86DF400C6792}"/>
                </a:ext>
              </a:extLst>
            </p:cNvPr>
            <p:cNvPicPr>
              <a:picLocks noChangeAspect="1"/>
            </p:cNvPicPr>
            <p:nvPr/>
          </p:nvPicPr>
          <p:blipFill>
            <a:blip r:embed="rId4"/>
            <a:stretch>
              <a:fillRect/>
            </a:stretch>
          </p:blipFill>
          <p:spPr>
            <a:xfrm>
              <a:off x="9206556" y="75153"/>
              <a:ext cx="1331478" cy="580846"/>
            </a:xfrm>
            <a:prstGeom prst="rect">
              <a:avLst/>
            </a:prstGeom>
          </p:spPr>
        </p:pic>
      </p:grpSp>
      <p:sp>
        <p:nvSpPr>
          <p:cNvPr id="13" name="TextBox 12">
            <a:extLst>
              <a:ext uri="{FF2B5EF4-FFF2-40B4-BE49-F238E27FC236}">
                <a16:creationId xmlns:a16="http://schemas.microsoft.com/office/drawing/2014/main" id="{E2774F88-1C76-44CC-A4A2-E89063600F1D}"/>
              </a:ext>
            </a:extLst>
          </p:cNvPr>
          <p:cNvSpPr txBox="1"/>
          <p:nvPr/>
        </p:nvSpPr>
        <p:spPr>
          <a:xfrm>
            <a:off x="2540621" y="653142"/>
            <a:ext cx="3881950" cy="369332"/>
          </a:xfrm>
          <a:prstGeom prst="rect">
            <a:avLst/>
          </a:prstGeom>
          <a:noFill/>
        </p:spPr>
        <p:txBody>
          <a:bodyPr wrap="square" rtlCol="0">
            <a:spAutoFit/>
          </a:bodyPr>
          <a:lstStyle/>
          <a:p>
            <a:r>
              <a:rPr lang="nb-NO" dirty="0">
                <a:solidFill>
                  <a:schemeClr val="accent1"/>
                </a:solidFill>
              </a:rPr>
              <a:t>I strategisk arealutvikling</a:t>
            </a:r>
          </a:p>
        </p:txBody>
      </p:sp>
    </p:spTree>
    <p:extLst>
      <p:ext uri="{BB962C8B-B14F-4D97-AF65-F5344CB8AC3E}">
        <p14:creationId xmlns:p14="http://schemas.microsoft.com/office/powerpoint/2010/main" val="99039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36BE7468-F1EC-ADD5-6D75-BB211ED4D855}"/>
              </a:ext>
            </a:extLst>
          </p:cNvPr>
          <p:cNvSpPr>
            <a:spLocks/>
          </p:cNvSpPr>
          <p:nvPr/>
        </p:nvSpPr>
        <p:spPr>
          <a:xfrm>
            <a:off x="766679" y="1629932"/>
            <a:ext cx="2498693" cy="3614324"/>
          </a:xfrm>
          <a:prstGeom prst="roundRect">
            <a:avLst>
              <a:gd name="adj" fmla="val 1698"/>
            </a:avLst>
          </a:prstGeom>
          <a:solidFill>
            <a:schemeClr val="bg1">
              <a:lumMod val="95000"/>
            </a:schemeClr>
          </a:solidFill>
          <a:ln>
            <a:solidFill>
              <a:srgbClr val="8CAFB1"/>
            </a:solidFill>
          </a:ln>
        </p:spPr>
        <p:txBody>
          <a:bodyPr wrap="square" rtlCol="0">
            <a:noAutofit/>
          </a:bodyPr>
          <a:lstStyle/>
          <a:p>
            <a:endParaRPr lang="nb-NO" sz="1051" dirty="0">
              <a:solidFill>
                <a:schemeClr val="tx1"/>
              </a:solidFill>
            </a:endParaRPr>
          </a:p>
          <a:p>
            <a:endParaRPr lang="nb-NO" sz="1051" dirty="0"/>
          </a:p>
          <a:p>
            <a:endParaRPr lang="nb-NO" sz="1051" dirty="0"/>
          </a:p>
          <a:p>
            <a:endParaRPr lang="nb-NO" sz="1051" dirty="0"/>
          </a:p>
          <a:p>
            <a:r>
              <a:rPr lang="nb-NO" sz="1051" dirty="0"/>
              <a:t>Høgskolen håndterer og eier de interne organisasjonsprosesser som det er behov for.</a:t>
            </a:r>
          </a:p>
          <a:p>
            <a:endParaRPr lang="nb-NO" sz="1000" dirty="0">
              <a:cs typeface="Calibri" panose="020F0502020204030204" pitchFamily="34" charset="0"/>
            </a:endParaRPr>
          </a:p>
          <a:p>
            <a:endParaRPr lang="nb-NO" sz="1051" dirty="0">
              <a:cs typeface="Calibri" panose="020F0502020204030204" pitchFamily="34" charset="0"/>
            </a:endParaRPr>
          </a:p>
          <a:p>
            <a:endParaRPr lang="nb-NO" sz="1051" dirty="0">
              <a:cs typeface="Calibri" panose="020F0502020204030204" pitchFamily="34" charset="0"/>
            </a:endParaRPr>
          </a:p>
          <a:p>
            <a:r>
              <a:rPr lang="nb-NO" sz="1051" dirty="0">
                <a:cs typeface="Calibri" panose="020F0502020204030204" pitchFamily="34" charset="0"/>
              </a:rPr>
              <a:t>Virksomhetsutvikling (</a:t>
            </a:r>
            <a:r>
              <a:rPr lang="nb-NO" sz="1051" dirty="0" err="1">
                <a:cs typeface="Calibri" panose="020F0502020204030204" pitchFamily="34" charset="0"/>
              </a:rPr>
              <a:t>HiØ</a:t>
            </a:r>
            <a:r>
              <a:rPr lang="nb-NO" sz="1051" dirty="0">
                <a:cs typeface="Calibri" panose="020F0502020204030204" pitchFamily="34" charset="0"/>
              </a:rPr>
              <a:t>) og arealutvikling (Statsbygg) skal jobbe integrert, og i samspill håndtere  prinsipielle spørsmål, strukturelle grep og se konsekvenser og løsninger.  </a:t>
            </a:r>
          </a:p>
          <a:p>
            <a:endParaRPr lang="nb-NO" sz="1051" dirty="0">
              <a:cs typeface="Calibri" panose="020F0502020204030204" pitchFamily="34" charset="0"/>
            </a:endParaRPr>
          </a:p>
          <a:p>
            <a:endParaRPr lang="nb-NO" sz="1051" dirty="0"/>
          </a:p>
          <a:p>
            <a:endParaRPr lang="nb-NO" sz="1051" dirty="0"/>
          </a:p>
          <a:p>
            <a:endParaRPr lang="nb-NO" sz="1051" dirty="0"/>
          </a:p>
        </p:txBody>
      </p:sp>
      <p:sp>
        <p:nvSpPr>
          <p:cNvPr id="6" name="Slide Number Placeholder 5">
            <a:extLst>
              <a:ext uri="{FF2B5EF4-FFF2-40B4-BE49-F238E27FC236}">
                <a16:creationId xmlns:a16="http://schemas.microsoft.com/office/drawing/2014/main" id="{FF06E613-EB97-18C3-BE23-2671EF38B8B3}"/>
              </a:ext>
            </a:extLst>
          </p:cNvPr>
          <p:cNvSpPr>
            <a:spLocks noGrp="1"/>
          </p:cNvSpPr>
          <p:nvPr>
            <p:ph type="sldNum" sz="quarter" idx="12"/>
          </p:nvPr>
        </p:nvSpPr>
        <p:spPr/>
        <p:txBody>
          <a:bodyPr/>
          <a:lstStyle/>
          <a:p>
            <a:fld id="{82E2D0A8-813B-417E-91A2-E472C812130E}" type="slidenum">
              <a:rPr lang="nb-NO" smtClean="0"/>
              <a:t>3</a:t>
            </a:fld>
            <a:endParaRPr lang="nb-NO"/>
          </a:p>
        </p:txBody>
      </p:sp>
      <p:cxnSp>
        <p:nvCxnSpPr>
          <p:cNvPr id="7" name="Kobling: vinkel 11">
            <a:extLst>
              <a:ext uri="{FF2B5EF4-FFF2-40B4-BE49-F238E27FC236}">
                <a16:creationId xmlns:a16="http://schemas.microsoft.com/office/drawing/2014/main" id="{EF095361-45FF-4ABF-9CE8-28D26514D7B0}"/>
              </a:ext>
            </a:extLst>
          </p:cNvPr>
          <p:cNvCxnSpPr>
            <a:cxnSpLocks/>
          </p:cNvCxnSpPr>
          <p:nvPr/>
        </p:nvCxnSpPr>
        <p:spPr>
          <a:xfrm rot="16200000" flipH="1">
            <a:off x="5775765" y="2650826"/>
            <a:ext cx="2390351" cy="348564"/>
          </a:xfrm>
          <a:prstGeom prst="bentConnector3">
            <a:avLst/>
          </a:prstGeom>
          <a:ln>
            <a:solidFill>
              <a:srgbClr val="FFC000"/>
            </a:solidFill>
          </a:ln>
          <a:effectLst>
            <a:glow>
              <a:schemeClr val="accent1">
                <a:satMod val="175000"/>
                <a:alpha val="40000"/>
              </a:schemeClr>
            </a:glow>
          </a:effectLst>
        </p:spPr>
        <p:style>
          <a:lnRef idx="2">
            <a:schemeClr val="accent1"/>
          </a:lnRef>
          <a:fillRef idx="0">
            <a:schemeClr val="accent1"/>
          </a:fillRef>
          <a:effectRef idx="1">
            <a:schemeClr val="accent1"/>
          </a:effectRef>
          <a:fontRef idx="minor">
            <a:schemeClr val="tx1"/>
          </a:fontRef>
        </p:style>
      </p:cxnSp>
      <p:cxnSp>
        <p:nvCxnSpPr>
          <p:cNvPr id="8" name="Kobling: vinkel 13">
            <a:extLst>
              <a:ext uri="{FF2B5EF4-FFF2-40B4-BE49-F238E27FC236}">
                <a16:creationId xmlns:a16="http://schemas.microsoft.com/office/drawing/2014/main" id="{16B2855C-05BB-79FA-5319-F79397D2EFB5}"/>
              </a:ext>
            </a:extLst>
          </p:cNvPr>
          <p:cNvCxnSpPr>
            <a:cxnSpLocks/>
          </p:cNvCxnSpPr>
          <p:nvPr/>
        </p:nvCxnSpPr>
        <p:spPr>
          <a:xfrm rot="5400000">
            <a:off x="7177448" y="2665273"/>
            <a:ext cx="2446022" cy="326559"/>
          </a:xfrm>
          <a:prstGeom prst="bentConnector3">
            <a:avLst/>
          </a:prstGeom>
          <a:ln>
            <a:solidFill>
              <a:srgbClr val="34BEAC"/>
            </a:solidFill>
          </a:ln>
          <a:effectLst>
            <a:glow>
              <a:schemeClr val="accent1">
                <a:satMod val="175000"/>
                <a:alpha val="40000"/>
              </a:schemeClr>
            </a:glow>
          </a:effectLst>
        </p:spPr>
        <p:style>
          <a:lnRef idx="2">
            <a:schemeClr val="accent1"/>
          </a:lnRef>
          <a:fillRef idx="0">
            <a:schemeClr val="accent1"/>
          </a:fillRef>
          <a:effectRef idx="1">
            <a:schemeClr val="accent1"/>
          </a:effectRef>
          <a:fontRef idx="minor">
            <a:schemeClr val="tx1"/>
          </a:fontRef>
        </p:style>
      </p:cxnSp>
      <p:cxnSp>
        <p:nvCxnSpPr>
          <p:cNvPr id="9" name="Rett linje 20">
            <a:extLst>
              <a:ext uri="{FF2B5EF4-FFF2-40B4-BE49-F238E27FC236}">
                <a16:creationId xmlns:a16="http://schemas.microsoft.com/office/drawing/2014/main" id="{049347E8-E662-12BD-7CCB-88C190355DCB}"/>
              </a:ext>
            </a:extLst>
          </p:cNvPr>
          <p:cNvCxnSpPr>
            <a:cxnSpLocks/>
          </p:cNvCxnSpPr>
          <p:nvPr/>
        </p:nvCxnSpPr>
        <p:spPr>
          <a:xfrm flipH="1">
            <a:off x="8237179" y="4048009"/>
            <a:ext cx="351136" cy="0"/>
          </a:xfrm>
          <a:prstGeom prst="line">
            <a:avLst/>
          </a:prstGeom>
          <a:ln>
            <a:solidFill>
              <a:srgbClr val="34BEAC"/>
            </a:solidFill>
          </a:ln>
        </p:spPr>
        <p:style>
          <a:lnRef idx="2">
            <a:schemeClr val="accent1"/>
          </a:lnRef>
          <a:fillRef idx="0">
            <a:schemeClr val="accent1"/>
          </a:fillRef>
          <a:effectRef idx="1">
            <a:schemeClr val="accent1"/>
          </a:effectRef>
          <a:fontRef idx="minor">
            <a:schemeClr val="tx1"/>
          </a:fontRef>
        </p:style>
      </p:cxnSp>
      <p:cxnSp>
        <p:nvCxnSpPr>
          <p:cNvPr id="10" name="Rett linje 23">
            <a:extLst>
              <a:ext uri="{FF2B5EF4-FFF2-40B4-BE49-F238E27FC236}">
                <a16:creationId xmlns:a16="http://schemas.microsoft.com/office/drawing/2014/main" id="{5EC32969-0B6C-9E7B-7ABA-F82895426D8B}"/>
              </a:ext>
            </a:extLst>
          </p:cNvPr>
          <p:cNvCxnSpPr>
            <a:cxnSpLocks/>
          </p:cNvCxnSpPr>
          <p:nvPr/>
        </p:nvCxnSpPr>
        <p:spPr>
          <a:xfrm flipH="1">
            <a:off x="7695186" y="4051563"/>
            <a:ext cx="887760" cy="641805"/>
          </a:xfrm>
          <a:prstGeom prst="line">
            <a:avLst/>
          </a:prstGeom>
          <a:ln>
            <a:solidFill>
              <a:srgbClr val="34BEAC"/>
            </a:solidFill>
          </a:ln>
          <a:effectLst>
            <a:glow>
              <a:schemeClr val="accent1">
                <a:satMod val="175000"/>
                <a:alpha val="40000"/>
              </a:schemeClr>
            </a:glow>
          </a:effectLst>
        </p:spPr>
        <p:style>
          <a:lnRef idx="2">
            <a:schemeClr val="accent1"/>
          </a:lnRef>
          <a:fillRef idx="0">
            <a:schemeClr val="accent1"/>
          </a:fillRef>
          <a:effectRef idx="1">
            <a:schemeClr val="accent1"/>
          </a:effectRef>
          <a:fontRef idx="minor">
            <a:schemeClr val="tx1"/>
          </a:fontRef>
        </p:style>
      </p:cxnSp>
      <p:cxnSp>
        <p:nvCxnSpPr>
          <p:cNvPr id="11" name="Rett linje 26">
            <a:extLst>
              <a:ext uri="{FF2B5EF4-FFF2-40B4-BE49-F238E27FC236}">
                <a16:creationId xmlns:a16="http://schemas.microsoft.com/office/drawing/2014/main" id="{1C47B5B4-31A1-DDBF-D46D-77EF7B8F1B31}"/>
              </a:ext>
            </a:extLst>
          </p:cNvPr>
          <p:cNvCxnSpPr>
            <a:cxnSpLocks/>
          </p:cNvCxnSpPr>
          <p:nvPr/>
        </p:nvCxnSpPr>
        <p:spPr>
          <a:xfrm flipH="1">
            <a:off x="6800957" y="4020284"/>
            <a:ext cx="351136"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 name="Rett linje 27">
            <a:extLst>
              <a:ext uri="{FF2B5EF4-FFF2-40B4-BE49-F238E27FC236}">
                <a16:creationId xmlns:a16="http://schemas.microsoft.com/office/drawing/2014/main" id="{7685E07E-08DF-874B-43E1-ED0DCBB548D4}"/>
              </a:ext>
            </a:extLst>
          </p:cNvPr>
          <p:cNvCxnSpPr>
            <a:cxnSpLocks/>
          </p:cNvCxnSpPr>
          <p:nvPr/>
        </p:nvCxnSpPr>
        <p:spPr>
          <a:xfrm>
            <a:off x="6800958" y="4020285"/>
            <a:ext cx="894229" cy="673084"/>
          </a:xfrm>
          <a:prstGeom prst="line">
            <a:avLst/>
          </a:prstGeom>
          <a:ln>
            <a:solidFill>
              <a:srgbClr val="FFC000"/>
            </a:solidFill>
          </a:ln>
          <a:effectLst>
            <a:glow>
              <a:schemeClr val="accent1">
                <a:satMod val="175000"/>
                <a:alpha val="40000"/>
              </a:schemeClr>
            </a:glow>
          </a:effectLst>
        </p:spPr>
        <p:style>
          <a:lnRef idx="2">
            <a:schemeClr val="accent1"/>
          </a:lnRef>
          <a:fillRef idx="0">
            <a:schemeClr val="accent1"/>
          </a:fillRef>
          <a:effectRef idx="1">
            <a:schemeClr val="accent1"/>
          </a:effectRef>
          <a:fontRef idx="minor">
            <a:schemeClr val="tx1"/>
          </a:fontRef>
        </p:style>
      </p:cxnSp>
      <p:cxnSp>
        <p:nvCxnSpPr>
          <p:cNvPr id="13" name="Rett linje 31">
            <a:extLst>
              <a:ext uri="{FF2B5EF4-FFF2-40B4-BE49-F238E27FC236}">
                <a16:creationId xmlns:a16="http://schemas.microsoft.com/office/drawing/2014/main" id="{D7B93BB5-BA86-F05F-39CA-2ADF54C6E103}"/>
              </a:ext>
            </a:extLst>
          </p:cNvPr>
          <p:cNvCxnSpPr>
            <a:cxnSpLocks/>
          </p:cNvCxnSpPr>
          <p:nvPr/>
        </p:nvCxnSpPr>
        <p:spPr>
          <a:xfrm flipH="1">
            <a:off x="4205369" y="1634894"/>
            <a:ext cx="2591289" cy="0"/>
          </a:xfrm>
          <a:prstGeom prst="line">
            <a:avLst/>
          </a:prstGeom>
          <a:ln>
            <a:solidFill>
              <a:srgbClr val="FFC000"/>
            </a:solidFill>
          </a:ln>
          <a:effectLst>
            <a:glow>
              <a:schemeClr val="accent1">
                <a:satMod val="175000"/>
                <a:alpha val="40000"/>
              </a:schemeClr>
            </a:glow>
          </a:effectLst>
        </p:spPr>
        <p:style>
          <a:lnRef idx="2">
            <a:schemeClr val="accent1"/>
          </a:lnRef>
          <a:fillRef idx="0">
            <a:schemeClr val="accent1"/>
          </a:fillRef>
          <a:effectRef idx="1">
            <a:schemeClr val="accent1"/>
          </a:effectRef>
          <a:fontRef idx="minor">
            <a:schemeClr val="tx1"/>
          </a:fontRef>
        </p:style>
      </p:cxnSp>
      <p:cxnSp>
        <p:nvCxnSpPr>
          <p:cNvPr id="14" name="Rett linje 32">
            <a:extLst>
              <a:ext uri="{FF2B5EF4-FFF2-40B4-BE49-F238E27FC236}">
                <a16:creationId xmlns:a16="http://schemas.microsoft.com/office/drawing/2014/main" id="{46141A29-C201-4B41-E618-825C384F804C}"/>
              </a:ext>
            </a:extLst>
          </p:cNvPr>
          <p:cNvCxnSpPr>
            <a:cxnSpLocks/>
          </p:cNvCxnSpPr>
          <p:nvPr/>
        </p:nvCxnSpPr>
        <p:spPr>
          <a:xfrm flipH="1">
            <a:off x="8549852" y="1609822"/>
            <a:ext cx="2875469" cy="0"/>
          </a:xfrm>
          <a:prstGeom prst="line">
            <a:avLst/>
          </a:prstGeom>
          <a:ln>
            <a:solidFill>
              <a:srgbClr val="34BEAC"/>
            </a:solidFill>
          </a:ln>
          <a:effectLst>
            <a:glow>
              <a:schemeClr val="accent1">
                <a:satMod val="175000"/>
                <a:alpha val="40000"/>
              </a:schemeClr>
            </a:glow>
          </a:effectLst>
        </p:spPr>
        <p:style>
          <a:lnRef idx="2">
            <a:schemeClr val="accent1"/>
          </a:lnRef>
          <a:fillRef idx="0">
            <a:schemeClr val="accent1"/>
          </a:fillRef>
          <a:effectRef idx="1">
            <a:schemeClr val="accent1"/>
          </a:effectRef>
          <a:fontRef idx="minor">
            <a:schemeClr val="tx1"/>
          </a:fontRef>
        </p:style>
      </p:cxnSp>
      <p:cxnSp>
        <p:nvCxnSpPr>
          <p:cNvPr id="33" name="Rett linje 35">
            <a:extLst>
              <a:ext uri="{FF2B5EF4-FFF2-40B4-BE49-F238E27FC236}">
                <a16:creationId xmlns:a16="http://schemas.microsoft.com/office/drawing/2014/main" id="{485F9B19-08F1-0378-F14D-7E2ADF5EFF5F}"/>
              </a:ext>
            </a:extLst>
          </p:cNvPr>
          <p:cNvCxnSpPr>
            <a:cxnSpLocks/>
          </p:cNvCxnSpPr>
          <p:nvPr/>
        </p:nvCxnSpPr>
        <p:spPr>
          <a:xfrm>
            <a:off x="4228248" y="1705523"/>
            <a:ext cx="0" cy="1168645"/>
          </a:xfrm>
          <a:prstGeom prst="line">
            <a:avLst/>
          </a:prstGeom>
          <a:ln>
            <a:solidFill>
              <a:srgbClr val="E2D9CF"/>
            </a:solidFill>
            <a:prstDash val="lgDash"/>
          </a:ln>
        </p:spPr>
        <p:style>
          <a:lnRef idx="2">
            <a:schemeClr val="accent1"/>
          </a:lnRef>
          <a:fillRef idx="0">
            <a:schemeClr val="accent1"/>
          </a:fillRef>
          <a:effectRef idx="1">
            <a:schemeClr val="accent1"/>
          </a:effectRef>
          <a:fontRef idx="minor">
            <a:schemeClr val="tx1"/>
          </a:fontRef>
        </p:style>
      </p:cxnSp>
      <p:sp>
        <p:nvSpPr>
          <p:cNvPr id="34" name="TekstSylinder 39">
            <a:extLst>
              <a:ext uri="{FF2B5EF4-FFF2-40B4-BE49-F238E27FC236}">
                <a16:creationId xmlns:a16="http://schemas.microsoft.com/office/drawing/2014/main" id="{E94670C7-0752-DBBE-25D8-173DDC756302}"/>
              </a:ext>
            </a:extLst>
          </p:cNvPr>
          <p:cNvSpPr txBox="1"/>
          <p:nvPr/>
        </p:nvSpPr>
        <p:spPr>
          <a:xfrm>
            <a:off x="4388095" y="1705523"/>
            <a:ext cx="2383005" cy="577466"/>
          </a:xfrm>
          <a:prstGeom prst="rect">
            <a:avLst/>
          </a:prstGeom>
          <a:noFill/>
        </p:spPr>
        <p:txBody>
          <a:bodyPr wrap="square" rtlCol="0">
            <a:spAutoFit/>
          </a:bodyPr>
          <a:lstStyle/>
          <a:p>
            <a:r>
              <a:rPr lang="nb-NO" sz="1051" dirty="0"/>
              <a:t>Lede virksomheten i endring og avklare organisatoriske behov og strukturer</a:t>
            </a:r>
          </a:p>
        </p:txBody>
      </p:sp>
      <p:sp>
        <p:nvSpPr>
          <p:cNvPr id="36" name="TekstSylinder 59">
            <a:extLst>
              <a:ext uri="{FF2B5EF4-FFF2-40B4-BE49-F238E27FC236}">
                <a16:creationId xmlns:a16="http://schemas.microsoft.com/office/drawing/2014/main" id="{5AC18E4B-C1B8-2E27-DF98-52E5F79C1CC0}"/>
              </a:ext>
            </a:extLst>
          </p:cNvPr>
          <p:cNvSpPr txBox="1"/>
          <p:nvPr/>
        </p:nvSpPr>
        <p:spPr>
          <a:xfrm>
            <a:off x="6703334" y="4813371"/>
            <a:ext cx="1983703" cy="430887"/>
          </a:xfrm>
          <a:prstGeom prst="rect">
            <a:avLst/>
          </a:prstGeom>
          <a:solidFill>
            <a:schemeClr val="accent2">
              <a:lumMod val="20000"/>
              <a:lumOff val="80000"/>
            </a:schemeClr>
          </a:solidFill>
          <a:ln>
            <a:solidFill>
              <a:srgbClr val="34BEAC"/>
            </a:solidFill>
          </a:ln>
        </p:spPr>
        <p:txBody>
          <a:bodyPr wrap="square" rtlCol="0">
            <a:spAutoFit/>
          </a:bodyPr>
          <a:lstStyle/>
          <a:p>
            <a:pPr algn="ctr"/>
            <a:r>
              <a:rPr lang="nb-NO" sz="1100" dirty="0"/>
              <a:t>Areakonsept bygg og bruk og prosesser</a:t>
            </a:r>
          </a:p>
        </p:txBody>
      </p:sp>
      <p:sp>
        <p:nvSpPr>
          <p:cNvPr id="37" name="TekstSylinder 73">
            <a:extLst>
              <a:ext uri="{FF2B5EF4-FFF2-40B4-BE49-F238E27FC236}">
                <a16:creationId xmlns:a16="http://schemas.microsoft.com/office/drawing/2014/main" id="{6D9CB323-D1B2-94CD-CA56-9A81E9D5F1B4}"/>
              </a:ext>
            </a:extLst>
          </p:cNvPr>
          <p:cNvSpPr txBox="1"/>
          <p:nvPr/>
        </p:nvSpPr>
        <p:spPr>
          <a:xfrm rot="16200000">
            <a:off x="7299880" y="1397510"/>
            <a:ext cx="830997" cy="1524663"/>
          </a:xfrm>
          <a:prstGeom prst="rect">
            <a:avLst/>
          </a:prstGeom>
          <a:noFill/>
        </p:spPr>
        <p:txBody>
          <a:bodyPr vert="eaVert" wrap="square" rtlCol="0">
            <a:spAutoFit/>
          </a:bodyPr>
          <a:lstStyle/>
          <a:p>
            <a:pPr algn="ctr"/>
            <a:r>
              <a:rPr lang="nb-NO" sz="1050" dirty="0"/>
              <a:t>Diverse tema håndteres koordinert bygg og bruk og organisasjon</a:t>
            </a:r>
          </a:p>
        </p:txBody>
      </p:sp>
      <p:sp>
        <p:nvSpPr>
          <p:cNvPr id="38" name="Rektangel: avrundede hjørner 75">
            <a:extLst>
              <a:ext uri="{FF2B5EF4-FFF2-40B4-BE49-F238E27FC236}">
                <a16:creationId xmlns:a16="http://schemas.microsoft.com/office/drawing/2014/main" id="{5D231F1D-A52C-D2E8-4369-E3DDD0F55275}"/>
              </a:ext>
            </a:extLst>
          </p:cNvPr>
          <p:cNvSpPr/>
          <p:nvPr/>
        </p:nvSpPr>
        <p:spPr>
          <a:xfrm>
            <a:off x="8982062" y="2466408"/>
            <a:ext cx="2138917" cy="379053"/>
          </a:xfrm>
          <a:prstGeom prst="roundRect">
            <a:avLst>
              <a:gd name="adj" fmla="val 10126"/>
            </a:avLst>
          </a:prstGeom>
          <a:no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nb-NO" sz="956" b="1" dirty="0">
                <a:solidFill>
                  <a:schemeClr val="tx1"/>
                </a:solidFill>
                <a:latin typeface="Calibri" panose="020F0502020204030204" pitchFamily="34" charset="0"/>
                <a:cs typeface="Calibri" panose="020F0502020204030204" pitchFamily="34" charset="0"/>
              </a:rPr>
              <a:t>Styringsgruppe Statsbygg</a:t>
            </a:r>
          </a:p>
          <a:p>
            <a:pPr algn="ctr"/>
            <a:r>
              <a:rPr lang="nb-NO" sz="859" dirty="0">
                <a:solidFill>
                  <a:schemeClr val="tx1"/>
                </a:solidFill>
                <a:latin typeface="Calibri" panose="020F0502020204030204" pitchFamily="34" charset="0"/>
                <a:cs typeface="Calibri" panose="020F0502020204030204" pitchFamily="34" charset="0"/>
              </a:rPr>
              <a:t>Statsbyggs og </a:t>
            </a:r>
            <a:r>
              <a:rPr lang="nb-NO" sz="859" dirty="0" err="1">
                <a:solidFill>
                  <a:schemeClr val="tx1"/>
                </a:solidFill>
                <a:latin typeface="Calibri" panose="020F0502020204030204" pitchFamily="34" charset="0"/>
                <a:cs typeface="Calibri" panose="020F0502020204030204" pitchFamily="34" charset="0"/>
              </a:rPr>
              <a:t>HiØs</a:t>
            </a:r>
            <a:r>
              <a:rPr lang="nb-NO" sz="859" dirty="0">
                <a:solidFill>
                  <a:schemeClr val="tx1"/>
                </a:solidFill>
                <a:latin typeface="Calibri" panose="020F0502020204030204" pitchFamily="34" charset="0"/>
                <a:cs typeface="Calibri" panose="020F0502020204030204" pitchFamily="34" charset="0"/>
              </a:rPr>
              <a:t> ledelse </a:t>
            </a:r>
          </a:p>
        </p:txBody>
      </p:sp>
      <p:sp>
        <p:nvSpPr>
          <p:cNvPr id="39" name="Rektangel: avrundede hjørner 76">
            <a:extLst>
              <a:ext uri="{FF2B5EF4-FFF2-40B4-BE49-F238E27FC236}">
                <a16:creationId xmlns:a16="http://schemas.microsoft.com/office/drawing/2014/main" id="{B56CA558-A267-6236-6354-402DC27E6241}"/>
              </a:ext>
            </a:extLst>
          </p:cNvPr>
          <p:cNvSpPr/>
          <p:nvPr/>
        </p:nvSpPr>
        <p:spPr>
          <a:xfrm>
            <a:off x="8982062" y="2952139"/>
            <a:ext cx="2138917" cy="506688"/>
          </a:xfrm>
          <a:prstGeom prst="roundRect">
            <a:avLst>
              <a:gd name="adj" fmla="val 11845"/>
            </a:avLst>
          </a:prstGeom>
          <a:no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nb-NO" sz="956" b="1" dirty="0">
                <a:solidFill>
                  <a:schemeClr val="tx1"/>
                </a:solidFill>
                <a:latin typeface="Calibri" panose="020F0502020204030204" pitchFamily="34" charset="0"/>
                <a:cs typeface="Calibri" panose="020F0502020204030204" pitchFamily="34" charset="0"/>
              </a:rPr>
              <a:t>Prosjektledelse Statsbygg</a:t>
            </a:r>
            <a:br>
              <a:rPr lang="nb-NO" sz="956" dirty="0">
                <a:solidFill>
                  <a:schemeClr val="tx1"/>
                </a:solidFill>
                <a:latin typeface="Calibri" panose="020F0502020204030204" pitchFamily="34" charset="0"/>
                <a:cs typeface="Calibri" panose="020F0502020204030204" pitchFamily="34" charset="0"/>
              </a:rPr>
            </a:br>
            <a:r>
              <a:rPr lang="nb-NO" sz="859" dirty="0">
                <a:solidFill>
                  <a:schemeClr val="tx1"/>
                </a:solidFill>
                <a:latin typeface="Calibri" panose="020F0502020204030204" pitchFamily="34" charset="0"/>
                <a:cs typeface="Calibri" panose="020F0502020204030204" pitchFamily="34" charset="0"/>
              </a:rPr>
              <a:t>PL + støtteressurser og rådgivere</a:t>
            </a:r>
          </a:p>
          <a:p>
            <a:pPr algn="ctr"/>
            <a:r>
              <a:rPr lang="nb-NO" sz="859" dirty="0">
                <a:solidFill>
                  <a:schemeClr val="tx1"/>
                </a:solidFill>
                <a:latin typeface="Calibri" panose="020F0502020204030204" pitchFamily="34" charset="0"/>
                <a:cs typeface="Calibri" panose="020F0502020204030204" pitchFamily="34" charset="0"/>
              </a:rPr>
              <a:t>Prosjektgruppe Statsbygg og </a:t>
            </a:r>
            <a:r>
              <a:rPr lang="nb-NO" sz="859">
                <a:solidFill>
                  <a:schemeClr val="tx1"/>
                </a:solidFill>
                <a:latin typeface="Calibri" panose="020F0502020204030204" pitchFamily="34" charset="0"/>
                <a:cs typeface="Calibri" panose="020F0502020204030204" pitchFamily="34" charset="0"/>
              </a:rPr>
              <a:t>HiØ</a:t>
            </a:r>
            <a:r>
              <a:rPr lang="nb-NO" sz="859" dirty="0">
                <a:solidFill>
                  <a:schemeClr val="tx1"/>
                </a:solidFill>
                <a:latin typeface="Calibri" panose="020F0502020204030204" pitchFamily="34" charset="0"/>
                <a:cs typeface="Calibri" panose="020F0502020204030204" pitchFamily="34" charset="0"/>
              </a:rPr>
              <a:t> </a:t>
            </a:r>
          </a:p>
        </p:txBody>
      </p:sp>
      <p:cxnSp>
        <p:nvCxnSpPr>
          <p:cNvPr id="40" name="Rett linje 77">
            <a:extLst>
              <a:ext uri="{FF2B5EF4-FFF2-40B4-BE49-F238E27FC236}">
                <a16:creationId xmlns:a16="http://schemas.microsoft.com/office/drawing/2014/main" id="{F2B07D3B-50E5-EF03-F948-19278EB402F5}"/>
              </a:ext>
            </a:extLst>
          </p:cNvPr>
          <p:cNvCxnSpPr>
            <a:cxnSpLocks/>
          </p:cNvCxnSpPr>
          <p:nvPr/>
        </p:nvCxnSpPr>
        <p:spPr>
          <a:xfrm>
            <a:off x="9446032" y="3413247"/>
            <a:ext cx="0" cy="0"/>
          </a:xfrm>
          <a:prstGeom prst="line">
            <a:avLst/>
          </a:prstGeom>
          <a:ln w="12700"/>
          <a:effectLst/>
        </p:spPr>
        <p:style>
          <a:lnRef idx="2">
            <a:schemeClr val="accent1"/>
          </a:lnRef>
          <a:fillRef idx="0">
            <a:schemeClr val="accent1"/>
          </a:fillRef>
          <a:effectRef idx="1">
            <a:schemeClr val="accent1"/>
          </a:effectRef>
          <a:fontRef idx="minor">
            <a:schemeClr val="tx1"/>
          </a:fontRef>
        </p:style>
      </p:cxnSp>
      <p:sp>
        <p:nvSpPr>
          <p:cNvPr id="41" name="Rektangel: avrundede hjørner 81">
            <a:extLst>
              <a:ext uri="{FF2B5EF4-FFF2-40B4-BE49-F238E27FC236}">
                <a16:creationId xmlns:a16="http://schemas.microsoft.com/office/drawing/2014/main" id="{347D1106-7AD7-1F4B-9594-FF4064CDCDB6}"/>
              </a:ext>
            </a:extLst>
          </p:cNvPr>
          <p:cNvSpPr/>
          <p:nvPr/>
        </p:nvSpPr>
        <p:spPr>
          <a:xfrm>
            <a:off x="4626484" y="2474346"/>
            <a:ext cx="1764289" cy="371115"/>
          </a:xfrm>
          <a:prstGeom prst="roundRect">
            <a:avLst>
              <a:gd name="adj" fmla="val 10126"/>
            </a:avLst>
          </a:prstGeom>
          <a:no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nb-NO" sz="956" b="1" dirty="0">
                <a:solidFill>
                  <a:schemeClr val="accent4">
                    <a:lumMod val="75000"/>
                  </a:schemeClr>
                </a:solidFill>
                <a:latin typeface="Calibri" panose="020F0502020204030204" pitchFamily="34" charset="0"/>
                <a:cs typeface="Calibri" panose="020F0502020204030204" pitchFamily="34" charset="0"/>
              </a:rPr>
              <a:t>Prosjektstyre </a:t>
            </a:r>
            <a:r>
              <a:rPr lang="nb-NO" sz="956" b="1">
                <a:solidFill>
                  <a:schemeClr val="accent4">
                    <a:lumMod val="75000"/>
                  </a:schemeClr>
                </a:solidFill>
                <a:latin typeface="Calibri" panose="020F0502020204030204" pitchFamily="34" charset="0"/>
                <a:cs typeface="Calibri" panose="020F0502020204030204" pitchFamily="34" charset="0"/>
              </a:rPr>
              <a:t>HiØ</a:t>
            </a:r>
            <a:endParaRPr lang="nb-NO" sz="956" b="1" dirty="0">
              <a:solidFill>
                <a:schemeClr val="accent4">
                  <a:lumMod val="75000"/>
                </a:schemeClr>
              </a:solidFill>
              <a:latin typeface="Calibri" panose="020F0502020204030204" pitchFamily="34" charset="0"/>
              <a:cs typeface="Calibri" panose="020F0502020204030204" pitchFamily="34" charset="0"/>
            </a:endParaRPr>
          </a:p>
          <a:p>
            <a:pPr algn="ctr"/>
            <a:r>
              <a:rPr lang="nb-NO" sz="859">
                <a:solidFill>
                  <a:schemeClr val="accent4">
                    <a:lumMod val="75000"/>
                  </a:schemeClr>
                </a:solidFill>
                <a:latin typeface="Calibri" panose="020F0502020204030204" pitchFamily="34" charset="0"/>
                <a:cs typeface="Calibri" panose="020F0502020204030204" pitchFamily="34" charset="0"/>
              </a:rPr>
              <a:t>HiØ’s</a:t>
            </a:r>
            <a:r>
              <a:rPr lang="nb-NO" sz="859" dirty="0">
                <a:solidFill>
                  <a:schemeClr val="accent4">
                    <a:lumMod val="75000"/>
                  </a:schemeClr>
                </a:solidFill>
                <a:latin typeface="Calibri" panose="020F0502020204030204" pitchFamily="34" charset="0"/>
                <a:cs typeface="Calibri" panose="020F0502020204030204" pitchFamily="34" charset="0"/>
              </a:rPr>
              <a:t> ledelse, prosjektleder m.fl. </a:t>
            </a:r>
          </a:p>
        </p:txBody>
      </p:sp>
      <p:sp>
        <p:nvSpPr>
          <p:cNvPr id="42" name="Rektangel: avrundede hjørner 82">
            <a:extLst>
              <a:ext uri="{FF2B5EF4-FFF2-40B4-BE49-F238E27FC236}">
                <a16:creationId xmlns:a16="http://schemas.microsoft.com/office/drawing/2014/main" id="{01CEF1DA-21E9-5A3C-AFC3-A988B99D2A19}"/>
              </a:ext>
            </a:extLst>
          </p:cNvPr>
          <p:cNvSpPr/>
          <p:nvPr/>
        </p:nvSpPr>
        <p:spPr>
          <a:xfrm>
            <a:off x="4616536" y="2952137"/>
            <a:ext cx="1782351" cy="483823"/>
          </a:xfrm>
          <a:prstGeom prst="roundRect">
            <a:avLst>
              <a:gd name="adj" fmla="val 10126"/>
            </a:avLst>
          </a:prstGeom>
          <a:no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nb-NO" sz="956" b="1" dirty="0">
                <a:solidFill>
                  <a:schemeClr val="accent4">
                    <a:lumMod val="75000"/>
                  </a:schemeClr>
                </a:solidFill>
                <a:latin typeface="Calibri" panose="020F0502020204030204" pitchFamily="34" charset="0"/>
                <a:cs typeface="Calibri" panose="020F0502020204030204" pitchFamily="34" charset="0"/>
              </a:rPr>
              <a:t>Prosjektledelse </a:t>
            </a:r>
            <a:r>
              <a:rPr lang="nb-NO" sz="956" b="1">
                <a:solidFill>
                  <a:schemeClr val="accent4">
                    <a:lumMod val="75000"/>
                  </a:schemeClr>
                </a:solidFill>
                <a:latin typeface="Calibri" panose="020F0502020204030204" pitchFamily="34" charset="0"/>
                <a:cs typeface="Calibri" panose="020F0502020204030204" pitchFamily="34" charset="0"/>
              </a:rPr>
              <a:t>HiØ</a:t>
            </a:r>
            <a:endParaRPr lang="nb-NO" sz="956" b="1" dirty="0">
              <a:solidFill>
                <a:schemeClr val="accent4">
                  <a:lumMod val="75000"/>
                </a:schemeClr>
              </a:solidFill>
              <a:latin typeface="Calibri" panose="020F0502020204030204" pitchFamily="34" charset="0"/>
              <a:cs typeface="Calibri" panose="020F0502020204030204" pitchFamily="34" charset="0"/>
            </a:endParaRPr>
          </a:p>
        </p:txBody>
      </p:sp>
      <p:sp>
        <p:nvSpPr>
          <p:cNvPr id="43" name="Pil: venstre og høyre 84">
            <a:extLst>
              <a:ext uri="{FF2B5EF4-FFF2-40B4-BE49-F238E27FC236}">
                <a16:creationId xmlns:a16="http://schemas.microsoft.com/office/drawing/2014/main" id="{895BCCCE-D093-1B47-84CD-1C590A97781C}"/>
              </a:ext>
            </a:extLst>
          </p:cNvPr>
          <p:cNvSpPr/>
          <p:nvPr/>
        </p:nvSpPr>
        <p:spPr>
          <a:xfrm>
            <a:off x="3987508" y="2958809"/>
            <a:ext cx="473081" cy="338155"/>
          </a:xfrm>
          <a:prstGeom prst="leftRightArrow">
            <a:avLst/>
          </a:prstGeom>
          <a:ln w="19050">
            <a:solidFill>
              <a:srgbClr val="E2D9CF"/>
            </a:solidFill>
          </a:ln>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nb-NO" sz="1720" dirty="0" err="1"/>
          </a:p>
        </p:txBody>
      </p:sp>
      <p:cxnSp>
        <p:nvCxnSpPr>
          <p:cNvPr id="44" name="Rett linje 86">
            <a:extLst>
              <a:ext uri="{FF2B5EF4-FFF2-40B4-BE49-F238E27FC236}">
                <a16:creationId xmlns:a16="http://schemas.microsoft.com/office/drawing/2014/main" id="{26FBBDD8-9E6C-C57D-0B7E-B7871C608A25}"/>
              </a:ext>
            </a:extLst>
          </p:cNvPr>
          <p:cNvCxnSpPr>
            <a:cxnSpLocks/>
          </p:cNvCxnSpPr>
          <p:nvPr/>
        </p:nvCxnSpPr>
        <p:spPr>
          <a:xfrm>
            <a:off x="4224048" y="3435961"/>
            <a:ext cx="0" cy="1168645"/>
          </a:xfrm>
          <a:prstGeom prst="line">
            <a:avLst/>
          </a:prstGeom>
          <a:ln>
            <a:solidFill>
              <a:srgbClr val="E2D9CF"/>
            </a:solidFill>
            <a:prstDash val="lgDash"/>
          </a:ln>
        </p:spPr>
        <p:style>
          <a:lnRef idx="2">
            <a:schemeClr val="accent1"/>
          </a:lnRef>
          <a:fillRef idx="0">
            <a:schemeClr val="accent1"/>
          </a:fillRef>
          <a:effectRef idx="1">
            <a:schemeClr val="accent1"/>
          </a:effectRef>
          <a:fontRef idx="minor">
            <a:schemeClr val="tx1"/>
          </a:fontRef>
        </p:style>
      </p:cxnSp>
      <p:sp>
        <p:nvSpPr>
          <p:cNvPr id="45" name="TekstSylinder 89">
            <a:extLst>
              <a:ext uri="{FF2B5EF4-FFF2-40B4-BE49-F238E27FC236}">
                <a16:creationId xmlns:a16="http://schemas.microsoft.com/office/drawing/2014/main" id="{D6D4A7FB-714F-08B0-C130-03E191D589A8}"/>
              </a:ext>
            </a:extLst>
          </p:cNvPr>
          <p:cNvSpPr txBox="1"/>
          <p:nvPr/>
        </p:nvSpPr>
        <p:spPr>
          <a:xfrm>
            <a:off x="3565516" y="2885468"/>
            <a:ext cx="449354" cy="573359"/>
          </a:xfrm>
          <a:prstGeom prst="rect">
            <a:avLst/>
          </a:prstGeom>
          <a:noFill/>
        </p:spPr>
        <p:txBody>
          <a:bodyPr vert="eaVert" wrap="square" rtlCol="0">
            <a:spAutoFit/>
          </a:bodyPr>
          <a:lstStyle/>
          <a:p>
            <a:r>
              <a:rPr lang="nb-NO" sz="1720"/>
              <a:t>HiØ</a:t>
            </a:r>
            <a:endParaRPr lang="nb-NO" sz="1720" dirty="0"/>
          </a:p>
        </p:txBody>
      </p:sp>
      <p:grpSp>
        <p:nvGrpSpPr>
          <p:cNvPr id="21" name="Group 20">
            <a:extLst>
              <a:ext uri="{FF2B5EF4-FFF2-40B4-BE49-F238E27FC236}">
                <a16:creationId xmlns:a16="http://schemas.microsoft.com/office/drawing/2014/main" id="{8103D28A-9A71-3A80-6878-429E5D0771C6}"/>
              </a:ext>
            </a:extLst>
          </p:cNvPr>
          <p:cNvGrpSpPr/>
          <p:nvPr/>
        </p:nvGrpSpPr>
        <p:grpSpPr>
          <a:xfrm>
            <a:off x="9206556" y="75153"/>
            <a:ext cx="2974542" cy="951637"/>
            <a:chOff x="9206556" y="75153"/>
            <a:chExt cx="2974542" cy="951637"/>
          </a:xfrm>
        </p:grpSpPr>
        <p:sp>
          <p:nvSpPr>
            <p:cNvPr id="15" name="Rectangle 14">
              <a:extLst>
                <a:ext uri="{FF2B5EF4-FFF2-40B4-BE49-F238E27FC236}">
                  <a16:creationId xmlns:a16="http://schemas.microsoft.com/office/drawing/2014/main" id="{7AABA81D-1D1C-636E-634A-3899594C121D}"/>
                </a:ext>
              </a:extLst>
            </p:cNvPr>
            <p:cNvSpPr/>
            <p:nvPr/>
          </p:nvSpPr>
          <p:spPr>
            <a:xfrm>
              <a:off x="9764486" y="185057"/>
              <a:ext cx="2231571" cy="841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lnSpc>
                  <a:spcPct val="110000"/>
                </a:lnSpc>
                <a:spcBef>
                  <a:spcPts val="1000"/>
                </a:spcBef>
                <a:spcAft>
                  <a:spcPts val="200"/>
                </a:spcAft>
              </a:pPr>
              <a:endParaRPr lang="nb-NO" sz="1500" spc="40" dirty="0">
                <a:solidFill>
                  <a:schemeClr val="tx1"/>
                </a:solidFill>
              </a:endParaRPr>
            </a:p>
          </p:txBody>
        </p:sp>
        <p:pic>
          <p:nvPicPr>
            <p:cNvPr id="19" name="Bilde 22">
              <a:extLst>
                <a:ext uri="{FF2B5EF4-FFF2-40B4-BE49-F238E27FC236}">
                  <a16:creationId xmlns:a16="http://schemas.microsoft.com/office/drawing/2014/main" id="{7C200B8B-8D18-AF53-18EA-BAE8421FE0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8034" y="116060"/>
              <a:ext cx="1643064" cy="453192"/>
            </a:xfrm>
            <a:prstGeom prst="rect">
              <a:avLst/>
            </a:prstGeom>
          </p:spPr>
        </p:pic>
        <p:pic>
          <p:nvPicPr>
            <p:cNvPr id="20" name="Picture 19" descr="A black background with words&#10;&#10;AI-generated content may be incorrect.">
              <a:extLst>
                <a:ext uri="{FF2B5EF4-FFF2-40B4-BE49-F238E27FC236}">
                  <a16:creationId xmlns:a16="http://schemas.microsoft.com/office/drawing/2014/main" id="{1894CC78-DCB7-FBC3-CC8F-A5D4488E1320}"/>
                </a:ext>
              </a:extLst>
            </p:cNvPr>
            <p:cNvPicPr>
              <a:picLocks noChangeAspect="1"/>
            </p:cNvPicPr>
            <p:nvPr/>
          </p:nvPicPr>
          <p:blipFill>
            <a:blip r:embed="rId3"/>
            <a:stretch>
              <a:fillRect/>
            </a:stretch>
          </p:blipFill>
          <p:spPr>
            <a:xfrm>
              <a:off x="9206556" y="75153"/>
              <a:ext cx="1331478" cy="580846"/>
            </a:xfrm>
            <a:prstGeom prst="rect">
              <a:avLst/>
            </a:prstGeom>
          </p:spPr>
        </p:pic>
      </p:grpSp>
      <p:sp>
        <p:nvSpPr>
          <p:cNvPr id="22" name="TekstSylinder 41">
            <a:extLst>
              <a:ext uri="{FF2B5EF4-FFF2-40B4-BE49-F238E27FC236}">
                <a16:creationId xmlns:a16="http://schemas.microsoft.com/office/drawing/2014/main" id="{579A31C1-C87A-657B-2134-18DED4CF3365}"/>
              </a:ext>
            </a:extLst>
          </p:cNvPr>
          <p:cNvSpPr txBox="1"/>
          <p:nvPr/>
        </p:nvSpPr>
        <p:spPr>
          <a:xfrm>
            <a:off x="8579830" y="1629933"/>
            <a:ext cx="2828355" cy="739177"/>
          </a:xfrm>
          <a:prstGeom prst="rect">
            <a:avLst/>
          </a:prstGeom>
          <a:noFill/>
        </p:spPr>
        <p:txBody>
          <a:bodyPr wrap="square" rtlCol="0">
            <a:spAutoFit/>
          </a:bodyPr>
          <a:lstStyle/>
          <a:p>
            <a:r>
              <a:rPr lang="nb-NO" sz="1051" dirty="0"/>
              <a:t>Lede </a:t>
            </a:r>
            <a:r>
              <a:rPr lang="nb-NO" sz="1050" dirty="0">
                <a:solidFill>
                  <a:schemeClr val="tx1"/>
                </a:solidFill>
              </a:rPr>
              <a:t>arealutvikling</a:t>
            </a:r>
            <a:endParaRPr lang="nb-NO" sz="1051" dirty="0"/>
          </a:p>
          <a:p>
            <a:r>
              <a:rPr lang="nb-NO" sz="1051" dirty="0"/>
              <a:t>Etablere arealkonsepter og prinsipper for bygg</a:t>
            </a:r>
          </a:p>
          <a:p>
            <a:endParaRPr lang="nb-NO" sz="1051" dirty="0"/>
          </a:p>
        </p:txBody>
      </p:sp>
      <p:sp>
        <p:nvSpPr>
          <p:cNvPr id="25" name="Title 24">
            <a:extLst>
              <a:ext uri="{FF2B5EF4-FFF2-40B4-BE49-F238E27FC236}">
                <a16:creationId xmlns:a16="http://schemas.microsoft.com/office/drawing/2014/main" id="{385D6038-97BB-0119-64AC-91DDA098F895}"/>
              </a:ext>
            </a:extLst>
          </p:cNvPr>
          <p:cNvSpPr>
            <a:spLocks noGrp="1"/>
          </p:cNvSpPr>
          <p:nvPr>
            <p:ph type="title"/>
          </p:nvPr>
        </p:nvSpPr>
        <p:spPr/>
        <p:txBody>
          <a:bodyPr/>
          <a:lstStyle/>
          <a:p>
            <a:r>
              <a:rPr lang="nb-NO" dirty="0"/>
              <a:t>Organisering av prosjektet</a:t>
            </a:r>
          </a:p>
        </p:txBody>
      </p:sp>
    </p:spTree>
    <p:extLst>
      <p:ext uri="{BB962C8B-B14F-4D97-AF65-F5344CB8AC3E}">
        <p14:creationId xmlns:p14="http://schemas.microsoft.com/office/powerpoint/2010/main" val="2694410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F7A01-86DD-6AE9-C299-5CE89E0F60DC}"/>
              </a:ext>
            </a:extLst>
          </p:cNvPr>
          <p:cNvSpPr>
            <a:spLocks noGrp="1"/>
          </p:cNvSpPr>
          <p:nvPr>
            <p:ph type="title"/>
          </p:nvPr>
        </p:nvSpPr>
        <p:spPr/>
        <p:txBody>
          <a:bodyPr/>
          <a:lstStyle/>
          <a:p>
            <a:r>
              <a:rPr lang="nb-NO" dirty="0"/>
              <a:t>Prosjektorganisering </a:t>
            </a:r>
            <a:br>
              <a:rPr lang="nb-NO" dirty="0"/>
            </a:br>
            <a:r>
              <a:rPr lang="nb-NO" sz="2000" dirty="0"/>
              <a:t>Fase 2 – arealkonsept</a:t>
            </a:r>
            <a:endParaRPr lang="nb-NO" dirty="0"/>
          </a:p>
        </p:txBody>
      </p:sp>
      <p:sp>
        <p:nvSpPr>
          <p:cNvPr id="3" name="Rektangel: avrundede hjørner 8">
            <a:extLst>
              <a:ext uri="{FF2B5EF4-FFF2-40B4-BE49-F238E27FC236}">
                <a16:creationId xmlns:a16="http://schemas.microsoft.com/office/drawing/2014/main" id="{6A4168A5-C93B-0737-4EAD-C5C084363AA0}"/>
              </a:ext>
            </a:extLst>
          </p:cNvPr>
          <p:cNvSpPr/>
          <p:nvPr/>
        </p:nvSpPr>
        <p:spPr>
          <a:xfrm>
            <a:off x="2862534" y="1469906"/>
            <a:ext cx="2784309" cy="1072709"/>
          </a:xfrm>
          <a:prstGeom prst="roundRect">
            <a:avLst>
              <a:gd name="adj" fmla="val 10126"/>
            </a:avLst>
          </a:prstGeom>
          <a:solidFill>
            <a:schemeClr val="bg1"/>
          </a:solidFill>
          <a:ln w="19050">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nb-NO" sz="1333" b="1" dirty="0">
                <a:solidFill>
                  <a:srgbClr val="F8B100">
                    <a:lumMod val="75000"/>
                  </a:srgbClr>
                </a:solidFill>
                <a:latin typeface="Calibri" panose="020F0502020204030204" pitchFamily="34" charset="0"/>
                <a:cs typeface="Calibri" panose="020F0502020204030204" pitchFamily="34" charset="0"/>
              </a:rPr>
              <a:t>Prosjektstyre </a:t>
            </a:r>
            <a:r>
              <a:rPr lang="nb-NO" sz="1333" b="1">
                <a:solidFill>
                  <a:srgbClr val="F8B100">
                    <a:lumMod val="75000"/>
                  </a:srgbClr>
                </a:solidFill>
                <a:latin typeface="Calibri" panose="020F0502020204030204" pitchFamily="34" charset="0"/>
                <a:cs typeface="Calibri" panose="020F0502020204030204" pitchFamily="34" charset="0"/>
              </a:rPr>
              <a:t>HiØ</a:t>
            </a:r>
            <a:endParaRPr lang="nb-NO" sz="1333" b="1" dirty="0">
              <a:solidFill>
                <a:srgbClr val="F8B100">
                  <a:lumMod val="75000"/>
                </a:srgbClr>
              </a:solidFill>
              <a:latin typeface="Calibri" panose="020F0502020204030204" pitchFamily="34" charset="0"/>
              <a:cs typeface="Calibri" panose="020F0502020204030204" pitchFamily="34" charset="0"/>
            </a:endParaRPr>
          </a:p>
          <a:p>
            <a:pPr algn="ctr" defTabSz="609585"/>
            <a:r>
              <a:rPr lang="nb-NO" sz="1200">
                <a:solidFill>
                  <a:srgbClr val="F8B100">
                    <a:lumMod val="75000"/>
                  </a:srgbClr>
                </a:solidFill>
                <a:latin typeface="Calibri" panose="020F0502020204030204" pitchFamily="34" charset="0"/>
                <a:cs typeface="Calibri" panose="020F0502020204030204" pitchFamily="34" charset="0"/>
              </a:rPr>
              <a:t>HiØ’s</a:t>
            </a:r>
            <a:r>
              <a:rPr lang="nb-NO" sz="1200" dirty="0">
                <a:solidFill>
                  <a:srgbClr val="F8B100">
                    <a:lumMod val="75000"/>
                  </a:srgbClr>
                </a:solidFill>
                <a:latin typeface="Calibri" panose="020F0502020204030204" pitchFamily="34" charset="0"/>
                <a:cs typeface="Calibri" panose="020F0502020204030204" pitchFamily="34" charset="0"/>
              </a:rPr>
              <a:t> ledelse, prosjektleder m.fl. </a:t>
            </a:r>
          </a:p>
          <a:p>
            <a:pPr algn="ctr" defTabSz="609585"/>
            <a:r>
              <a:rPr lang="nb-NO" sz="1067" dirty="0">
                <a:solidFill>
                  <a:srgbClr val="F8B100">
                    <a:lumMod val="75000"/>
                  </a:srgbClr>
                </a:solidFill>
                <a:latin typeface="Calibri" panose="020F0502020204030204" pitchFamily="34" charset="0"/>
                <a:cs typeface="Calibri" panose="020F0502020204030204" pitchFamily="34" charset="0"/>
              </a:rPr>
              <a:t>(Organisatoriske oppgaver og prosesser)</a:t>
            </a:r>
          </a:p>
        </p:txBody>
      </p:sp>
      <p:sp>
        <p:nvSpPr>
          <p:cNvPr id="4" name="Rektangel: avrundede hjørner 18">
            <a:extLst>
              <a:ext uri="{FF2B5EF4-FFF2-40B4-BE49-F238E27FC236}">
                <a16:creationId xmlns:a16="http://schemas.microsoft.com/office/drawing/2014/main" id="{FF32286C-F5F1-0E26-B0D3-784428578A56}"/>
              </a:ext>
            </a:extLst>
          </p:cNvPr>
          <p:cNvSpPr/>
          <p:nvPr/>
        </p:nvSpPr>
        <p:spPr>
          <a:xfrm>
            <a:off x="6588771" y="1476224"/>
            <a:ext cx="2784309" cy="1072709"/>
          </a:xfrm>
          <a:prstGeom prst="roundRect">
            <a:avLst>
              <a:gd name="adj" fmla="val 10126"/>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nb-NO" sz="1333" b="1" dirty="0">
                <a:solidFill>
                  <a:srgbClr val="147E87"/>
                </a:solidFill>
                <a:latin typeface="Calibri" panose="020F0502020204030204" pitchFamily="34" charset="0"/>
                <a:cs typeface="Calibri" panose="020F0502020204030204" pitchFamily="34" charset="0"/>
              </a:rPr>
              <a:t>Styringsgruppe Statsbygg</a:t>
            </a:r>
          </a:p>
          <a:p>
            <a:pPr algn="ctr" defTabSz="609585"/>
            <a:r>
              <a:rPr lang="nb-NO" sz="1200" dirty="0" err="1">
                <a:solidFill>
                  <a:srgbClr val="147E87"/>
                </a:solidFill>
                <a:latin typeface="Calibri" panose="020F0502020204030204" pitchFamily="34" charset="0"/>
                <a:cs typeface="Calibri" panose="020F0502020204030204" pitchFamily="34" charset="0"/>
              </a:rPr>
              <a:t>Statsbygg’s</a:t>
            </a:r>
            <a:r>
              <a:rPr lang="nb-NO" sz="1200" dirty="0">
                <a:solidFill>
                  <a:srgbClr val="147E87"/>
                </a:solidFill>
                <a:latin typeface="Calibri" panose="020F0502020204030204" pitchFamily="34" charset="0"/>
                <a:cs typeface="Calibri" panose="020F0502020204030204" pitchFamily="34" charset="0"/>
              </a:rPr>
              <a:t> og </a:t>
            </a:r>
            <a:r>
              <a:rPr lang="nb-NO" sz="1200">
                <a:solidFill>
                  <a:srgbClr val="F8B100">
                    <a:lumMod val="75000"/>
                  </a:srgbClr>
                </a:solidFill>
                <a:latin typeface="Calibri" panose="020F0502020204030204" pitchFamily="34" charset="0"/>
                <a:cs typeface="Calibri" panose="020F0502020204030204" pitchFamily="34" charset="0"/>
              </a:rPr>
              <a:t>HiØ’s</a:t>
            </a:r>
            <a:r>
              <a:rPr lang="nb-NO" sz="1200" dirty="0">
                <a:solidFill>
                  <a:srgbClr val="147E87"/>
                </a:solidFill>
                <a:latin typeface="Calibri" panose="020F0502020204030204" pitchFamily="34" charset="0"/>
                <a:cs typeface="Calibri" panose="020F0502020204030204" pitchFamily="34" charset="0"/>
              </a:rPr>
              <a:t> ledelse </a:t>
            </a:r>
          </a:p>
          <a:p>
            <a:pPr algn="ctr" defTabSz="609585"/>
            <a:r>
              <a:rPr lang="nb-NO" sz="1067" dirty="0">
                <a:solidFill>
                  <a:srgbClr val="147E87"/>
                </a:solidFill>
                <a:latin typeface="Calibri" panose="020F0502020204030204" pitchFamily="34" charset="0"/>
                <a:cs typeface="Calibri" panose="020F0502020204030204" pitchFamily="34" charset="0"/>
              </a:rPr>
              <a:t>(Godkjenne, beslutte, avklare, ressurstildeling, prosjektstøtte)</a:t>
            </a:r>
          </a:p>
        </p:txBody>
      </p:sp>
      <p:sp>
        <p:nvSpPr>
          <p:cNvPr id="5" name="Rektangel: avrundede hjørner 20">
            <a:extLst>
              <a:ext uri="{FF2B5EF4-FFF2-40B4-BE49-F238E27FC236}">
                <a16:creationId xmlns:a16="http://schemas.microsoft.com/office/drawing/2014/main" id="{8A31CD9D-03FA-B2E5-E849-627E92B5B5C2}"/>
              </a:ext>
            </a:extLst>
          </p:cNvPr>
          <p:cNvSpPr/>
          <p:nvPr/>
        </p:nvSpPr>
        <p:spPr>
          <a:xfrm>
            <a:off x="5693558" y="5325706"/>
            <a:ext cx="3233467" cy="684185"/>
          </a:xfrm>
          <a:prstGeom prst="roundRect">
            <a:avLst>
              <a:gd name="adj" fmla="val 10782"/>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nb-NO" sz="1333" b="1" dirty="0">
                <a:solidFill>
                  <a:srgbClr val="F8B100">
                    <a:lumMod val="75000"/>
                  </a:srgbClr>
                </a:solidFill>
                <a:latin typeface="Calibri" panose="020F0502020204030204" pitchFamily="34" charset="0"/>
                <a:cs typeface="Calibri" panose="020F0502020204030204" pitchFamily="34" charset="0"/>
              </a:rPr>
              <a:t>Sammensatt brukergruppe</a:t>
            </a:r>
          </a:p>
          <a:p>
            <a:pPr algn="ctr" defTabSz="609585"/>
            <a:r>
              <a:rPr lang="nb-NO" sz="1200" dirty="0">
                <a:solidFill>
                  <a:srgbClr val="F8B100">
                    <a:lumMod val="75000"/>
                  </a:srgbClr>
                </a:solidFill>
                <a:latin typeface="Calibri" panose="020F0502020204030204" pitchFamily="34" charset="0"/>
                <a:cs typeface="Calibri" panose="020F0502020204030204" pitchFamily="34" charset="0"/>
              </a:rPr>
              <a:t>Student-, medarbeider- og leder-representanter som gir innspill på taktisk og operasjonelt nivå.</a:t>
            </a:r>
          </a:p>
        </p:txBody>
      </p:sp>
      <p:sp>
        <p:nvSpPr>
          <p:cNvPr id="6" name="Rektangel: avrundede hjørner 24">
            <a:extLst>
              <a:ext uri="{FF2B5EF4-FFF2-40B4-BE49-F238E27FC236}">
                <a16:creationId xmlns:a16="http://schemas.microsoft.com/office/drawing/2014/main" id="{4A13688A-4F0D-605D-4FD7-B7F321028985}"/>
              </a:ext>
            </a:extLst>
          </p:cNvPr>
          <p:cNvSpPr/>
          <p:nvPr/>
        </p:nvSpPr>
        <p:spPr>
          <a:xfrm>
            <a:off x="3364442" y="5325707"/>
            <a:ext cx="2180256" cy="684184"/>
          </a:xfrm>
          <a:prstGeom prst="roundRect">
            <a:avLst>
              <a:gd name="adj" fmla="val 9941"/>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nb-NO" sz="1333" b="1" dirty="0">
                <a:solidFill>
                  <a:srgbClr val="F8B100">
                    <a:lumMod val="75000"/>
                  </a:srgbClr>
                </a:solidFill>
                <a:latin typeface="Calibri" panose="020F0502020204030204" pitchFamily="34" charset="0"/>
                <a:cs typeface="Calibri" panose="020F0502020204030204" pitchFamily="34" charset="0"/>
              </a:rPr>
              <a:t>HLG ved </a:t>
            </a:r>
            <a:r>
              <a:rPr lang="nb-NO" sz="1333" b="1" dirty="0" err="1">
                <a:solidFill>
                  <a:srgbClr val="F8B100">
                    <a:lumMod val="75000"/>
                  </a:srgbClr>
                </a:solidFill>
                <a:latin typeface="Calibri" panose="020F0502020204030204" pitchFamily="34" charset="0"/>
                <a:cs typeface="Calibri" panose="020F0502020204030204" pitchFamily="34" charset="0"/>
              </a:rPr>
              <a:t>HiØ</a:t>
            </a:r>
            <a:endParaRPr lang="nb-NO" sz="1333" b="1" dirty="0">
              <a:solidFill>
                <a:srgbClr val="F8B100">
                  <a:lumMod val="75000"/>
                </a:srgbClr>
              </a:solidFill>
              <a:latin typeface="Calibri" panose="020F0502020204030204" pitchFamily="34" charset="0"/>
              <a:cs typeface="Calibri" panose="020F0502020204030204" pitchFamily="34" charset="0"/>
            </a:endParaRPr>
          </a:p>
          <a:p>
            <a:pPr algn="ctr" defTabSz="609585"/>
            <a:r>
              <a:rPr lang="nb-NO" sz="1200" dirty="0">
                <a:solidFill>
                  <a:srgbClr val="F8B100">
                    <a:lumMod val="75000"/>
                  </a:srgbClr>
                </a:solidFill>
                <a:latin typeface="Calibri" panose="020F0502020204030204" pitchFamily="34" charset="0"/>
                <a:cs typeface="Calibri" panose="020F0502020204030204" pitchFamily="34" charset="0"/>
              </a:rPr>
              <a:t>Innspill, </a:t>
            </a:r>
            <a:r>
              <a:rPr lang="nb-NO" sz="1200" dirty="0" err="1">
                <a:solidFill>
                  <a:srgbClr val="F8B100">
                    <a:lumMod val="75000"/>
                  </a:srgbClr>
                </a:solidFill>
                <a:latin typeface="Calibri" panose="020F0502020204030204" pitchFamily="34" charset="0"/>
                <a:cs typeface="Calibri" panose="020F0502020204030204" pitchFamily="34" charset="0"/>
              </a:rPr>
              <a:t>avsjekk</a:t>
            </a:r>
            <a:r>
              <a:rPr lang="nb-NO" sz="1200" dirty="0">
                <a:solidFill>
                  <a:srgbClr val="F8B100">
                    <a:lumMod val="75000"/>
                  </a:srgbClr>
                </a:solidFill>
                <a:latin typeface="Calibri" panose="020F0502020204030204" pitchFamily="34" charset="0"/>
                <a:cs typeface="Calibri" panose="020F0502020204030204" pitchFamily="34" charset="0"/>
              </a:rPr>
              <a:t> og avklaringer på taktisk og strategisk nivå.</a:t>
            </a:r>
          </a:p>
        </p:txBody>
      </p:sp>
      <p:sp>
        <p:nvSpPr>
          <p:cNvPr id="7" name="Rektangel: avrundede hjørner 19">
            <a:extLst>
              <a:ext uri="{FF2B5EF4-FFF2-40B4-BE49-F238E27FC236}">
                <a16:creationId xmlns:a16="http://schemas.microsoft.com/office/drawing/2014/main" id="{4D2D25E2-B9E0-F037-9878-25A62FA91DC9}"/>
              </a:ext>
            </a:extLst>
          </p:cNvPr>
          <p:cNvSpPr/>
          <p:nvPr/>
        </p:nvSpPr>
        <p:spPr>
          <a:xfrm>
            <a:off x="6588771" y="3184981"/>
            <a:ext cx="2784309" cy="1075371"/>
          </a:xfrm>
          <a:prstGeom prst="roundRect">
            <a:avLst>
              <a:gd name="adj" fmla="val 11845"/>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nb-NO" sz="1333" b="1" dirty="0">
                <a:solidFill>
                  <a:srgbClr val="147E87"/>
                </a:solidFill>
                <a:latin typeface="Calibri" panose="020F0502020204030204" pitchFamily="34" charset="0"/>
                <a:cs typeface="Calibri" panose="020F0502020204030204" pitchFamily="34" charset="0"/>
              </a:rPr>
              <a:t>Prosjektledelse Statsbygg</a:t>
            </a:r>
            <a:br>
              <a:rPr lang="nb-NO" sz="1333" dirty="0">
                <a:solidFill>
                  <a:srgbClr val="147E87"/>
                </a:solidFill>
                <a:latin typeface="Calibri" panose="020F0502020204030204" pitchFamily="34" charset="0"/>
                <a:cs typeface="Calibri" panose="020F0502020204030204" pitchFamily="34" charset="0"/>
              </a:rPr>
            </a:br>
            <a:r>
              <a:rPr lang="nb-NO" sz="1200" dirty="0">
                <a:solidFill>
                  <a:srgbClr val="147E87"/>
                </a:solidFill>
                <a:latin typeface="Calibri" panose="020F0502020204030204" pitchFamily="34" charset="0"/>
                <a:cs typeface="Calibri" panose="020F0502020204030204" pitchFamily="34" charset="0"/>
              </a:rPr>
              <a:t>PL + støtteressurser og rådgivere</a:t>
            </a:r>
          </a:p>
          <a:p>
            <a:pPr algn="ctr" defTabSz="609585"/>
            <a:r>
              <a:rPr lang="nb-NO" sz="1200" dirty="0">
                <a:solidFill>
                  <a:srgbClr val="147E87"/>
                </a:solidFill>
                <a:latin typeface="Calibri" panose="020F0502020204030204" pitchFamily="34" charset="0"/>
                <a:cs typeface="Calibri" panose="020F0502020204030204" pitchFamily="34" charset="0"/>
              </a:rPr>
              <a:t>Prosjektgruppe Statsbygg og </a:t>
            </a:r>
            <a:r>
              <a:rPr lang="nb-NO" sz="1200">
                <a:solidFill>
                  <a:srgbClr val="F8B100">
                    <a:lumMod val="75000"/>
                  </a:srgbClr>
                </a:solidFill>
                <a:latin typeface="Calibri" panose="020F0502020204030204" pitchFamily="34" charset="0"/>
                <a:cs typeface="Calibri" panose="020F0502020204030204" pitchFamily="34" charset="0"/>
              </a:rPr>
              <a:t>HiØ</a:t>
            </a:r>
            <a:r>
              <a:rPr lang="nb-NO" sz="1200" dirty="0">
                <a:solidFill>
                  <a:srgbClr val="147E87"/>
                </a:solidFill>
                <a:latin typeface="Calibri" panose="020F0502020204030204" pitchFamily="34" charset="0"/>
                <a:cs typeface="Calibri" panose="020F0502020204030204" pitchFamily="34" charset="0"/>
              </a:rPr>
              <a:t> </a:t>
            </a:r>
          </a:p>
          <a:p>
            <a:pPr algn="ctr" defTabSz="609585"/>
            <a:r>
              <a:rPr lang="nb-NO" sz="1067" dirty="0">
                <a:solidFill>
                  <a:srgbClr val="147E87"/>
                </a:solidFill>
                <a:latin typeface="Calibri" panose="020F0502020204030204" pitchFamily="34" charset="0"/>
                <a:cs typeface="Calibri" panose="020F0502020204030204" pitchFamily="34" charset="0"/>
              </a:rPr>
              <a:t>(Prosjekt- og prosessledelse, koordinere gjennomføring, produksjon og leveranser)</a:t>
            </a:r>
          </a:p>
        </p:txBody>
      </p:sp>
      <p:sp>
        <p:nvSpPr>
          <p:cNvPr id="8" name="Rektangel: avrundede hjørner 6">
            <a:extLst>
              <a:ext uri="{FF2B5EF4-FFF2-40B4-BE49-F238E27FC236}">
                <a16:creationId xmlns:a16="http://schemas.microsoft.com/office/drawing/2014/main" id="{57FA5508-453F-68EB-3062-F951AE29CF84}"/>
              </a:ext>
            </a:extLst>
          </p:cNvPr>
          <p:cNvSpPr/>
          <p:nvPr/>
        </p:nvSpPr>
        <p:spPr>
          <a:xfrm>
            <a:off x="843606" y="4932039"/>
            <a:ext cx="10540184" cy="1479348"/>
          </a:xfrm>
          <a:prstGeom prst="roundRect">
            <a:avLst>
              <a:gd name="adj" fmla="val 8951"/>
            </a:avLst>
          </a:prstGeom>
          <a:noFill/>
          <a:ln w="19050">
            <a:solidFill>
              <a:schemeClr val="tx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nb-NO" sz="2400" dirty="0" err="1">
              <a:solidFill>
                <a:srgbClr val="FFFFFF"/>
              </a:solidFill>
              <a:latin typeface="Franklin Gothic Book"/>
            </a:endParaRPr>
          </a:p>
        </p:txBody>
      </p:sp>
      <p:cxnSp>
        <p:nvCxnSpPr>
          <p:cNvPr id="10" name="Rett linje 9">
            <a:extLst>
              <a:ext uri="{FF2B5EF4-FFF2-40B4-BE49-F238E27FC236}">
                <a16:creationId xmlns:a16="http://schemas.microsoft.com/office/drawing/2014/main" id="{95BB04F4-08D2-4233-9353-19F98AEE5BCE}"/>
              </a:ext>
            </a:extLst>
          </p:cNvPr>
          <p:cNvCxnSpPr>
            <a:cxnSpLocks/>
          </p:cNvCxnSpPr>
          <p:nvPr/>
        </p:nvCxnSpPr>
        <p:spPr>
          <a:xfrm>
            <a:off x="6972813" y="3235701"/>
            <a:ext cx="0" cy="0"/>
          </a:xfrm>
          <a:prstGeom prst="line">
            <a:avLst/>
          </a:prstGeom>
          <a:ln w="12700"/>
          <a:effectLst/>
        </p:spPr>
        <p:style>
          <a:lnRef idx="2">
            <a:schemeClr val="accent1"/>
          </a:lnRef>
          <a:fillRef idx="0">
            <a:schemeClr val="accent1"/>
          </a:fillRef>
          <a:effectRef idx="1">
            <a:schemeClr val="accent1"/>
          </a:effectRef>
          <a:fontRef idx="minor">
            <a:schemeClr val="tx1"/>
          </a:fontRef>
        </p:style>
      </p:cxnSp>
      <p:sp>
        <p:nvSpPr>
          <p:cNvPr id="11" name="TekstSylinder 16">
            <a:extLst>
              <a:ext uri="{FF2B5EF4-FFF2-40B4-BE49-F238E27FC236}">
                <a16:creationId xmlns:a16="http://schemas.microsoft.com/office/drawing/2014/main" id="{45D624B8-C1C9-F5E2-BDA5-68D021EAEE28}"/>
              </a:ext>
            </a:extLst>
          </p:cNvPr>
          <p:cNvSpPr txBox="1"/>
          <p:nvPr/>
        </p:nvSpPr>
        <p:spPr>
          <a:xfrm>
            <a:off x="3235897" y="4966746"/>
            <a:ext cx="5755600" cy="276999"/>
          </a:xfrm>
          <a:prstGeom prst="rect">
            <a:avLst/>
          </a:prstGeom>
          <a:noFill/>
        </p:spPr>
        <p:txBody>
          <a:bodyPr wrap="square" rtlCol="0">
            <a:spAutoFit/>
          </a:bodyPr>
          <a:lstStyle/>
          <a:p>
            <a:pPr algn="ctr" defTabSz="609585"/>
            <a:r>
              <a:rPr lang="nb-NO" sz="1200" dirty="0">
                <a:solidFill>
                  <a:schemeClr val="tx2"/>
                </a:solidFill>
                <a:latin typeface="Calibri" panose="020F0502020204030204" pitchFamily="34" charset="0"/>
                <a:cs typeface="Calibri" panose="020F0502020204030204" pitchFamily="34" charset="0"/>
              </a:rPr>
              <a:t>Medvirkning, drøfting- og </a:t>
            </a:r>
            <a:r>
              <a:rPr lang="nb-NO" sz="1200" dirty="0" err="1">
                <a:solidFill>
                  <a:schemeClr val="tx2"/>
                </a:solidFill>
                <a:latin typeface="Calibri" panose="020F0502020204030204" pitchFamily="34" charset="0"/>
                <a:cs typeface="Calibri" panose="020F0502020204030204" pitchFamily="34" charset="0"/>
              </a:rPr>
              <a:t>innspillsorgan</a:t>
            </a:r>
            <a:r>
              <a:rPr lang="nb-NO" sz="1200" dirty="0">
                <a:solidFill>
                  <a:schemeClr val="tx2"/>
                </a:solidFill>
                <a:latin typeface="Calibri" panose="020F0502020204030204" pitchFamily="34" charset="0"/>
                <a:cs typeface="Calibri" panose="020F0502020204030204" pitchFamily="34" charset="0"/>
              </a:rPr>
              <a:t> for å ivareta </a:t>
            </a:r>
            <a:r>
              <a:rPr lang="nb-NO" sz="1200" dirty="0" err="1">
                <a:solidFill>
                  <a:schemeClr val="tx2"/>
                </a:solidFill>
                <a:latin typeface="Calibri" panose="020F0502020204030204" pitchFamily="34" charset="0"/>
                <a:cs typeface="Calibri" panose="020F0502020204030204" pitchFamily="34" charset="0"/>
              </a:rPr>
              <a:t>HiØs</a:t>
            </a:r>
            <a:r>
              <a:rPr lang="nb-NO" sz="1200" dirty="0">
                <a:solidFill>
                  <a:schemeClr val="tx2"/>
                </a:solidFill>
                <a:latin typeface="Calibri" panose="020F0502020204030204" pitchFamily="34" charset="0"/>
                <a:cs typeface="Calibri" panose="020F0502020204030204" pitchFamily="34" charset="0"/>
              </a:rPr>
              <a:t> behov og interesser. </a:t>
            </a:r>
          </a:p>
        </p:txBody>
      </p:sp>
      <p:sp>
        <p:nvSpPr>
          <p:cNvPr id="12" name="TekstSylinder 49">
            <a:extLst>
              <a:ext uri="{FF2B5EF4-FFF2-40B4-BE49-F238E27FC236}">
                <a16:creationId xmlns:a16="http://schemas.microsoft.com/office/drawing/2014/main" id="{462A0550-CEC8-A228-CC69-320785A95064}"/>
              </a:ext>
            </a:extLst>
          </p:cNvPr>
          <p:cNvSpPr txBox="1"/>
          <p:nvPr/>
        </p:nvSpPr>
        <p:spPr>
          <a:xfrm>
            <a:off x="3243946" y="6056832"/>
            <a:ext cx="5755600" cy="276999"/>
          </a:xfrm>
          <a:prstGeom prst="rect">
            <a:avLst/>
          </a:prstGeom>
          <a:noFill/>
        </p:spPr>
        <p:txBody>
          <a:bodyPr wrap="square" rtlCol="0">
            <a:spAutoFit/>
          </a:bodyPr>
          <a:lstStyle/>
          <a:p>
            <a:pPr algn="ctr" defTabSz="609585"/>
            <a:r>
              <a:rPr lang="nb-NO" sz="1200" dirty="0">
                <a:solidFill>
                  <a:schemeClr val="tx2"/>
                </a:solidFill>
                <a:latin typeface="Calibri" panose="020F0502020204030204" pitchFamily="34" charset="0"/>
                <a:cs typeface="Calibri" panose="020F0502020204030204" pitchFamily="34" charset="0"/>
              </a:rPr>
              <a:t>Involveringsprosesser i arealutviklingsprosjektet</a:t>
            </a:r>
          </a:p>
        </p:txBody>
      </p:sp>
      <p:sp>
        <p:nvSpPr>
          <p:cNvPr id="13" name="Pil: venstre og høyre 72">
            <a:extLst>
              <a:ext uri="{FF2B5EF4-FFF2-40B4-BE49-F238E27FC236}">
                <a16:creationId xmlns:a16="http://schemas.microsoft.com/office/drawing/2014/main" id="{FD1165F5-7A6D-63BB-507E-A33376B16BEF}"/>
              </a:ext>
            </a:extLst>
          </p:cNvPr>
          <p:cNvSpPr/>
          <p:nvPr/>
        </p:nvSpPr>
        <p:spPr>
          <a:xfrm rot="5400000">
            <a:off x="7771206" y="2721385"/>
            <a:ext cx="419439" cy="288032"/>
          </a:xfrm>
          <a:prstGeom prst="leftRightArrow">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nb-NO" sz="2400" dirty="0" err="1">
              <a:solidFill>
                <a:srgbClr val="FFFFFF"/>
              </a:solidFill>
              <a:latin typeface="Franklin Gothic Book"/>
            </a:endParaRPr>
          </a:p>
        </p:txBody>
      </p:sp>
      <p:sp>
        <p:nvSpPr>
          <p:cNvPr id="14" name="Rektangel: avrundede hjørner 2">
            <a:extLst>
              <a:ext uri="{FF2B5EF4-FFF2-40B4-BE49-F238E27FC236}">
                <a16:creationId xmlns:a16="http://schemas.microsoft.com/office/drawing/2014/main" id="{B5B71F8B-0CB5-F336-3340-EF9CF5408B1D}"/>
              </a:ext>
            </a:extLst>
          </p:cNvPr>
          <p:cNvSpPr/>
          <p:nvPr/>
        </p:nvSpPr>
        <p:spPr>
          <a:xfrm>
            <a:off x="2862534" y="3178662"/>
            <a:ext cx="2784309" cy="1081689"/>
          </a:xfrm>
          <a:prstGeom prst="roundRect">
            <a:avLst>
              <a:gd name="adj" fmla="val 10126"/>
            </a:avLst>
          </a:prstGeom>
          <a:solidFill>
            <a:schemeClr val="bg1"/>
          </a:solidFill>
          <a:ln w="19050">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nb-NO" sz="1333" b="1" dirty="0">
                <a:solidFill>
                  <a:srgbClr val="F8B100">
                    <a:lumMod val="75000"/>
                  </a:srgbClr>
                </a:solidFill>
                <a:latin typeface="Calibri" panose="020F0502020204030204" pitchFamily="34" charset="0"/>
                <a:cs typeface="Calibri" panose="020F0502020204030204" pitchFamily="34" charset="0"/>
              </a:rPr>
              <a:t>Prosjektledelse </a:t>
            </a:r>
            <a:r>
              <a:rPr lang="nb-NO" sz="1333" b="1" dirty="0" err="1">
                <a:solidFill>
                  <a:srgbClr val="F8B100">
                    <a:lumMod val="75000"/>
                  </a:srgbClr>
                </a:solidFill>
                <a:latin typeface="Calibri" panose="020F0502020204030204" pitchFamily="34" charset="0"/>
                <a:cs typeface="Calibri" panose="020F0502020204030204" pitchFamily="34" charset="0"/>
              </a:rPr>
              <a:t>HiØ</a:t>
            </a:r>
            <a:endParaRPr lang="nb-NO" sz="1333" b="1" dirty="0">
              <a:solidFill>
                <a:srgbClr val="F8B100">
                  <a:lumMod val="75000"/>
                </a:srgbClr>
              </a:solidFill>
              <a:latin typeface="Calibri" panose="020F0502020204030204" pitchFamily="34" charset="0"/>
              <a:cs typeface="Calibri" panose="020F0502020204030204" pitchFamily="34" charset="0"/>
            </a:endParaRPr>
          </a:p>
          <a:p>
            <a:pPr algn="ctr" defTabSz="609585"/>
            <a:r>
              <a:rPr lang="nb-NO" sz="1200" dirty="0">
                <a:solidFill>
                  <a:srgbClr val="F8B100">
                    <a:lumMod val="75000"/>
                  </a:srgbClr>
                </a:solidFill>
                <a:latin typeface="Calibri" panose="020F0502020204030204" pitchFamily="34" charset="0"/>
                <a:cs typeface="Calibri" panose="020F0502020204030204" pitchFamily="34" charset="0"/>
              </a:rPr>
              <a:t>Gruppe og roller</a:t>
            </a:r>
          </a:p>
          <a:p>
            <a:pPr algn="ctr" defTabSz="609585"/>
            <a:r>
              <a:rPr lang="nb-NO" sz="1067" dirty="0">
                <a:solidFill>
                  <a:srgbClr val="F8B100">
                    <a:lumMod val="75000"/>
                  </a:srgbClr>
                </a:solidFill>
                <a:latin typeface="Calibri" panose="020F0502020204030204" pitchFamily="34" charset="0"/>
                <a:cs typeface="Calibri" panose="020F0502020204030204" pitchFamily="34" charset="0"/>
              </a:rPr>
              <a:t>(Organisatoriske oppgaver og prosesser)</a:t>
            </a:r>
          </a:p>
        </p:txBody>
      </p:sp>
      <p:sp>
        <p:nvSpPr>
          <p:cNvPr id="15" name="Pil: venstre og høyre 3">
            <a:extLst>
              <a:ext uri="{FF2B5EF4-FFF2-40B4-BE49-F238E27FC236}">
                <a16:creationId xmlns:a16="http://schemas.microsoft.com/office/drawing/2014/main" id="{4041AB1C-BC31-3569-112D-EC383330EC93}"/>
              </a:ext>
            </a:extLst>
          </p:cNvPr>
          <p:cNvSpPr/>
          <p:nvPr/>
        </p:nvSpPr>
        <p:spPr>
          <a:xfrm rot="5400000">
            <a:off x="4044969" y="2721384"/>
            <a:ext cx="419439" cy="288032"/>
          </a:xfrm>
          <a:prstGeom prst="leftRightArrow">
            <a:avLst/>
          </a:prstGeom>
          <a:solidFill>
            <a:schemeClr val="bg1"/>
          </a:solidFill>
          <a:ln>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nb-NO" sz="2400" dirty="0" err="1">
              <a:solidFill>
                <a:srgbClr val="FFFFFF"/>
              </a:solidFill>
              <a:latin typeface="Franklin Gothic Book"/>
            </a:endParaRPr>
          </a:p>
        </p:txBody>
      </p:sp>
      <p:sp>
        <p:nvSpPr>
          <p:cNvPr id="16" name="Pil: venstre og høyre 4">
            <a:extLst>
              <a:ext uri="{FF2B5EF4-FFF2-40B4-BE49-F238E27FC236}">
                <a16:creationId xmlns:a16="http://schemas.microsoft.com/office/drawing/2014/main" id="{FB2F14F1-DD4B-9EC9-FF41-EFBC2FCFDCB2}"/>
              </a:ext>
            </a:extLst>
          </p:cNvPr>
          <p:cNvSpPr/>
          <p:nvPr/>
        </p:nvSpPr>
        <p:spPr>
          <a:xfrm rot="10800000">
            <a:off x="5903979" y="1879257"/>
            <a:ext cx="419439" cy="288032"/>
          </a:xfrm>
          <a:prstGeom prst="leftRightArrow">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nb-NO" sz="2400" dirty="0" err="1">
              <a:solidFill>
                <a:srgbClr val="FFFFFF"/>
              </a:solidFill>
              <a:latin typeface="Franklin Gothic Book"/>
            </a:endParaRPr>
          </a:p>
        </p:txBody>
      </p:sp>
      <p:sp>
        <p:nvSpPr>
          <p:cNvPr id="17" name="Pil: venstre og høyre 13">
            <a:extLst>
              <a:ext uri="{FF2B5EF4-FFF2-40B4-BE49-F238E27FC236}">
                <a16:creationId xmlns:a16="http://schemas.microsoft.com/office/drawing/2014/main" id="{7A7E8BC5-17BF-0B7A-89BC-081DCCA97722}"/>
              </a:ext>
            </a:extLst>
          </p:cNvPr>
          <p:cNvSpPr/>
          <p:nvPr/>
        </p:nvSpPr>
        <p:spPr>
          <a:xfrm rot="10800000">
            <a:off x="5912027" y="3578651"/>
            <a:ext cx="419439" cy="288032"/>
          </a:xfrm>
          <a:prstGeom prst="leftRightArrow">
            <a:avLst/>
          </a:prstGeom>
          <a:solidFill>
            <a:schemeClr val="bg1"/>
          </a:solidFill>
          <a:ln w="952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nb-NO" sz="2400" dirty="0" err="1">
              <a:solidFill>
                <a:srgbClr val="FFFFFF"/>
              </a:solidFill>
              <a:latin typeface="Franklin Gothic Book"/>
            </a:endParaRPr>
          </a:p>
        </p:txBody>
      </p:sp>
      <p:sp>
        <p:nvSpPr>
          <p:cNvPr id="18" name="Rektangel: avrundede hjørner 26">
            <a:extLst>
              <a:ext uri="{FF2B5EF4-FFF2-40B4-BE49-F238E27FC236}">
                <a16:creationId xmlns:a16="http://schemas.microsoft.com/office/drawing/2014/main" id="{7E704346-C5CA-F3C5-4B60-D80D9A83CD81}"/>
              </a:ext>
            </a:extLst>
          </p:cNvPr>
          <p:cNvSpPr/>
          <p:nvPr/>
        </p:nvSpPr>
        <p:spPr>
          <a:xfrm>
            <a:off x="987786" y="1071229"/>
            <a:ext cx="1133929" cy="272715"/>
          </a:xfrm>
          <a:prstGeom prst="roundRect">
            <a:avLst>
              <a:gd name="adj" fmla="val 10126"/>
            </a:avLst>
          </a:prstGeom>
          <a:solidFill>
            <a:schemeClr val="bg1"/>
          </a:solidFill>
          <a:ln w="9525">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nb-NO" sz="1067" dirty="0">
                <a:solidFill>
                  <a:srgbClr val="F8B100">
                    <a:lumMod val="75000"/>
                  </a:srgbClr>
                </a:solidFill>
                <a:latin typeface="Calibri" panose="020F0502020204030204" pitchFamily="34" charset="0"/>
                <a:cs typeface="Calibri" panose="020F0502020204030204" pitchFamily="34" charset="0"/>
              </a:rPr>
              <a:t>Virksomhet</a:t>
            </a:r>
          </a:p>
        </p:txBody>
      </p:sp>
      <p:sp>
        <p:nvSpPr>
          <p:cNvPr id="19" name="Rektangel: avrundede hjørner 27">
            <a:extLst>
              <a:ext uri="{FF2B5EF4-FFF2-40B4-BE49-F238E27FC236}">
                <a16:creationId xmlns:a16="http://schemas.microsoft.com/office/drawing/2014/main" id="{69B61897-470B-DA2F-40A8-2B433FF2B27C}"/>
              </a:ext>
            </a:extLst>
          </p:cNvPr>
          <p:cNvSpPr/>
          <p:nvPr/>
        </p:nvSpPr>
        <p:spPr>
          <a:xfrm>
            <a:off x="10225637" y="1071229"/>
            <a:ext cx="1133929" cy="272715"/>
          </a:xfrm>
          <a:prstGeom prst="roundRect">
            <a:avLst>
              <a:gd name="adj" fmla="val 10126"/>
            </a:avLst>
          </a:prstGeom>
          <a:solidFill>
            <a:schemeClr val="bg1"/>
          </a:solidFill>
          <a:ln w="952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nb-NO" sz="1067" dirty="0">
                <a:solidFill>
                  <a:srgbClr val="147E87"/>
                </a:solidFill>
                <a:latin typeface="Calibri" panose="020F0502020204030204" pitchFamily="34" charset="0"/>
                <a:cs typeface="Calibri" panose="020F0502020204030204" pitchFamily="34" charset="0"/>
              </a:rPr>
              <a:t>Bygg og arealer</a:t>
            </a:r>
          </a:p>
        </p:txBody>
      </p:sp>
      <p:sp>
        <p:nvSpPr>
          <p:cNvPr id="20" name="Pil: venstre og høyre 10">
            <a:extLst>
              <a:ext uri="{FF2B5EF4-FFF2-40B4-BE49-F238E27FC236}">
                <a16:creationId xmlns:a16="http://schemas.microsoft.com/office/drawing/2014/main" id="{79176019-C1EC-5DF8-82A4-E6F375541ECD}"/>
              </a:ext>
            </a:extLst>
          </p:cNvPr>
          <p:cNvSpPr/>
          <p:nvPr/>
        </p:nvSpPr>
        <p:spPr>
          <a:xfrm rot="5400000">
            <a:off x="5903978" y="4452180"/>
            <a:ext cx="419439" cy="288032"/>
          </a:xfrm>
          <a:prstGeom prst="leftRightArrow">
            <a:avLst/>
          </a:prstGeom>
          <a:solidFill>
            <a:schemeClr val="bg1"/>
          </a:solidFill>
          <a:ln>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nb-NO" sz="2400" dirty="0" err="1">
              <a:solidFill>
                <a:srgbClr val="FFFFFF"/>
              </a:solidFill>
              <a:latin typeface="Franklin Gothic Book"/>
            </a:endParaRPr>
          </a:p>
        </p:txBody>
      </p:sp>
      <p:sp>
        <p:nvSpPr>
          <p:cNvPr id="21" name="TekstSylinder 11">
            <a:extLst>
              <a:ext uri="{FF2B5EF4-FFF2-40B4-BE49-F238E27FC236}">
                <a16:creationId xmlns:a16="http://schemas.microsoft.com/office/drawing/2014/main" id="{F1BA8CFD-9D3A-E561-F3D5-921B95FBB945}"/>
              </a:ext>
            </a:extLst>
          </p:cNvPr>
          <p:cNvSpPr txBox="1"/>
          <p:nvPr/>
        </p:nvSpPr>
        <p:spPr>
          <a:xfrm>
            <a:off x="6588771" y="1065877"/>
            <a:ext cx="2784309" cy="276999"/>
          </a:xfrm>
          <a:prstGeom prst="rect">
            <a:avLst/>
          </a:prstGeom>
          <a:noFill/>
        </p:spPr>
        <p:txBody>
          <a:bodyPr wrap="square" rtlCol="0">
            <a:spAutoFit/>
          </a:bodyPr>
          <a:lstStyle/>
          <a:p>
            <a:pPr algn="ctr" defTabSz="609585"/>
            <a:r>
              <a:rPr lang="nb-NO" sz="1200" dirty="0">
                <a:solidFill>
                  <a:srgbClr val="147E87"/>
                </a:solidFill>
                <a:latin typeface="Calibri" panose="020F0502020204030204" pitchFamily="34" charset="0"/>
                <a:cs typeface="Calibri" panose="020F0502020204030204" pitchFamily="34" charset="0"/>
              </a:rPr>
              <a:t>Lede arealutvikling Statsbygg</a:t>
            </a:r>
          </a:p>
        </p:txBody>
      </p:sp>
      <p:sp>
        <p:nvSpPr>
          <p:cNvPr id="22" name="TekstSylinder 12">
            <a:extLst>
              <a:ext uri="{FF2B5EF4-FFF2-40B4-BE49-F238E27FC236}">
                <a16:creationId xmlns:a16="http://schemas.microsoft.com/office/drawing/2014/main" id="{7D70BBCC-EF2F-C87E-882F-7FB9154BAAA8}"/>
              </a:ext>
            </a:extLst>
          </p:cNvPr>
          <p:cNvSpPr txBox="1"/>
          <p:nvPr/>
        </p:nvSpPr>
        <p:spPr>
          <a:xfrm>
            <a:off x="2818920" y="1065877"/>
            <a:ext cx="2784309" cy="276999"/>
          </a:xfrm>
          <a:prstGeom prst="rect">
            <a:avLst/>
          </a:prstGeom>
          <a:noFill/>
        </p:spPr>
        <p:txBody>
          <a:bodyPr wrap="square" rtlCol="0">
            <a:spAutoFit/>
          </a:bodyPr>
          <a:lstStyle/>
          <a:p>
            <a:pPr algn="ctr" defTabSz="609585"/>
            <a:r>
              <a:rPr lang="nb-NO" sz="1200" dirty="0">
                <a:solidFill>
                  <a:srgbClr val="F8B100">
                    <a:lumMod val="75000"/>
                  </a:srgbClr>
                </a:solidFill>
                <a:latin typeface="Calibri" panose="020F0502020204030204" pitchFamily="34" charset="0"/>
                <a:cs typeface="Calibri" panose="020F0502020204030204" pitchFamily="34" charset="0"/>
              </a:rPr>
              <a:t>Lede virksomhetsutvikling </a:t>
            </a:r>
            <a:r>
              <a:rPr lang="nb-NO" sz="1200">
                <a:solidFill>
                  <a:srgbClr val="F8B100">
                    <a:lumMod val="75000"/>
                  </a:srgbClr>
                </a:solidFill>
                <a:latin typeface="Calibri" panose="020F0502020204030204" pitchFamily="34" charset="0"/>
                <a:cs typeface="Calibri" panose="020F0502020204030204" pitchFamily="34" charset="0"/>
              </a:rPr>
              <a:t>HiØ</a:t>
            </a:r>
            <a:endParaRPr lang="nb-NO" sz="1200" dirty="0">
              <a:solidFill>
                <a:srgbClr val="F8B100">
                  <a:lumMod val="75000"/>
                </a:srgbClr>
              </a:solidFill>
              <a:latin typeface="Calibri" panose="020F0502020204030204" pitchFamily="34" charset="0"/>
              <a:cs typeface="Calibri" panose="020F0502020204030204" pitchFamily="34" charset="0"/>
            </a:endParaRPr>
          </a:p>
        </p:txBody>
      </p:sp>
      <p:sp>
        <p:nvSpPr>
          <p:cNvPr id="23" name="TekstSylinder 1">
            <a:extLst>
              <a:ext uri="{FF2B5EF4-FFF2-40B4-BE49-F238E27FC236}">
                <a16:creationId xmlns:a16="http://schemas.microsoft.com/office/drawing/2014/main" id="{8445811D-2705-71DA-3698-50698539152A}"/>
              </a:ext>
            </a:extLst>
          </p:cNvPr>
          <p:cNvSpPr txBox="1"/>
          <p:nvPr/>
        </p:nvSpPr>
        <p:spPr>
          <a:xfrm>
            <a:off x="9630386" y="3165507"/>
            <a:ext cx="2148345" cy="1077603"/>
          </a:xfrm>
          <a:prstGeom prst="rect">
            <a:avLst/>
          </a:prstGeom>
          <a:noFill/>
        </p:spPr>
        <p:txBody>
          <a:bodyPr wrap="none" rtlCol="0">
            <a:spAutoFit/>
          </a:bodyPr>
          <a:lstStyle/>
          <a:p>
            <a:pPr defTabSz="609585"/>
            <a:r>
              <a:rPr lang="nb-NO" sz="1067" b="1" dirty="0">
                <a:solidFill>
                  <a:srgbClr val="000000"/>
                </a:solidFill>
                <a:latin typeface="Calibri" panose="020F0502020204030204" pitchFamily="34" charset="0"/>
                <a:cs typeface="Calibri" panose="020F0502020204030204" pitchFamily="34" charset="0"/>
              </a:rPr>
              <a:t>Deltagere</a:t>
            </a:r>
          </a:p>
          <a:p>
            <a:pPr marL="228594" indent="-228594" defTabSz="609585">
              <a:buFont typeface="Arial" panose="020B0604020202020204" pitchFamily="34" charset="0"/>
              <a:buChar char="•"/>
            </a:pPr>
            <a:r>
              <a:rPr lang="nb-NO" sz="1067" dirty="0">
                <a:solidFill>
                  <a:srgbClr val="000000"/>
                </a:solidFill>
                <a:latin typeface="Calibri" panose="020F0502020204030204" pitchFamily="34" charset="0"/>
                <a:cs typeface="Calibri" panose="020F0502020204030204" pitchFamily="34" charset="0"/>
              </a:rPr>
              <a:t>Prosjektleder Statsbygg</a:t>
            </a:r>
          </a:p>
          <a:p>
            <a:pPr marL="228594" indent="-228594" defTabSz="609585">
              <a:buFont typeface="Arial" panose="020B0604020202020204" pitchFamily="34" charset="0"/>
              <a:buChar char="•"/>
            </a:pPr>
            <a:r>
              <a:rPr lang="nb-NO" sz="1067" dirty="0">
                <a:solidFill>
                  <a:srgbClr val="000000"/>
                </a:solidFill>
                <a:latin typeface="Calibri" panose="020F0502020204030204" pitchFamily="34" charset="0"/>
                <a:cs typeface="Calibri" panose="020F0502020204030204" pitchFamily="34" charset="0"/>
              </a:rPr>
              <a:t>Prosjektleder </a:t>
            </a:r>
            <a:r>
              <a:rPr lang="nb-NO" sz="1067">
                <a:solidFill>
                  <a:srgbClr val="000000"/>
                </a:solidFill>
                <a:latin typeface="Calibri" panose="020F0502020204030204" pitchFamily="34" charset="0"/>
                <a:cs typeface="Calibri" panose="020F0502020204030204" pitchFamily="34" charset="0"/>
              </a:rPr>
              <a:t>HiØ</a:t>
            </a:r>
            <a:endParaRPr lang="nb-NO" sz="1067" dirty="0">
              <a:solidFill>
                <a:srgbClr val="000000"/>
              </a:solidFill>
              <a:latin typeface="Calibri" panose="020F0502020204030204" pitchFamily="34" charset="0"/>
              <a:cs typeface="Calibri" panose="020F0502020204030204" pitchFamily="34" charset="0"/>
            </a:endParaRPr>
          </a:p>
          <a:p>
            <a:pPr marL="228594" indent="-228594" defTabSz="609585">
              <a:buFont typeface="Arial" panose="020B0604020202020204" pitchFamily="34" charset="0"/>
              <a:buChar char="•"/>
            </a:pPr>
            <a:r>
              <a:rPr lang="nb-NO" sz="1067" dirty="0">
                <a:solidFill>
                  <a:srgbClr val="000000"/>
                </a:solidFill>
                <a:latin typeface="Calibri" panose="020F0502020204030204" pitchFamily="34" charset="0"/>
                <a:cs typeface="Calibri" panose="020F0502020204030204" pitchFamily="34" charset="0"/>
              </a:rPr>
              <a:t>Eksterne rådgivere Statsbygg</a:t>
            </a:r>
          </a:p>
          <a:p>
            <a:pPr marL="228594" indent="-228594" defTabSz="609585">
              <a:buFont typeface="Arial" panose="020B0604020202020204" pitchFamily="34" charset="0"/>
              <a:buChar char="•"/>
            </a:pPr>
            <a:r>
              <a:rPr lang="nb-NO" sz="1067">
                <a:solidFill>
                  <a:srgbClr val="000000"/>
                </a:solidFill>
                <a:latin typeface="Calibri" panose="020F0502020204030204" pitchFamily="34" charset="0"/>
                <a:cs typeface="Calibri" panose="020F0502020204030204" pitchFamily="34" charset="0"/>
              </a:rPr>
              <a:t>HiØ</a:t>
            </a:r>
            <a:r>
              <a:rPr lang="nb-NO" sz="1067" dirty="0">
                <a:solidFill>
                  <a:srgbClr val="000000"/>
                </a:solidFill>
                <a:latin typeface="Calibri" panose="020F0502020204030204" pitchFamily="34" charset="0"/>
                <a:cs typeface="Calibri" panose="020F0502020204030204" pitchFamily="34" charset="0"/>
              </a:rPr>
              <a:t> ressurser </a:t>
            </a:r>
            <a:r>
              <a:rPr lang="nb-NO" sz="1067" dirty="0" err="1">
                <a:solidFill>
                  <a:srgbClr val="000000"/>
                </a:solidFill>
                <a:latin typeface="Calibri" panose="020F0502020204030204" pitchFamily="34" charset="0"/>
                <a:cs typeface="Calibri" panose="020F0502020204030204" pitchFamily="34" charset="0"/>
              </a:rPr>
              <a:t>org.utv</a:t>
            </a:r>
            <a:r>
              <a:rPr lang="nb-NO" sz="1067" dirty="0">
                <a:solidFill>
                  <a:srgbClr val="000000"/>
                </a:solidFill>
                <a:latin typeface="Calibri" panose="020F0502020204030204" pitchFamily="34" charset="0"/>
                <a:cs typeface="Calibri" panose="020F0502020204030204" pitchFamily="34" charset="0"/>
              </a:rPr>
              <a:t>. + </a:t>
            </a:r>
            <a:r>
              <a:rPr lang="nb-NO" sz="1067" dirty="0" err="1">
                <a:solidFill>
                  <a:srgbClr val="000000"/>
                </a:solidFill>
                <a:latin typeface="Calibri" panose="020F0502020204030204" pitchFamily="34" charset="0"/>
                <a:cs typeface="Calibri" panose="020F0502020204030204" pitchFamily="34" charset="0"/>
              </a:rPr>
              <a:t>komm</a:t>
            </a:r>
            <a:r>
              <a:rPr lang="nb-NO" sz="1067" dirty="0">
                <a:solidFill>
                  <a:srgbClr val="000000"/>
                </a:solidFill>
                <a:latin typeface="Calibri" panose="020F0502020204030204" pitchFamily="34" charset="0"/>
                <a:cs typeface="Calibri" panose="020F0502020204030204" pitchFamily="34" charset="0"/>
              </a:rPr>
              <a:t>.</a:t>
            </a:r>
          </a:p>
          <a:p>
            <a:pPr marL="228594" indent="-228594" defTabSz="609585">
              <a:buFont typeface="Arial" panose="020B0604020202020204" pitchFamily="34" charset="0"/>
              <a:buChar char="•"/>
            </a:pPr>
            <a:r>
              <a:rPr lang="nb-NO" sz="1067" dirty="0">
                <a:solidFill>
                  <a:srgbClr val="000000"/>
                </a:solidFill>
                <a:latin typeface="Calibri" panose="020F0502020204030204" pitchFamily="34" charset="0"/>
                <a:cs typeface="Calibri" panose="020F0502020204030204" pitchFamily="34" charset="0"/>
              </a:rPr>
              <a:t>Interne rådgivere Statsbygg</a:t>
            </a:r>
          </a:p>
        </p:txBody>
      </p:sp>
      <p:sp>
        <p:nvSpPr>
          <p:cNvPr id="24" name="TekstSylinder 14">
            <a:extLst>
              <a:ext uri="{FF2B5EF4-FFF2-40B4-BE49-F238E27FC236}">
                <a16:creationId xmlns:a16="http://schemas.microsoft.com/office/drawing/2014/main" id="{512CAB67-8B40-CD15-C89A-5DA2F8C666A2}"/>
              </a:ext>
            </a:extLst>
          </p:cNvPr>
          <p:cNvSpPr txBox="1"/>
          <p:nvPr/>
        </p:nvSpPr>
        <p:spPr>
          <a:xfrm>
            <a:off x="359730" y="3165507"/>
            <a:ext cx="1256113" cy="944169"/>
          </a:xfrm>
          <a:prstGeom prst="rect">
            <a:avLst/>
          </a:prstGeom>
          <a:noFill/>
        </p:spPr>
        <p:txBody>
          <a:bodyPr wrap="none" lIns="121920" tIns="60960" rIns="121920" bIns="60960" rtlCol="0" anchor="t">
            <a:spAutoFit/>
          </a:bodyPr>
          <a:lstStyle/>
          <a:p>
            <a:pPr defTabSz="609585"/>
            <a:r>
              <a:rPr lang="nb-NO" sz="1067" b="1" dirty="0">
                <a:solidFill>
                  <a:srgbClr val="000000"/>
                </a:solidFill>
                <a:latin typeface="Calibri" panose="020F0502020204030204" pitchFamily="34" charset="0"/>
                <a:cs typeface="Calibri" panose="020F0502020204030204" pitchFamily="34" charset="0"/>
              </a:rPr>
              <a:t>Deltagere </a:t>
            </a:r>
            <a:r>
              <a:rPr lang="nb-NO" sz="1067" b="1">
                <a:solidFill>
                  <a:srgbClr val="000000"/>
                </a:solidFill>
                <a:latin typeface="Calibri" panose="020F0502020204030204" pitchFamily="34" charset="0"/>
                <a:cs typeface="Calibri" panose="020F0502020204030204" pitchFamily="34" charset="0"/>
              </a:rPr>
              <a:t>HiØ</a:t>
            </a:r>
            <a:endParaRPr lang="nb-NO" sz="1067" b="1" dirty="0">
              <a:solidFill>
                <a:srgbClr val="000000"/>
              </a:solidFill>
              <a:latin typeface="Calibri" panose="020F0502020204030204" pitchFamily="34" charset="0"/>
              <a:cs typeface="Calibri" panose="020F0502020204030204" pitchFamily="34" charset="0"/>
            </a:endParaRPr>
          </a:p>
          <a:p>
            <a:pPr marL="228594" indent="-228594" defTabSz="609585">
              <a:buFont typeface="Arial" panose="020B0604020202020204" pitchFamily="34" charset="0"/>
              <a:buChar char="•"/>
            </a:pPr>
            <a:r>
              <a:rPr lang="nb-NO" sz="1067" dirty="0">
                <a:solidFill>
                  <a:srgbClr val="000000"/>
                </a:solidFill>
                <a:latin typeface="Calibri" panose="020F0502020204030204" pitchFamily="34" charset="0"/>
                <a:cs typeface="Calibri" panose="020F0502020204030204" pitchFamily="34" charset="0"/>
              </a:rPr>
              <a:t>Prosjektleder </a:t>
            </a:r>
          </a:p>
          <a:p>
            <a:pPr marL="228594" indent="-228594" defTabSz="609585">
              <a:buFont typeface="Arial" panose="020B0604020202020204" pitchFamily="34" charset="0"/>
              <a:buChar char="•"/>
            </a:pPr>
            <a:r>
              <a:rPr lang="nb-NO" sz="1067">
                <a:solidFill>
                  <a:srgbClr val="000000"/>
                </a:solidFill>
                <a:latin typeface="Calibri" panose="020F0502020204030204" pitchFamily="34" charset="0"/>
                <a:cs typeface="Calibri" panose="020F0502020204030204" pitchFamily="34" charset="0"/>
              </a:rPr>
              <a:t>HiØ</a:t>
            </a:r>
            <a:r>
              <a:rPr lang="nb-NO" sz="1067" dirty="0">
                <a:solidFill>
                  <a:srgbClr val="000000"/>
                </a:solidFill>
                <a:latin typeface="Calibri" panose="020F0502020204030204" pitchFamily="34" charset="0"/>
                <a:cs typeface="Calibri" panose="020F0502020204030204" pitchFamily="34" charset="0"/>
              </a:rPr>
              <a:t> ressurser </a:t>
            </a:r>
          </a:p>
          <a:p>
            <a:pPr marL="228594" indent="-228594" defTabSz="609585">
              <a:buFont typeface="Arial" panose="020B0604020202020204" pitchFamily="34" charset="0"/>
              <a:buChar char="•"/>
            </a:pPr>
            <a:r>
              <a:rPr lang="nb-NO" sz="1067" dirty="0">
                <a:solidFill>
                  <a:srgbClr val="000000"/>
                </a:solidFill>
                <a:latin typeface="Calibri"/>
                <a:cs typeface="Calibri"/>
              </a:rPr>
              <a:t>…</a:t>
            </a:r>
            <a:endParaRPr lang="nb-NO" sz="1067" dirty="0">
              <a:solidFill>
                <a:srgbClr val="000000"/>
              </a:solidFill>
              <a:latin typeface="Calibri" panose="020F0502020204030204" pitchFamily="34" charset="0"/>
              <a:cs typeface="Calibri" panose="020F0502020204030204" pitchFamily="34" charset="0"/>
            </a:endParaRPr>
          </a:p>
          <a:p>
            <a:pPr defTabSz="609585"/>
            <a:endParaRPr lang="nb-NO" sz="1067" dirty="0">
              <a:solidFill>
                <a:srgbClr val="000000"/>
              </a:solidFill>
              <a:latin typeface="Calibri" panose="020F0502020204030204" pitchFamily="34" charset="0"/>
              <a:cs typeface="Calibri" panose="020F0502020204030204" pitchFamily="34" charset="0"/>
            </a:endParaRPr>
          </a:p>
        </p:txBody>
      </p:sp>
      <p:sp>
        <p:nvSpPr>
          <p:cNvPr id="25" name="TekstSylinder 15">
            <a:extLst>
              <a:ext uri="{FF2B5EF4-FFF2-40B4-BE49-F238E27FC236}">
                <a16:creationId xmlns:a16="http://schemas.microsoft.com/office/drawing/2014/main" id="{58E5DE8A-A41B-8687-2115-425ED22D349A}"/>
              </a:ext>
            </a:extLst>
          </p:cNvPr>
          <p:cNvSpPr txBox="1"/>
          <p:nvPr/>
        </p:nvSpPr>
        <p:spPr>
          <a:xfrm>
            <a:off x="9630386" y="1469906"/>
            <a:ext cx="1794081" cy="1077603"/>
          </a:xfrm>
          <a:prstGeom prst="rect">
            <a:avLst/>
          </a:prstGeom>
          <a:noFill/>
        </p:spPr>
        <p:txBody>
          <a:bodyPr wrap="none" rtlCol="0">
            <a:spAutoFit/>
          </a:bodyPr>
          <a:lstStyle/>
          <a:p>
            <a:pPr defTabSz="609585"/>
            <a:r>
              <a:rPr lang="nb-NO" sz="1067" b="1" dirty="0">
                <a:solidFill>
                  <a:srgbClr val="000000"/>
                </a:solidFill>
                <a:latin typeface="Calibri" panose="020F0502020204030204" pitchFamily="34" charset="0"/>
                <a:cs typeface="Calibri" panose="020F0502020204030204" pitchFamily="34" charset="0"/>
              </a:rPr>
              <a:t>Deltagere</a:t>
            </a:r>
          </a:p>
          <a:p>
            <a:pPr marL="228594" indent="-228594" defTabSz="609585">
              <a:buFont typeface="Arial" panose="020B0604020202020204" pitchFamily="34" charset="0"/>
              <a:buChar char="•"/>
            </a:pPr>
            <a:r>
              <a:rPr lang="nb-NO" sz="1067" dirty="0">
                <a:solidFill>
                  <a:srgbClr val="000000"/>
                </a:solidFill>
                <a:latin typeface="Calibri" panose="020F0502020204030204" pitchFamily="34" charset="0"/>
                <a:cs typeface="Calibri" panose="020F0502020204030204" pitchFamily="34" charset="0"/>
              </a:rPr>
              <a:t>Rektor </a:t>
            </a:r>
            <a:r>
              <a:rPr lang="nb-NO" sz="1067">
                <a:solidFill>
                  <a:srgbClr val="000000"/>
                </a:solidFill>
                <a:latin typeface="Calibri" panose="020F0502020204030204" pitchFamily="34" charset="0"/>
                <a:cs typeface="Calibri" panose="020F0502020204030204" pitchFamily="34" charset="0"/>
              </a:rPr>
              <a:t>HiØ</a:t>
            </a:r>
            <a:endParaRPr lang="nb-NO" sz="1067" dirty="0">
              <a:solidFill>
                <a:srgbClr val="000000"/>
              </a:solidFill>
              <a:latin typeface="Calibri" panose="020F0502020204030204" pitchFamily="34" charset="0"/>
              <a:cs typeface="Calibri" panose="020F0502020204030204" pitchFamily="34" charset="0"/>
            </a:endParaRPr>
          </a:p>
          <a:p>
            <a:pPr marL="228594" indent="-228594" defTabSz="609585">
              <a:buFont typeface="Arial" panose="020B0604020202020204" pitchFamily="34" charset="0"/>
              <a:buChar char="•"/>
            </a:pPr>
            <a:r>
              <a:rPr lang="nb-NO" sz="1067" dirty="0">
                <a:solidFill>
                  <a:srgbClr val="000000"/>
                </a:solidFill>
                <a:latin typeface="Calibri" panose="020F0502020204030204" pitchFamily="34" charset="0"/>
                <a:cs typeface="Calibri" panose="020F0502020204030204" pitchFamily="34" charset="0"/>
              </a:rPr>
              <a:t>Prosjekteiere SB og </a:t>
            </a:r>
            <a:r>
              <a:rPr lang="nb-NO" sz="1067">
                <a:solidFill>
                  <a:srgbClr val="000000"/>
                </a:solidFill>
                <a:latin typeface="Calibri" panose="020F0502020204030204" pitchFamily="34" charset="0"/>
                <a:cs typeface="Calibri" panose="020F0502020204030204" pitchFamily="34" charset="0"/>
              </a:rPr>
              <a:t>HiØ</a:t>
            </a:r>
            <a:endParaRPr lang="nb-NO" sz="1067" dirty="0">
              <a:solidFill>
                <a:srgbClr val="000000"/>
              </a:solidFill>
              <a:latin typeface="Calibri" panose="020F0502020204030204" pitchFamily="34" charset="0"/>
              <a:cs typeface="Calibri" panose="020F0502020204030204" pitchFamily="34" charset="0"/>
            </a:endParaRPr>
          </a:p>
          <a:p>
            <a:pPr marL="228594" indent="-228594" defTabSz="609585">
              <a:buFont typeface="Arial" panose="020B0604020202020204" pitchFamily="34" charset="0"/>
              <a:buChar char="•"/>
            </a:pPr>
            <a:r>
              <a:rPr lang="nb-NO" sz="1067" dirty="0">
                <a:solidFill>
                  <a:srgbClr val="000000"/>
                </a:solidFill>
                <a:latin typeface="Calibri" panose="020F0502020204030204" pitchFamily="34" charset="0"/>
                <a:cs typeface="Calibri" panose="020F0502020204030204" pitchFamily="34" charset="0"/>
              </a:rPr>
              <a:t>Prosjektledere SB og </a:t>
            </a:r>
            <a:r>
              <a:rPr lang="nb-NO" sz="1067">
                <a:solidFill>
                  <a:srgbClr val="000000"/>
                </a:solidFill>
                <a:latin typeface="Calibri" panose="020F0502020204030204" pitchFamily="34" charset="0"/>
                <a:cs typeface="Calibri" panose="020F0502020204030204" pitchFamily="34" charset="0"/>
              </a:rPr>
              <a:t>HiØ</a:t>
            </a:r>
            <a:endParaRPr lang="nb-NO" sz="1067" dirty="0">
              <a:solidFill>
                <a:srgbClr val="000000"/>
              </a:solidFill>
              <a:latin typeface="Calibri" panose="020F0502020204030204" pitchFamily="34" charset="0"/>
              <a:cs typeface="Calibri" panose="020F0502020204030204" pitchFamily="34" charset="0"/>
            </a:endParaRPr>
          </a:p>
          <a:p>
            <a:pPr marL="228594" indent="-228594" defTabSz="609585">
              <a:buFont typeface="Arial" panose="020B0604020202020204" pitchFamily="34" charset="0"/>
              <a:buChar char="•"/>
            </a:pPr>
            <a:r>
              <a:rPr lang="nb-NO" sz="1067" dirty="0">
                <a:solidFill>
                  <a:srgbClr val="000000"/>
                </a:solidFill>
                <a:latin typeface="Calibri" panose="020F0502020204030204" pitchFamily="34" charset="0"/>
                <a:cs typeface="Calibri" panose="020F0502020204030204" pitchFamily="34" charset="0"/>
              </a:rPr>
              <a:t>Fagansvarlig SB</a:t>
            </a:r>
          </a:p>
          <a:p>
            <a:pPr marL="228594" indent="-228594" defTabSz="609585">
              <a:buFont typeface="Arial" panose="020B0604020202020204" pitchFamily="34" charset="0"/>
              <a:buChar char="•"/>
            </a:pPr>
            <a:r>
              <a:rPr lang="nb-NO" sz="1067" dirty="0">
                <a:solidFill>
                  <a:srgbClr val="000000"/>
                </a:solidFill>
                <a:latin typeface="Calibri" panose="020F0502020204030204" pitchFamily="34" charset="0"/>
                <a:cs typeface="Calibri" panose="020F0502020204030204" pitchFamily="34" charset="0"/>
              </a:rPr>
              <a:t>Rel. Ressurser </a:t>
            </a:r>
            <a:r>
              <a:rPr lang="nb-NO" sz="1067">
                <a:solidFill>
                  <a:srgbClr val="000000"/>
                </a:solidFill>
                <a:latin typeface="Calibri" panose="020F0502020204030204" pitchFamily="34" charset="0"/>
                <a:cs typeface="Calibri" panose="020F0502020204030204" pitchFamily="34" charset="0"/>
              </a:rPr>
              <a:t>HiØ</a:t>
            </a:r>
            <a:endParaRPr lang="nb-NO" sz="1067" dirty="0">
              <a:solidFill>
                <a:srgbClr val="000000"/>
              </a:solidFill>
              <a:latin typeface="Calibri" panose="020F0502020204030204" pitchFamily="34" charset="0"/>
              <a:cs typeface="Calibri" panose="020F0502020204030204" pitchFamily="34" charset="0"/>
            </a:endParaRPr>
          </a:p>
        </p:txBody>
      </p:sp>
      <p:sp>
        <p:nvSpPr>
          <p:cNvPr id="26" name="TekstSylinder 17">
            <a:extLst>
              <a:ext uri="{FF2B5EF4-FFF2-40B4-BE49-F238E27FC236}">
                <a16:creationId xmlns:a16="http://schemas.microsoft.com/office/drawing/2014/main" id="{E2F5BE15-B321-2C4C-CABA-C0EDACE2F901}"/>
              </a:ext>
            </a:extLst>
          </p:cNvPr>
          <p:cNvSpPr txBox="1"/>
          <p:nvPr/>
        </p:nvSpPr>
        <p:spPr>
          <a:xfrm>
            <a:off x="381952" y="1469298"/>
            <a:ext cx="1985480" cy="1272592"/>
          </a:xfrm>
          <a:prstGeom prst="rect">
            <a:avLst/>
          </a:prstGeom>
          <a:noFill/>
        </p:spPr>
        <p:txBody>
          <a:bodyPr wrap="none" lIns="121920" tIns="60960" rIns="121920" bIns="60960" rtlCol="0" anchor="t">
            <a:spAutoFit/>
          </a:bodyPr>
          <a:lstStyle/>
          <a:p>
            <a:pPr defTabSz="609585"/>
            <a:r>
              <a:rPr lang="nb-NO" sz="1067" b="1" dirty="0">
                <a:solidFill>
                  <a:srgbClr val="000000"/>
                </a:solidFill>
                <a:latin typeface="Calibri" panose="020F0502020204030204" pitchFamily="34" charset="0"/>
                <a:cs typeface="Calibri" panose="020F0502020204030204" pitchFamily="34" charset="0"/>
              </a:rPr>
              <a:t>Deltagere </a:t>
            </a:r>
            <a:r>
              <a:rPr lang="nb-NO" sz="1067" b="1" dirty="0" err="1">
                <a:solidFill>
                  <a:srgbClr val="000000"/>
                </a:solidFill>
                <a:latin typeface="Calibri" panose="020F0502020204030204" pitchFamily="34" charset="0"/>
                <a:cs typeface="Calibri" panose="020F0502020204030204" pitchFamily="34" charset="0"/>
              </a:rPr>
              <a:t>HiØ</a:t>
            </a:r>
            <a:endParaRPr lang="nb-NO" sz="1067" b="1" dirty="0">
              <a:solidFill>
                <a:srgbClr val="000000"/>
              </a:solidFill>
              <a:latin typeface="Calibri" panose="020F0502020204030204" pitchFamily="34" charset="0"/>
              <a:cs typeface="Calibri" panose="020F0502020204030204" pitchFamily="34" charset="0"/>
            </a:endParaRPr>
          </a:p>
          <a:p>
            <a:pPr marL="228594" indent="-228594" defTabSz="609585">
              <a:buFont typeface="Arial" panose="020B0604020202020204" pitchFamily="34" charset="0"/>
              <a:buChar char="•"/>
            </a:pPr>
            <a:r>
              <a:rPr lang="nb-NO" sz="1067" dirty="0">
                <a:solidFill>
                  <a:srgbClr val="000000"/>
                </a:solidFill>
                <a:latin typeface="Calibri"/>
                <a:cs typeface="Calibri"/>
              </a:rPr>
              <a:t>Rektor </a:t>
            </a:r>
            <a:endParaRPr lang="nb-NO" sz="1067" dirty="0">
              <a:solidFill>
                <a:srgbClr val="000000"/>
              </a:solidFill>
              <a:latin typeface="Calibri" panose="020F0502020204030204" pitchFamily="34" charset="0"/>
              <a:cs typeface="Calibri" panose="020F0502020204030204" pitchFamily="34" charset="0"/>
            </a:endParaRPr>
          </a:p>
          <a:p>
            <a:pPr marL="228594" indent="-228594" defTabSz="609585">
              <a:buFont typeface="Arial" panose="020B0604020202020204" pitchFamily="34" charset="0"/>
              <a:buChar char="•"/>
            </a:pPr>
            <a:r>
              <a:rPr lang="nb-NO" sz="1067" dirty="0">
                <a:solidFill>
                  <a:srgbClr val="000000"/>
                </a:solidFill>
                <a:latin typeface="Calibri"/>
                <a:cs typeface="Calibri"/>
              </a:rPr>
              <a:t>Prosjekteier </a:t>
            </a:r>
          </a:p>
          <a:p>
            <a:pPr marL="228594" indent="-228594" defTabSz="609585">
              <a:buFont typeface="Arial" panose="020B0604020202020204" pitchFamily="34" charset="0"/>
              <a:buChar char="•"/>
            </a:pPr>
            <a:r>
              <a:rPr lang="nb-NO" sz="1067" dirty="0">
                <a:solidFill>
                  <a:srgbClr val="000000"/>
                </a:solidFill>
                <a:latin typeface="Calibri"/>
                <a:cs typeface="Calibri"/>
              </a:rPr>
              <a:t>Prosjektleder </a:t>
            </a:r>
          </a:p>
          <a:p>
            <a:pPr marL="228594" indent="-228594" defTabSz="609585">
              <a:buFont typeface="Arial" panose="020B0604020202020204" pitchFamily="34" charset="0"/>
              <a:buChar char="•"/>
            </a:pPr>
            <a:r>
              <a:rPr lang="nb-NO" sz="1067" dirty="0">
                <a:solidFill>
                  <a:srgbClr val="000000"/>
                </a:solidFill>
                <a:latin typeface="Calibri"/>
                <a:cs typeface="Calibri"/>
              </a:rPr>
              <a:t>Direktør IKT, Org, Økonomi</a:t>
            </a:r>
          </a:p>
          <a:p>
            <a:pPr marL="228594" indent="-228594" defTabSz="609585">
              <a:buFont typeface="Arial" panose="020B0604020202020204" pitchFamily="34" charset="0"/>
              <a:buChar char="•"/>
            </a:pPr>
            <a:r>
              <a:rPr lang="nb-NO" sz="1067" dirty="0">
                <a:solidFill>
                  <a:srgbClr val="000000"/>
                </a:solidFill>
                <a:latin typeface="Calibri"/>
                <a:cs typeface="Calibri"/>
              </a:rPr>
              <a:t>Tillitsvalgte</a:t>
            </a:r>
            <a:endParaRPr lang="nb-NO" sz="1067" dirty="0">
              <a:solidFill>
                <a:srgbClr val="000000"/>
              </a:solidFill>
              <a:latin typeface="Calibri" panose="020F0502020204030204" pitchFamily="34" charset="0"/>
              <a:cs typeface="Calibri" panose="020F0502020204030204" pitchFamily="34" charset="0"/>
            </a:endParaRPr>
          </a:p>
          <a:p>
            <a:pPr marL="228594" indent="-228594" defTabSz="609585">
              <a:buFont typeface="Arial" panose="020B0604020202020204" pitchFamily="34" charset="0"/>
              <a:buChar char="•"/>
            </a:pPr>
            <a:r>
              <a:rPr lang="nb-NO" sz="1067" dirty="0">
                <a:solidFill>
                  <a:srgbClr val="000000"/>
                </a:solidFill>
                <a:latin typeface="Calibri"/>
                <a:cs typeface="Calibri"/>
              </a:rPr>
              <a:t>Studentleder</a:t>
            </a:r>
          </a:p>
        </p:txBody>
      </p:sp>
      <p:sp>
        <p:nvSpPr>
          <p:cNvPr id="27" name="Rektangel: avrundede hjørner 24">
            <a:extLst>
              <a:ext uri="{FF2B5EF4-FFF2-40B4-BE49-F238E27FC236}">
                <a16:creationId xmlns:a16="http://schemas.microsoft.com/office/drawing/2014/main" id="{A9CF98EF-0CD9-DEA7-DA4B-737B1EF60094}"/>
              </a:ext>
            </a:extLst>
          </p:cNvPr>
          <p:cNvSpPr/>
          <p:nvPr/>
        </p:nvSpPr>
        <p:spPr>
          <a:xfrm>
            <a:off x="966610" y="5325707"/>
            <a:ext cx="2248972" cy="684184"/>
          </a:xfrm>
          <a:prstGeom prst="roundRect">
            <a:avLst>
              <a:gd name="adj" fmla="val 9941"/>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nb-NO" sz="1333" b="1" dirty="0">
                <a:solidFill>
                  <a:srgbClr val="F8B100">
                    <a:lumMod val="75000"/>
                  </a:srgbClr>
                </a:solidFill>
                <a:latin typeface="Calibri" panose="020F0502020204030204" pitchFamily="34" charset="0"/>
                <a:cs typeface="Calibri" panose="020F0502020204030204" pitchFamily="34" charset="0"/>
              </a:rPr>
              <a:t>Alle ledere og mellomledere</a:t>
            </a:r>
          </a:p>
          <a:p>
            <a:pPr algn="ctr" defTabSz="609585"/>
            <a:r>
              <a:rPr lang="nb-NO" sz="1200" dirty="0">
                <a:solidFill>
                  <a:srgbClr val="F8B100">
                    <a:lumMod val="75000"/>
                  </a:srgbClr>
                </a:solidFill>
                <a:latin typeface="Calibri" panose="020F0502020204030204" pitchFamily="34" charset="0"/>
                <a:cs typeface="Calibri" panose="020F0502020204030204" pitchFamily="34" charset="0"/>
              </a:rPr>
              <a:t>Informasjon om og noe innspill til taktiske og operative tiltak.</a:t>
            </a:r>
          </a:p>
        </p:txBody>
      </p:sp>
      <p:sp>
        <p:nvSpPr>
          <p:cNvPr id="28" name="Rektangel: avrundede hjørner 24">
            <a:extLst>
              <a:ext uri="{FF2B5EF4-FFF2-40B4-BE49-F238E27FC236}">
                <a16:creationId xmlns:a16="http://schemas.microsoft.com/office/drawing/2014/main" id="{0966C9A2-561F-A6C8-ABC6-F7FAEE047FA2}"/>
              </a:ext>
            </a:extLst>
          </p:cNvPr>
          <p:cNvSpPr/>
          <p:nvPr/>
        </p:nvSpPr>
        <p:spPr>
          <a:xfrm>
            <a:off x="9075884" y="5325707"/>
            <a:ext cx="2180256" cy="684184"/>
          </a:xfrm>
          <a:prstGeom prst="roundRect">
            <a:avLst>
              <a:gd name="adj" fmla="val 9941"/>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nb-NO" sz="1333" b="1" dirty="0">
                <a:solidFill>
                  <a:srgbClr val="F8B100">
                    <a:lumMod val="75000"/>
                  </a:srgbClr>
                </a:solidFill>
                <a:latin typeface="Calibri" panose="020F0502020204030204" pitchFamily="34" charset="0"/>
                <a:cs typeface="Calibri" panose="020F0502020204030204" pitchFamily="34" charset="0"/>
              </a:rPr>
              <a:t>LMU</a:t>
            </a:r>
          </a:p>
          <a:p>
            <a:pPr algn="ctr" defTabSz="609585"/>
            <a:r>
              <a:rPr lang="nb-NO" sz="1200" dirty="0">
                <a:solidFill>
                  <a:srgbClr val="F8B100">
                    <a:lumMod val="75000"/>
                  </a:srgbClr>
                </a:solidFill>
                <a:latin typeface="Calibri" panose="020F0502020204030204" pitchFamily="34" charset="0"/>
                <a:cs typeface="Calibri" panose="020F0502020204030204" pitchFamily="34" charset="0"/>
              </a:rPr>
              <a:t>Innspill og drøftinger på taktisk og strategisk nivå.</a:t>
            </a:r>
          </a:p>
        </p:txBody>
      </p:sp>
      <p:pic>
        <p:nvPicPr>
          <p:cNvPr id="29" name="Bilde 22">
            <a:extLst>
              <a:ext uri="{FF2B5EF4-FFF2-40B4-BE49-F238E27FC236}">
                <a16:creationId xmlns:a16="http://schemas.microsoft.com/office/drawing/2014/main" id="{48268C46-D3E7-56AA-FB13-D336801B15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8034" y="116060"/>
            <a:ext cx="1643064" cy="453192"/>
          </a:xfrm>
          <a:prstGeom prst="rect">
            <a:avLst/>
          </a:prstGeom>
        </p:spPr>
      </p:pic>
      <p:pic>
        <p:nvPicPr>
          <p:cNvPr id="30" name="Picture 29" descr="A black background with words&#10;&#10;AI-generated content may be incorrect.">
            <a:extLst>
              <a:ext uri="{FF2B5EF4-FFF2-40B4-BE49-F238E27FC236}">
                <a16:creationId xmlns:a16="http://schemas.microsoft.com/office/drawing/2014/main" id="{9E34FC7D-1373-CA39-5E89-A64BCD2EAEB1}"/>
              </a:ext>
            </a:extLst>
          </p:cNvPr>
          <p:cNvPicPr>
            <a:picLocks noChangeAspect="1"/>
          </p:cNvPicPr>
          <p:nvPr/>
        </p:nvPicPr>
        <p:blipFill>
          <a:blip r:embed="rId3"/>
          <a:stretch>
            <a:fillRect/>
          </a:stretch>
        </p:blipFill>
        <p:spPr>
          <a:xfrm>
            <a:off x="9206556" y="75153"/>
            <a:ext cx="1331478" cy="580846"/>
          </a:xfrm>
          <a:prstGeom prst="rect">
            <a:avLst/>
          </a:prstGeom>
        </p:spPr>
      </p:pic>
    </p:spTree>
    <p:extLst>
      <p:ext uri="{BB962C8B-B14F-4D97-AF65-F5344CB8AC3E}">
        <p14:creationId xmlns:p14="http://schemas.microsoft.com/office/powerpoint/2010/main" val="347367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6E647-9AFC-BA32-FB24-E7B12FBC2CF4}"/>
              </a:ext>
            </a:extLst>
          </p:cNvPr>
          <p:cNvSpPr>
            <a:spLocks noGrp="1"/>
          </p:cNvSpPr>
          <p:nvPr>
            <p:ph type="title"/>
          </p:nvPr>
        </p:nvSpPr>
        <p:spPr/>
        <p:txBody>
          <a:bodyPr/>
          <a:lstStyle/>
          <a:p>
            <a:r>
              <a:rPr lang="nb-NO" dirty="0"/>
              <a:t>Prosjektorganisering</a:t>
            </a:r>
          </a:p>
        </p:txBody>
      </p:sp>
      <p:graphicFrame>
        <p:nvGraphicFramePr>
          <p:cNvPr id="7" name="Content Placeholder 6">
            <a:extLst>
              <a:ext uri="{FF2B5EF4-FFF2-40B4-BE49-F238E27FC236}">
                <a16:creationId xmlns:a16="http://schemas.microsoft.com/office/drawing/2014/main" id="{C42CC64D-5FFA-0EB8-C2DC-E876BB4331CE}"/>
              </a:ext>
            </a:extLst>
          </p:cNvPr>
          <p:cNvGraphicFramePr>
            <a:graphicFrameLocks noGrp="1"/>
          </p:cNvGraphicFramePr>
          <p:nvPr>
            <p:ph idx="1"/>
            <p:extLst>
              <p:ext uri="{D42A27DB-BD31-4B8C-83A1-F6EECF244321}">
                <p14:modId xmlns:p14="http://schemas.microsoft.com/office/powerpoint/2010/main" val="4221220800"/>
              </p:ext>
            </p:extLst>
          </p:nvPr>
        </p:nvGraphicFramePr>
        <p:xfrm>
          <a:off x="673100" y="1197429"/>
          <a:ext cx="10960100" cy="5468036"/>
        </p:xfrm>
        <a:graphic>
          <a:graphicData uri="http://schemas.openxmlformats.org/drawingml/2006/table">
            <a:tbl>
              <a:tblPr firstRow="1" bandRow="1">
                <a:tableStyleId>{72833802-FEF1-4C79-8D5D-14CF1EAF98D9}</a:tableStyleId>
              </a:tblPr>
              <a:tblGrid>
                <a:gridCol w="1617436">
                  <a:extLst>
                    <a:ext uri="{9D8B030D-6E8A-4147-A177-3AD203B41FA5}">
                      <a16:colId xmlns:a16="http://schemas.microsoft.com/office/drawing/2014/main" val="641801021"/>
                    </a:ext>
                  </a:extLst>
                </a:gridCol>
                <a:gridCol w="9342664">
                  <a:extLst>
                    <a:ext uri="{9D8B030D-6E8A-4147-A177-3AD203B41FA5}">
                      <a16:colId xmlns:a16="http://schemas.microsoft.com/office/drawing/2014/main" val="2439425451"/>
                    </a:ext>
                  </a:extLst>
                </a:gridCol>
              </a:tblGrid>
              <a:tr h="474337">
                <a:tc>
                  <a:txBody>
                    <a:bodyPr/>
                    <a:lstStyle/>
                    <a:p>
                      <a:r>
                        <a:rPr lang="nb-NO" dirty="0">
                          <a:latin typeface="Calibri" panose="020F0502020204030204" pitchFamily="34" charset="0"/>
                          <a:cs typeface="Calibri" panose="020F0502020204030204" pitchFamily="34" charset="0"/>
                        </a:rPr>
                        <a:t>Rolle</a:t>
                      </a:r>
                    </a:p>
                  </a:txBody>
                  <a:tcPr/>
                </a:tc>
                <a:tc>
                  <a:txBody>
                    <a:bodyPr/>
                    <a:lstStyle/>
                    <a:p>
                      <a:r>
                        <a:rPr lang="nb-NO" dirty="0">
                          <a:latin typeface="Calibri" panose="020F0502020204030204" pitchFamily="34" charset="0"/>
                          <a:cs typeface="Calibri" panose="020F0502020204030204" pitchFamily="34" charset="0"/>
                        </a:rPr>
                        <a:t>Ansvar</a:t>
                      </a:r>
                    </a:p>
                  </a:txBody>
                  <a:tcPr/>
                </a:tc>
                <a:extLst>
                  <a:ext uri="{0D108BD9-81ED-4DB2-BD59-A6C34878D82A}">
                    <a16:rowId xmlns:a16="http://schemas.microsoft.com/office/drawing/2014/main" val="1931356994"/>
                  </a:ext>
                </a:extLst>
              </a:tr>
              <a:tr h="664072">
                <a:tc>
                  <a:txBody>
                    <a:bodyPr/>
                    <a:lstStyle/>
                    <a:p>
                      <a:pPr algn="l" rtl="0" fontAlgn="base"/>
                      <a:r>
                        <a:rPr lang="nb-NO" sz="1200" b="1" i="0" dirty="0">
                          <a:solidFill>
                            <a:srgbClr val="000000"/>
                          </a:solidFill>
                          <a:effectLst/>
                          <a:latin typeface="Calibri" panose="020F0502020204030204" pitchFamily="34" charset="0"/>
                          <a:cs typeface="Calibri" panose="020F0502020204030204" pitchFamily="34" charset="0"/>
                        </a:rPr>
                        <a:t>Prosjektstyret</a:t>
                      </a:r>
                    </a:p>
                  </a:txBody>
                  <a:tcPr marL="88125" marR="88125" marT="44063" marB="44063"/>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nb-NO" sz="1200" b="0" i="0" u="none" strike="noStrike" dirty="0">
                          <a:solidFill>
                            <a:srgbClr val="000000"/>
                          </a:solidFill>
                          <a:effectLst/>
                          <a:latin typeface="Calibri" panose="020F0502020204030204" pitchFamily="34" charset="0"/>
                          <a:cs typeface="Calibri" panose="020F0502020204030204" pitchFamily="34" charset="0"/>
                        </a:rPr>
                        <a:t>Godkjenne mål, planer og mandat. Beslutte endringer. Ressurstilgang. </a:t>
                      </a:r>
                      <a:r>
                        <a:rPr lang="nb-NO" sz="1200" b="0" i="0" u="none" strike="noStrike" noProof="0" dirty="0">
                          <a:solidFill>
                            <a:srgbClr val="000000"/>
                          </a:solidFill>
                          <a:effectLst/>
                          <a:latin typeface="Calibri" panose="020F0502020204030204" pitchFamily="34" charset="0"/>
                          <a:cs typeface="Calibri" panose="020F0502020204030204" pitchFamily="34" charset="0"/>
                        </a:rPr>
                        <a:t>Utpeker prosjekteier, støtte prosjektleder.</a:t>
                      </a:r>
                      <a:br>
                        <a:rPr lang="nb-NO" sz="1200" b="0" i="0" dirty="0">
                          <a:solidFill>
                            <a:srgbClr val="000000"/>
                          </a:solidFill>
                          <a:effectLst/>
                          <a:latin typeface="Calibri" panose="020F0502020204030204" pitchFamily="34" charset="0"/>
                          <a:cs typeface="Calibri" panose="020F0502020204030204" pitchFamily="34" charset="0"/>
                        </a:rPr>
                      </a:br>
                      <a:r>
                        <a:rPr lang="nb-NO" sz="1200" b="0" i="0" u="none" strike="noStrike" dirty="0">
                          <a:solidFill>
                            <a:srgbClr val="000000"/>
                          </a:solidFill>
                          <a:effectLst/>
                          <a:latin typeface="Calibri" panose="020F0502020204030204" pitchFamily="34" charset="0"/>
                          <a:cs typeface="Calibri" panose="020F0502020204030204" pitchFamily="34" charset="0"/>
                        </a:rPr>
                        <a:t>Håndtere ekstern usikkerhet.  Beslutte skillelinjer mot andre pågående prosjekter. Vurderer oppnåelsen av prosjektets milepeler. Godkjenne gevinstplan. </a:t>
                      </a:r>
                      <a:endParaRPr lang="nb-NO" sz="1200" b="0" i="0" dirty="0">
                        <a:solidFill>
                          <a:srgbClr val="000000"/>
                        </a:solidFill>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68060725"/>
                  </a:ext>
                </a:extLst>
              </a:tr>
              <a:tr h="664072">
                <a:tc>
                  <a:txBody>
                    <a:bodyPr/>
                    <a:lstStyle/>
                    <a:p>
                      <a:pPr algn="l" rtl="0" fontAlgn="base"/>
                      <a:r>
                        <a:rPr lang="nb-NO" sz="1200" b="1" i="0" dirty="0">
                          <a:solidFill>
                            <a:srgbClr val="000000"/>
                          </a:solidFill>
                          <a:effectLst/>
                          <a:latin typeface="Calibri" panose="020F0502020204030204" pitchFamily="34" charset="0"/>
                          <a:cs typeface="Calibri" panose="020F0502020204030204" pitchFamily="34" charset="0"/>
                        </a:rPr>
                        <a:t>Prosjekteier</a:t>
                      </a:r>
                    </a:p>
                  </a:txBody>
                  <a:tcPr marL="88125" marR="88125" marT="44063" marB="44063"/>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nb-NO" sz="1200" b="0" i="0" u="none" strike="noStrike" dirty="0">
                          <a:solidFill>
                            <a:srgbClr val="000000"/>
                          </a:solidFill>
                          <a:effectLst/>
                          <a:latin typeface="Calibri" panose="020F0502020204030204" pitchFamily="34" charset="0"/>
                          <a:cs typeface="Calibri" panose="020F0502020204030204" pitchFamily="34" charset="0"/>
                        </a:rPr>
                        <a:t>Organisere og bemanne prosjektet. Hovedansvar for mandatet. Støtte prosjektleder.  Oppfølging av prosjektet. </a:t>
                      </a:r>
                      <a:br>
                        <a:rPr lang="nb-NO" sz="1200" b="0" i="0" dirty="0">
                          <a:solidFill>
                            <a:srgbClr val="000000"/>
                          </a:solidFill>
                          <a:effectLst/>
                          <a:latin typeface="Calibri" panose="020F0502020204030204" pitchFamily="34" charset="0"/>
                          <a:cs typeface="Calibri" panose="020F0502020204030204" pitchFamily="34" charset="0"/>
                        </a:rPr>
                      </a:br>
                      <a:r>
                        <a:rPr lang="nb-NO" sz="1200" b="0" i="0" u="none" strike="noStrike" dirty="0">
                          <a:solidFill>
                            <a:srgbClr val="000000"/>
                          </a:solidFill>
                          <a:effectLst/>
                          <a:latin typeface="Calibri" panose="020F0502020204030204" pitchFamily="34" charset="0"/>
                          <a:cs typeface="Calibri" panose="020F0502020204030204" pitchFamily="34" charset="0"/>
                        </a:rPr>
                        <a:t>Lede prosjektstyret. Er gevinstansvarlig.  </a:t>
                      </a:r>
                      <a:r>
                        <a:rPr lang="nb-NO" sz="1200" b="0" i="0" u="none" strike="noStrike" noProof="0" dirty="0">
                          <a:solidFill>
                            <a:srgbClr val="000000"/>
                          </a:solidFill>
                          <a:effectLst/>
                          <a:latin typeface="Calibri" panose="020F0502020204030204" pitchFamily="34" charset="0"/>
                          <a:cs typeface="Calibri" panose="020F0502020204030204" pitchFamily="34" charset="0"/>
                        </a:rPr>
                        <a:t>Bindeledd prosjektstyret og prosjektet, ivareta eksterne interessenter, kontrakter og avtaler. Kvalitetskontroll. Påse at prosjektet får "rett plass" i operativt og strategisk nivå. Følger opp usikkerheter.</a:t>
                      </a:r>
                      <a:endParaRPr lang="nb-NO" sz="1200" b="0" i="0" dirty="0">
                        <a:solidFill>
                          <a:srgbClr val="000000"/>
                        </a:solidFill>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557711850"/>
                  </a:ext>
                </a:extLst>
              </a:tr>
              <a:tr h="664072">
                <a:tc>
                  <a:txBody>
                    <a:bodyPr/>
                    <a:lstStyle/>
                    <a:p>
                      <a:pPr lvl="0" algn="l">
                        <a:buNone/>
                      </a:pPr>
                      <a:r>
                        <a:rPr lang="nb-NO" sz="1200" b="1" i="0" dirty="0">
                          <a:solidFill>
                            <a:srgbClr val="000000"/>
                          </a:solidFill>
                          <a:effectLst/>
                          <a:latin typeface="Calibri" panose="020F0502020204030204" pitchFamily="34" charset="0"/>
                          <a:cs typeface="Calibri" panose="020F0502020204030204" pitchFamily="34" charset="0"/>
                        </a:rPr>
                        <a:t>Prosjektleder </a:t>
                      </a:r>
                      <a:r>
                        <a:rPr lang="nb-NO" sz="1200" b="1" i="0" dirty="0" err="1">
                          <a:solidFill>
                            <a:srgbClr val="000000"/>
                          </a:solidFill>
                          <a:effectLst/>
                          <a:latin typeface="Calibri" panose="020F0502020204030204" pitchFamily="34" charset="0"/>
                          <a:cs typeface="Calibri" panose="020F0502020204030204" pitchFamily="34" charset="0"/>
                        </a:rPr>
                        <a:t>HiØ</a:t>
                      </a:r>
                      <a:endParaRPr lang="nb-NO" sz="1200" b="1" i="0" dirty="0">
                        <a:solidFill>
                          <a:srgbClr val="000000"/>
                        </a:solidFill>
                        <a:effectLst/>
                        <a:latin typeface="Calibri" panose="020F0502020204030204" pitchFamily="34" charset="0"/>
                        <a:cs typeface="Calibri" panose="020F0502020204030204" pitchFamily="34" charset="0"/>
                      </a:endParaRPr>
                    </a:p>
                  </a:txBody>
                  <a:tcPr marL="88125" marR="88125" marT="44063" marB="44063"/>
                </a:tc>
                <a:tc>
                  <a:txBody>
                    <a:bodyPr/>
                    <a:lstStyle/>
                    <a:p>
                      <a:r>
                        <a:rPr lang="nb-NO" sz="1200" dirty="0">
                          <a:latin typeface="Calibri" panose="020F0502020204030204" pitchFamily="34" charset="0"/>
                          <a:cs typeface="Calibri" panose="020F0502020204030204" pitchFamily="34" charset="0"/>
                        </a:rPr>
                        <a:t>Er ansvarlig for prosjektet overfor prosjektstyret. Planlegge, dokumentere, rapportere, informere prosjektstyret.</a:t>
                      </a:r>
                      <a:br>
                        <a:rPr lang="nb-NO" sz="1200" dirty="0">
                          <a:latin typeface="Calibri" panose="020F0502020204030204" pitchFamily="34" charset="0"/>
                          <a:cs typeface="Calibri" panose="020F0502020204030204" pitchFamily="34" charset="0"/>
                        </a:rPr>
                      </a:br>
                      <a:r>
                        <a:rPr lang="nb-NO" sz="1200" dirty="0">
                          <a:latin typeface="Calibri" panose="020F0502020204030204" pitchFamily="34" charset="0"/>
                          <a:cs typeface="Calibri" panose="020F0502020204030204" pitchFamily="34" charset="0"/>
                        </a:rPr>
                        <a:t>Styre alle aspekter av prosjektet: Arbeidsomfang, kvalitet, tid, kostnader, organisering av prosjektet, kommunikasjon. Følger opp usikkerheter. Utarbeider forslag som legges fram for styringsgruppen sammen med  PL statsbygg, prosjektledergruppe, brukergruppe og andre bidragsytere.</a:t>
                      </a:r>
                    </a:p>
                  </a:txBody>
                  <a:tcPr/>
                </a:tc>
                <a:extLst>
                  <a:ext uri="{0D108BD9-81ED-4DB2-BD59-A6C34878D82A}">
                    <a16:rowId xmlns:a16="http://schemas.microsoft.com/office/drawing/2014/main" val="4281453992"/>
                  </a:ext>
                </a:extLst>
              </a:tr>
              <a:tr h="474337">
                <a:tc>
                  <a:txBody>
                    <a:bodyPr/>
                    <a:lstStyle/>
                    <a:p>
                      <a:pPr algn="l" rtl="0" fontAlgn="base"/>
                      <a:r>
                        <a:rPr lang="nb-NO" sz="1200" b="1" i="0" dirty="0">
                          <a:solidFill>
                            <a:schemeClr val="tx2"/>
                          </a:solidFill>
                          <a:effectLst/>
                          <a:latin typeface="Calibri" panose="020F0502020204030204" pitchFamily="34" charset="0"/>
                          <a:cs typeface="Calibri" panose="020F0502020204030204" pitchFamily="34" charset="0"/>
                        </a:rPr>
                        <a:t>Prosjektgruppen</a:t>
                      </a:r>
                    </a:p>
                  </a:txBody>
                  <a:tcPr marL="88125" marR="88125" marT="44063" marB="44063"/>
                </a:tc>
                <a:tc>
                  <a:txBody>
                    <a:bodyPr/>
                    <a:lstStyle/>
                    <a:p>
                      <a:r>
                        <a:rPr lang="nb-NO" sz="1200" dirty="0">
                          <a:solidFill>
                            <a:schemeClr val="tx2"/>
                          </a:solidFill>
                          <a:latin typeface="Calibri" panose="020F0502020204030204" pitchFamily="34" charset="0"/>
                          <a:cs typeface="Calibri" panose="020F0502020204030204" pitchFamily="34" charset="0"/>
                        </a:rPr>
                        <a:t>Prosjektstøtte og støtte til prosjektleder. Følge opp organisasjonsutvikling. Rapportering, økonomi, fremdrift, usikkerhetsstyring, kommunikasjon, HR. </a:t>
                      </a:r>
                    </a:p>
                  </a:txBody>
                  <a:tcPr/>
                </a:tc>
                <a:extLst>
                  <a:ext uri="{0D108BD9-81ED-4DB2-BD59-A6C34878D82A}">
                    <a16:rowId xmlns:a16="http://schemas.microsoft.com/office/drawing/2014/main" val="1817906732"/>
                  </a:ext>
                </a:extLst>
              </a:tr>
              <a:tr h="474337">
                <a:tc>
                  <a:txBody>
                    <a:bodyPr/>
                    <a:lstStyle/>
                    <a:p>
                      <a:pPr algn="l" rtl="0" fontAlgn="base"/>
                      <a:r>
                        <a:rPr lang="nb-NO" sz="1200" b="1" i="0" dirty="0">
                          <a:solidFill>
                            <a:srgbClr val="000000"/>
                          </a:solidFill>
                          <a:effectLst/>
                          <a:latin typeface="Calibri" panose="020F0502020204030204" pitchFamily="34" charset="0"/>
                          <a:cs typeface="Calibri" panose="020F0502020204030204" pitchFamily="34" charset="0"/>
                        </a:rPr>
                        <a:t>Ledere og mellomledere </a:t>
                      </a:r>
                      <a:r>
                        <a:rPr lang="nb-NO" sz="1200" b="1" i="0" dirty="0" err="1">
                          <a:solidFill>
                            <a:srgbClr val="000000"/>
                          </a:solidFill>
                          <a:effectLst/>
                          <a:latin typeface="Calibri" panose="020F0502020204030204" pitchFamily="34" charset="0"/>
                          <a:cs typeface="Calibri" panose="020F0502020204030204" pitchFamily="34" charset="0"/>
                        </a:rPr>
                        <a:t>HiØ</a:t>
                      </a:r>
                      <a:endParaRPr lang="nb-NO" sz="1200" b="1" i="0" dirty="0">
                        <a:solidFill>
                          <a:srgbClr val="000000"/>
                        </a:solidFill>
                        <a:effectLst/>
                        <a:latin typeface="Calibri" panose="020F0502020204030204" pitchFamily="34" charset="0"/>
                        <a:cs typeface="Calibri" panose="020F0502020204030204" pitchFamily="34" charset="0"/>
                      </a:endParaRPr>
                    </a:p>
                  </a:txBody>
                  <a:tcPr marL="88125" marR="88125" marT="44063" marB="44063"/>
                </a:tc>
                <a:tc>
                  <a:txBody>
                    <a:bodyPr/>
                    <a:lstStyle/>
                    <a:p>
                      <a:r>
                        <a:rPr lang="nb-NO" sz="1200" dirty="0">
                          <a:latin typeface="Calibri" panose="020F0502020204030204" pitchFamily="34" charset="0"/>
                          <a:cs typeface="Calibri" panose="020F0502020204030204" pitchFamily="34" charset="0"/>
                        </a:rPr>
                        <a:t>Alle med lederansvar, inkl. mellomledere, informeres underveis om prosjektets utvikling, nøkkelfunn og –leveranser. Gir innspill og drøfter utvalgte temaer på taktisk og operativt nivå.  </a:t>
                      </a:r>
                    </a:p>
                  </a:txBody>
                  <a:tcPr/>
                </a:tc>
                <a:extLst>
                  <a:ext uri="{0D108BD9-81ED-4DB2-BD59-A6C34878D82A}">
                    <a16:rowId xmlns:a16="http://schemas.microsoft.com/office/drawing/2014/main" val="2186231129"/>
                  </a:ext>
                </a:extLst>
              </a:tr>
              <a:tr h="664072">
                <a:tc>
                  <a:txBody>
                    <a:bodyPr/>
                    <a:lstStyle/>
                    <a:p>
                      <a:pPr algn="l" rtl="0" fontAlgn="base"/>
                      <a:r>
                        <a:rPr lang="nb-NO" sz="1200" b="1" i="0" dirty="0">
                          <a:solidFill>
                            <a:srgbClr val="000000"/>
                          </a:solidFill>
                          <a:effectLst/>
                          <a:latin typeface="Calibri" panose="020F0502020204030204" pitchFamily="34" charset="0"/>
                          <a:cs typeface="Calibri" panose="020F0502020204030204" pitchFamily="34" charset="0"/>
                        </a:rPr>
                        <a:t>Brukergruppe</a:t>
                      </a:r>
                    </a:p>
                  </a:txBody>
                  <a:tcPr marL="88125" marR="88125" marT="44063" marB="44063"/>
                </a:tc>
                <a:tc>
                  <a:txBody>
                    <a:bodyPr/>
                    <a:lstStyle/>
                    <a:p>
                      <a:r>
                        <a:rPr lang="nb-NO" sz="1200" dirty="0">
                          <a:latin typeface="Calibri" panose="020F0502020204030204" pitchFamily="34" charset="0"/>
                          <a:cs typeface="Calibri" panose="020F0502020204030204" pitchFamily="34" charset="0"/>
                        </a:rPr>
                        <a:t>Bredt sammensatt gruppe av student-, ansatt- og lederrepresentanter. Medlemmer har "fagekspertise" eller særinteresse i tema, og skal gi innspill, råd og anbefalinger til arealutviklingsprosjektet, samt til prosjektleder (</a:t>
                      </a:r>
                      <a:r>
                        <a:rPr lang="nb-NO" sz="1200" dirty="0" err="1">
                          <a:latin typeface="Calibri" panose="020F0502020204030204" pitchFamily="34" charset="0"/>
                          <a:cs typeface="Calibri" panose="020F0502020204030204" pitchFamily="34" charset="0"/>
                        </a:rPr>
                        <a:t>HiØ</a:t>
                      </a:r>
                      <a:r>
                        <a:rPr lang="nb-NO" sz="1200" dirty="0">
                          <a:latin typeface="Calibri" panose="020F0502020204030204" pitchFamily="34" charset="0"/>
                          <a:cs typeface="Calibri" panose="020F0502020204030204" pitchFamily="34" charset="0"/>
                        </a:rPr>
                        <a:t>) og prosjektstyret (</a:t>
                      </a:r>
                      <a:r>
                        <a:rPr lang="nb-NO" sz="1200" dirty="0" err="1">
                          <a:latin typeface="Calibri" panose="020F0502020204030204" pitchFamily="34" charset="0"/>
                          <a:cs typeface="Calibri" panose="020F0502020204030204" pitchFamily="34" charset="0"/>
                        </a:rPr>
                        <a:t>HiØ</a:t>
                      </a:r>
                      <a:r>
                        <a:rPr lang="nb-NO" sz="1200" dirty="0">
                          <a:latin typeface="Calibri" panose="020F0502020204030204" pitchFamily="34" charset="0"/>
                          <a:cs typeface="Calibri" panose="020F0502020204030204" pitchFamily="34" charset="0"/>
                        </a:rPr>
                        <a:t>) vedr. </a:t>
                      </a:r>
                      <a:r>
                        <a:rPr lang="nb-NO" sz="1200" dirty="0" err="1">
                          <a:latin typeface="Calibri" panose="020F0502020204030204" pitchFamily="34" charset="0"/>
                          <a:cs typeface="Calibri" panose="020F0502020204030204" pitchFamily="34" charset="0"/>
                        </a:rPr>
                        <a:t>org.utv</a:t>
                      </a:r>
                      <a:r>
                        <a:rPr lang="nb-NO" sz="1200" dirty="0">
                          <a:latin typeface="Calibri" panose="020F0502020204030204" pitchFamily="34" charset="0"/>
                          <a:cs typeface="Calibri" panose="020F0502020204030204" pitchFamily="34" charset="0"/>
                        </a:rPr>
                        <a:t>. spørsmål. </a:t>
                      </a:r>
                      <a:br>
                        <a:rPr lang="nb-NO" sz="1200" dirty="0">
                          <a:latin typeface="Calibri" panose="020F0502020204030204" pitchFamily="34" charset="0"/>
                          <a:cs typeface="Calibri" panose="020F0502020204030204" pitchFamily="34" charset="0"/>
                        </a:rPr>
                      </a:br>
                      <a:r>
                        <a:rPr lang="nb-NO" sz="1200" dirty="0">
                          <a:latin typeface="Calibri" panose="020F0502020204030204" pitchFamily="34" charset="0"/>
                          <a:cs typeface="Calibri" panose="020F0502020204030204" pitchFamily="34" charset="0"/>
                        </a:rPr>
                        <a:t>Har ikke besluttende myndighet, men konsulteres ved milepæler.</a:t>
                      </a:r>
                    </a:p>
                  </a:txBody>
                  <a:tcPr/>
                </a:tc>
                <a:extLst>
                  <a:ext uri="{0D108BD9-81ED-4DB2-BD59-A6C34878D82A}">
                    <a16:rowId xmlns:a16="http://schemas.microsoft.com/office/drawing/2014/main" val="1567824523"/>
                  </a:ext>
                </a:extLst>
              </a:tr>
              <a:tr h="474337">
                <a:tc>
                  <a:txBody>
                    <a:bodyPr/>
                    <a:lstStyle/>
                    <a:p>
                      <a:pPr algn="l" rtl="0" fontAlgn="base"/>
                      <a:r>
                        <a:rPr lang="nb-NO" sz="1200" b="1" i="0" dirty="0">
                          <a:solidFill>
                            <a:srgbClr val="000000"/>
                          </a:solidFill>
                          <a:effectLst/>
                          <a:latin typeface="Calibri" panose="020F0502020204030204" pitchFamily="34" charset="0"/>
                          <a:cs typeface="Calibri" panose="020F0502020204030204" pitchFamily="34" charset="0"/>
                        </a:rPr>
                        <a:t>HLG</a:t>
                      </a:r>
                    </a:p>
                  </a:txBody>
                  <a:tcPr marL="88125" marR="88125" marT="44063" marB="44063"/>
                </a:tc>
                <a:tc>
                  <a:txBody>
                    <a:bodyPr/>
                    <a:lstStyle/>
                    <a:p>
                      <a:r>
                        <a:rPr lang="nb-NO" sz="1200" dirty="0">
                          <a:latin typeface="Calibri" panose="020F0502020204030204" pitchFamily="34" charset="0"/>
                          <a:cs typeface="Calibri" panose="020F0502020204030204" pitchFamily="34" charset="0"/>
                        </a:rPr>
                        <a:t>Gir strategiske innspill til leveranser og aktuelle drøftingsspørsmål, og orienteres om aktuell utvikling i prosjektet. Skal som organ til medvirkning ikke ta beslutninger – </a:t>
                      </a:r>
                      <a:r>
                        <a:rPr lang="nb-NO" sz="1200" dirty="0" err="1">
                          <a:latin typeface="Calibri" panose="020F0502020204030204" pitchFamily="34" charset="0"/>
                          <a:cs typeface="Calibri" panose="020F0502020204030204" pitchFamily="34" charset="0"/>
                        </a:rPr>
                        <a:t>evt</a:t>
                      </a:r>
                      <a:r>
                        <a:rPr lang="nb-NO" sz="1200" dirty="0">
                          <a:latin typeface="Calibri" panose="020F0502020204030204" pitchFamily="34" charset="0"/>
                          <a:cs typeface="Calibri" panose="020F0502020204030204" pitchFamily="34" charset="0"/>
                        </a:rPr>
                        <a:t> beslutningspunkt må først være behandlet i prosjektstyret.</a:t>
                      </a:r>
                    </a:p>
                  </a:txBody>
                  <a:tcPr/>
                </a:tc>
                <a:extLst>
                  <a:ext uri="{0D108BD9-81ED-4DB2-BD59-A6C34878D82A}">
                    <a16:rowId xmlns:a16="http://schemas.microsoft.com/office/drawing/2014/main" val="694142500"/>
                  </a:ext>
                </a:extLst>
              </a:tr>
              <a:tr h="384740">
                <a:tc>
                  <a:txBody>
                    <a:bodyPr/>
                    <a:lstStyle/>
                    <a:p>
                      <a:pPr algn="l" rtl="0" fontAlgn="base"/>
                      <a:r>
                        <a:rPr lang="nb-NO" sz="1200" b="1" i="0" dirty="0">
                          <a:solidFill>
                            <a:srgbClr val="000000"/>
                          </a:solidFill>
                          <a:effectLst/>
                          <a:latin typeface="Calibri" panose="020F0502020204030204" pitchFamily="34" charset="0"/>
                          <a:cs typeface="Calibri" panose="020F0502020204030204" pitchFamily="34" charset="0"/>
                        </a:rPr>
                        <a:t>LMU</a:t>
                      </a:r>
                    </a:p>
                  </a:txBody>
                  <a:tcPr marL="88125" marR="88125" marT="44063" marB="44063"/>
                </a:tc>
                <a:tc>
                  <a:txBody>
                    <a:bodyPr/>
                    <a:lstStyle/>
                    <a:p>
                      <a:r>
                        <a:rPr lang="nb-NO" sz="1200" dirty="0">
                          <a:latin typeface="Calibri" panose="020F0502020204030204" pitchFamily="34" charset="0"/>
                          <a:cs typeface="Calibri" panose="020F0502020204030204" pitchFamily="34" charset="0"/>
                        </a:rPr>
                        <a:t>Lovpålagt rådgivende organ som skal sikre forsvarlig læringsmiljø for studentene. Konsulteres ved flere milepæler for å sikre studentorienterte løsninger i tråd med behov. </a:t>
                      </a:r>
                      <a:r>
                        <a:rPr lang="nb-NO" sz="1200" dirty="0" err="1">
                          <a:latin typeface="Calibri" panose="020F0502020204030204" pitchFamily="34" charset="0"/>
                          <a:cs typeface="Calibri" panose="020F0502020204030204" pitchFamily="34" charset="0"/>
                        </a:rPr>
                        <a:t>LMUs</a:t>
                      </a:r>
                      <a:r>
                        <a:rPr lang="nb-NO" sz="1200" dirty="0">
                          <a:latin typeface="Calibri" panose="020F0502020204030204" pitchFamily="34" charset="0"/>
                          <a:cs typeface="Calibri" panose="020F0502020204030204" pitchFamily="34" charset="0"/>
                        </a:rPr>
                        <a:t> eksisterende møtestruktur er primære plass for medvirkning – men LMU representeres også i brukergruppa.</a:t>
                      </a:r>
                    </a:p>
                  </a:txBody>
                  <a:tcPr/>
                </a:tc>
                <a:extLst>
                  <a:ext uri="{0D108BD9-81ED-4DB2-BD59-A6C34878D82A}">
                    <a16:rowId xmlns:a16="http://schemas.microsoft.com/office/drawing/2014/main" val="2881598719"/>
                  </a:ext>
                </a:extLst>
              </a:tr>
              <a:tr h="384740">
                <a:tc>
                  <a:txBody>
                    <a:bodyPr/>
                    <a:lstStyle/>
                    <a:p>
                      <a:pPr algn="l" rtl="0" fontAlgn="base"/>
                      <a:r>
                        <a:rPr lang="nb-NO" sz="1200" b="1" i="0" dirty="0">
                          <a:solidFill>
                            <a:srgbClr val="000000"/>
                          </a:solidFill>
                          <a:effectLst/>
                          <a:latin typeface="Calibri" panose="020F0502020204030204" pitchFamily="34" charset="0"/>
                          <a:cs typeface="Calibri" panose="020F0502020204030204" pitchFamily="34" charset="0"/>
                        </a:rPr>
                        <a:t>AMU</a:t>
                      </a:r>
                    </a:p>
                  </a:txBody>
                  <a:tcPr marL="88125" marR="88125" marT="44063" marB="44063"/>
                </a:tc>
                <a:tc>
                  <a:txBody>
                    <a:bodyPr/>
                    <a:lstStyle/>
                    <a:p>
                      <a:r>
                        <a:rPr lang="nb-NO" sz="1200" dirty="0">
                          <a:latin typeface="Calibri" panose="020F0502020204030204" pitchFamily="34" charset="0"/>
                          <a:cs typeface="Calibri" panose="020F0502020204030204" pitchFamily="34" charset="0"/>
                        </a:rPr>
                        <a:t>Lovpålagt rådgivende organ som skal sikre forsvarlig arbeidsmiljø for ansatte. Konsulteres </a:t>
                      </a:r>
                      <a:r>
                        <a:rPr lang="nb-NO" sz="1200" dirty="0" err="1">
                          <a:latin typeface="Calibri" panose="020F0502020204030204" pitchFamily="34" charset="0"/>
                          <a:cs typeface="Calibri" panose="020F0502020204030204" pitchFamily="34" charset="0"/>
                        </a:rPr>
                        <a:t>ifbm</a:t>
                      </a:r>
                      <a:r>
                        <a:rPr lang="nb-NO" sz="1200" dirty="0">
                          <a:latin typeface="Calibri" panose="020F0502020204030204" pitchFamily="34" charset="0"/>
                          <a:cs typeface="Calibri" panose="020F0502020204030204" pitchFamily="34" charset="0"/>
                        </a:rPr>
                        <a:t> beslutningspunkter som skal til behandling i prosjektstyret. Kan også be om orienteringer fra prosjektet ved behov. Medlem fra AMU vil også være representert i brukergruppa.</a:t>
                      </a:r>
                    </a:p>
                  </a:txBody>
                  <a:tcPr/>
                </a:tc>
                <a:extLst>
                  <a:ext uri="{0D108BD9-81ED-4DB2-BD59-A6C34878D82A}">
                    <a16:rowId xmlns:a16="http://schemas.microsoft.com/office/drawing/2014/main" val="3844942192"/>
                  </a:ext>
                </a:extLst>
              </a:tr>
            </a:tbl>
          </a:graphicData>
        </a:graphic>
      </p:graphicFrame>
      <p:sp>
        <p:nvSpPr>
          <p:cNvPr id="8" name="TextBox 7">
            <a:extLst>
              <a:ext uri="{FF2B5EF4-FFF2-40B4-BE49-F238E27FC236}">
                <a16:creationId xmlns:a16="http://schemas.microsoft.com/office/drawing/2014/main" id="{88C15F82-B716-A575-F30E-EFB39EE287B1}"/>
              </a:ext>
            </a:extLst>
          </p:cNvPr>
          <p:cNvSpPr txBox="1"/>
          <p:nvPr/>
        </p:nvSpPr>
        <p:spPr>
          <a:xfrm>
            <a:off x="2540621" y="653142"/>
            <a:ext cx="3881950" cy="369332"/>
          </a:xfrm>
          <a:prstGeom prst="rect">
            <a:avLst/>
          </a:prstGeom>
          <a:noFill/>
        </p:spPr>
        <p:txBody>
          <a:bodyPr wrap="square" rtlCol="0">
            <a:spAutoFit/>
          </a:bodyPr>
          <a:lstStyle/>
          <a:p>
            <a:r>
              <a:rPr lang="nb-NO" dirty="0">
                <a:solidFill>
                  <a:schemeClr val="accent1"/>
                </a:solidFill>
              </a:rPr>
              <a:t>Roller og ansvar</a:t>
            </a:r>
          </a:p>
        </p:txBody>
      </p:sp>
      <p:pic>
        <p:nvPicPr>
          <p:cNvPr id="9" name="Bilde 22">
            <a:extLst>
              <a:ext uri="{FF2B5EF4-FFF2-40B4-BE49-F238E27FC236}">
                <a16:creationId xmlns:a16="http://schemas.microsoft.com/office/drawing/2014/main" id="{AA197A14-2251-6951-E15F-8971572ADE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8034" y="116060"/>
            <a:ext cx="1643064" cy="453192"/>
          </a:xfrm>
          <a:prstGeom prst="rect">
            <a:avLst/>
          </a:prstGeom>
        </p:spPr>
      </p:pic>
      <p:pic>
        <p:nvPicPr>
          <p:cNvPr id="10" name="Picture 9" descr="A black background with words&#10;&#10;AI-generated content may be incorrect.">
            <a:extLst>
              <a:ext uri="{FF2B5EF4-FFF2-40B4-BE49-F238E27FC236}">
                <a16:creationId xmlns:a16="http://schemas.microsoft.com/office/drawing/2014/main" id="{A12943D7-9232-ADD1-376A-EAEC6759B4B5}"/>
              </a:ext>
            </a:extLst>
          </p:cNvPr>
          <p:cNvPicPr>
            <a:picLocks noChangeAspect="1"/>
          </p:cNvPicPr>
          <p:nvPr/>
        </p:nvPicPr>
        <p:blipFill>
          <a:blip r:embed="rId3"/>
          <a:stretch>
            <a:fillRect/>
          </a:stretch>
        </p:blipFill>
        <p:spPr>
          <a:xfrm>
            <a:off x="9206556" y="75153"/>
            <a:ext cx="1331478" cy="580846"/>
          </a:xfrm>
          <a:prstGeom prst="rect">
            <a:avLst/>
          </a:prstGeom>
        </p:spPr>
      </p:pic>
    </p:spTree>
    <p:extLst>
      <p:ext uri="{BB962C8B-B14F-4D97-AF65-F5344CB8AC3E}">
        <p14:creationId xmlns:p14="http://schemas.microsoft.com/office/powerpoint/2010/main" val="279371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F86A9A7-DD0D-6335-3916-24D57ED00B08}"/>
              </a:ext>
            </a:extLst>
          </p:cNvPr>
          <p:cNvSpPr>
            <a:spLocks noGrp="1"/>
          </p:cNvSpPr>
          <p:nvPr>
            <p:ph type="sldNum" sz="quarter" idx="12"/>
          </p:nvPr>
        </p:nvSpPr>
        <p:spPr/>
        <p:txBody>
          <a:bodyPr/>
          <a:lstStyle/>
          <a:p>
            <a:fld id="{82E2D0A8-813B-417E-91A2-E472C812130E}" type="slidenum">
              <a:rPr lang="nb-NO" smtClean="0"/>
              <a:t>6</a:t>
            </a:fld>
            <a:endParaRPr lang="nb-NO"/>
          </a:p>
        </p:txBody>
      </p:sp>
      <p:sp>
        <p:nvSpPr>
          <p:cNvPr id="8" name="Rektangel: avrundede hjørner 25">
            <a:extLst>
              <a:ext uri="{FF2B5EF4-FFF2-40B4-BE49-F238E27FC236}">
                <a16:creationId xmlns:a16="http://schemas.microsoft.com/office/drawing/2014/main" id="{7AD45218-0B7F-282C-17D6-5607348CDC89}"/>
              </a:ext>
            </a:extLst>
          </p:cNvPr>
          <p:cNvSpPr/>
          <p:nvPr/>
        </p:nvSpPr>
        <p:spPr>
          <a:xfrm>
            <a:off x="3492996" y="1667779"/>
            <a:ext cx="2603004" cy="3952696"/>
          </a:xfrm>
          <a:prstGeom prst="roundRect">
            <a:avLst>
              <a:gd name="adj" fmla="val 9941"/>
            </a:avLst>
          </a:prstGeom>
          <a:solidFill>
            <a:schemeClr val="bg1"/>
          </a:solidFill>
          <a:ln w="12700">
            <a:solidFill>
              <a:srgbClr val="8CAFB1"/>
            </a:solid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nb-NO" sz="1000" b="1" dirty="0">
              <a:solidFill>
                <a:schemeClr val="tx1"/>
              </a:solidFill>
              <a:cs typeface="Calibri" panose="020F0502020204030204" pitchFamily="34" charset="0"/>
            </a:endParaRPr>
          </a:p>
          <a:p>
            <a:r>
              <a:rPr lang="nb-NO" sz="1000" b="1" dirty="0">
                <a:solidFill>
                  <a:schemeClr val="tx1"/>
                </a:solidFill>
                <a:cs typeface="Calibri" panose="020F0502020204030204" pitchFamily="34" charset="0"/>
              </a:rPr>
              <a:t>Hvorfor involvere? </a:t>
            </a:r>
          </a:p>
          <a:p>
            <a:endParaRPr lang="nb-NO" sz="1000" b="1" dirty="0">
              <a:solidFill>
                <a:schemeClr val="tx1"/>
              </a:solidFill>
              <a:cs typeface="Calibri" panose="020F0502020204030204" pitchFamily="34" charset="0"/>
            </a:endParaRPr>
          </a:p>
          <a:p>
            <a:endParaRPr lang="nb-NO" sz="1000" b="1" dirty="0">
              <a:solidFill>
                <a:schemeClr val="tx1"/>
              </a:solidFill>
              <a:cs typeface="Calibri" panose="020F0502020204030204" pitchFamily="34" charset="0"/>
            </a:endParaRPr>
          </a:p>
          <a:p>
            <a:r>
              <a:rPr lang="nb-NO" sz="1000" dirty="0">
                <a:solidFill>
                  <a:schemeClr val="tx1"/>
                </a:solidFill>
                <a:cs typeface="Calibri" panose="020F0502020204030204" pitchFamily="34" charset="0"/>
              </a:rPr>
              <a:t>Det kan være ulike behov for hvorfor vi involverer. Det kan også være flere behov knyttet til samme involveringsprosess:</a:t>
            </a:r>
          </a:p>
          <a:p>
            <a:endParaRPr lang="nb-NO" sz="1000" dirty="0">
              <a:solidFill>
                <a:schemeClr val="tx1"/>
              </a:solidFill>
              <a:cs typeface="Calibri" panose="020F0502020204030204" pitchFamily="34" charset="0"/>
            </a:endParaRPr>
          </a:p>
          <a:p>
            <a:r>
              <a:rPr lang="nb-NO" sz="1000" dirty="0">
                <a:solidFill>
                  <a:schemeClr val="tx1"/>
                </a:solidFill>
                <a:cs typeface="Calibri" panose="020F0502020204030204" pitchFamily="34" charset="0"/>
              </a:rPr>
              <a:t>Eksempler på hvorfor vi involverer:</a:t>
            </a:r>
          </a:p>
          <a:p>
            <a:endParaRPr lang="nb-NO" sz="1000" dirty="0">
              <a:solidFill>
                <a:schemeClr val="tx1"/>
              </a:solidFill>
              <a:cs typeface="Calibri" panose="020F0502020204030204" pitchFamily="34" charset="0"/>
            </a:endParaRPr>
          </a:p>
          <a:p>
            <a:pPr marL="193538" indent="-193538">
              <a:buFont typeface="Arial" panose="020B0604020202020204" pitchFamily="34" charset="0"/>
              <a:buChar char="•"/>
            </a:pPr>
            <a:r>
              <a:rPr lang="nb-NO" sz="1000" dirty="0">
                <a:solidFill>
                  <a:schemeClr val="tx1"/>
                </a:solidFill>
                <a:cs typeface="Calibri" panose="020F0502020204030204" pitchFamily="34" charset="0"/>
              </a:rPr>
              <a:t>Involvere for å skape sammen</a:t>
            </a:r>
          </a:p>
          <a:p>
            <a:pPr marL="193538" indent="-193538">
              <a:buFont typeface="Arial" panose="020B0604020202020204" pitchFamily="34" charset="0"/>
              <a:buChar char="•"/>
            </a:pPr>
            <a:r>
              <a:rPr lang="nb-NO" sz="1000" dirty="0">
                <a:solidFill>
                  <a:schemeClr val="tx1"/>
                </a:solidFill>
                <a:cs typeface="Calibri" panose="020F0502020204030204" pitchFamily="34" charset="0"/>
              </a:rPr>
              <a:t>Involvere for å innhente kunnskap</a:t>
            </a:r>
          </a:p>
          <a:p>
            <a:pPr marL="193538" indent="-193538">
              <a:buFont typeface="Arial" panose="020B0604020202020204" pitchFamily="34" charset="0"/>
              <a:buChar char="•"/>
            </a:pPr>
            <a:r>
              <a:rPr lang="nb-NO" sz="1000" dirty="0">
                <a:solidFill>
                  <a:schemeClr val="tx1"/>
                </a:solidFill>
                <a:cs typeface="Calibri" panose="020F0502020204030204" pitchFamily="34" charset="0"/>
              </a:rPr>
              <a:t>Involvere for at bruker skal lære noe</a:t>
            </a:r>
          </a:p>
          <a:p>
            <a:pPr marL="193538" indent="-193538">
              <a:buFont typeface="Arial" panose="020B0604020202020204" pitchFamily="34" charset="0"/>
              <a:buChar char="•"/>
            </a:pPr>
            <a:r>
              <a:rPr lang="nb-NO" sz="1000" dirty="0">
                <a:solidFill>
                  <a:schemeClr val="tx1"/>
                </a:solidFill>
                <a:cs typeface="Calibri" panose="020F0502020204030204" pitchFamily="34" charset="0"/>
              </a:rPr>
              <a:t>Involvere for at </a:t>
            </a:r>
            <a:r>
              <a:rPr lang="nb-NO" sz="1000">
                <a:solidFill>
                  <a:schemeClr val="tx1"/>
                </a:solidFill>
                <a:cs typeface="Calibri" panose="020F0502020204030204" pitchFamily="34" charset="0"/>
              </a:rPr>
              <a:t>prosjektutvikler</a:t>
            </a:r>
            <a:r>
              <a:rPr lang="nb-NO" sz="1000" dirty="0">
                <a:solidFill>
                  <a:schemeClr val="tx1"/>
                </a:solidFill>
                <a:cs typeface="Calibri" panose="020F0502020204030204" pitchFamily="34" charset="0"/>
              </a:rPr>
              <a:t> skal lære noe fra bruker</a:t>
            </a:r>
          </a:p>
          <a:p>
            <a:pPr marL="193538" indent="-193538">
              <a:buFont typeface="Arial" panose="020B0604020202020204" pitchFamily="34" charset="0"/>
              <a:buChar char="•"/>
            </a:pPr>
            <a:r>
              <a:rPr lang="nb-NO" sz="1000" dirty="0">
                <a:solidFill>
                  <a:schemeClr val="tx1"/>
                </a:solidFill>
                <a:cs typeface="Calibri" panose="020F0502020204030204" pitchFamily="34" charset="0"/>
              </a:rPr>
              <a:t>Sikre formell medvirkning</a:t>
            </a:r>
          </a:p>
          <a:p>
            <a:pPr marL="193538" indent="-193538">
              <a:buFont typeface="Arial" panose="020B0604020202020204" pitchFamily="34" charset="0"/>
              <a:buChar char="•"/>
            </a:pPr>
            <a:r>
              <a:rPr lang="nb-NO" sz="1000" dirty="0">
                <a:solidFill>
                  <a:schemeClr val="tx1"/>
                </a:solidFill>
                <a:cs typeface="Calibri" panose="020F0502020204030204" pitchFamily="34" charset="0"/>
              </a:rPr>
              <a:t>Informere,  Forankre og rapportere</a:t>
            </a:r>
          </a:p>
          <a:p>
            <a:endParaRPr lang="nb-NO" sz="1000" dirty="0">
              <a:solidFill>
                <a:schemeClr val="tx1"/>
              </a:solidFill>
              <a:cs typeface="Calibri" panose="020F0502020204030204" pitchFamily="34" charset="0"/>
            </a:endParaRPr>
          </a:p>
        </p:txBody>
      </p:sp>
      <p:sp>
        <p:nvSpPr>
          <p:cNvPr id="11" name="Rektangel: avrundede hjørner 25">
            <a:extLst>
              <a:ext uri="{FF2B5EF4-FFF2-40B4-BE49-F238E27FC236}">
                <a16:creationId xmlns:a16="http://schemas.microsoft.com/office/drawing/2014/main" id="{C52C4B22-FE5B-BD9B-E925-8B0F419C059B}"/>
              </a:ext>
            </a:extLst>
          </p:cNvPr>
          <p:cNvSpPr/>
          <p:nvPr/>
        </p:nvSpPr>
        <p:spPr>
          <a:xfrm>
            <a:off x="6252602" y="1665042"/>
            <a:ext cx="2603004" cy="3952696"/>
          </a:xfrm>
          <a:prstGeom prst="roundRect">
            <a:avLst>
              <a:gd name="adj" fmla="val 9941"/>
            </a:avLst>
          </a:prstGeom>
          <a:solidFill>
            <a:schemeClr val="bg1"/>
          </a:solidFill>
          <a:ln w="12700">
            <a:solidFill>
              <a:srgbClr val="8CAFB1"/>
            </a:solid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nb-NO" sz="1000" b="1" dirty="0">
              <a:solidFill>
                <a:schemeClr val="tx1"/>
              </a:solidFill>
              <a:cs typeface="Calibri" panose="020F0502020204030204" pitchFamily="34" charset="0"/>
            </a:endParaRPr>
          </a:p>
          <a:p>
            <a:r>
              <a:rPr lang="nb-NO" sz="1000" b="1" dirty="0">
                <a:solidFill>
                  <a:schemeClr val="tx1"/>
                </a:solidFill>
                <a:cs typeface="Calibri" panose="020F0502020204030204" pitchFamily="34" charset="0"/>
              </a:rPr>
              <a:t>Hva vil vi ha ut av involveringen?</a:t>
            </a:r>
          </a:p>
          <a:p>
            <a:endParaRPr lang="nb-NO" sz="1000" b="1" dirty="0">
              <a:solidFill>
                <a:schemeClr val="tx1"/>
              </a:solidFill>
              <a:cs typeface="Calibri" panose="020F0502020204030204" pitchFamily="34" charset="0"/>
            </a:endParaRPr>
          </a:p>
          <a:p>
            <a:r>
              <a:rPr lang="nb-NO" sz="1000" dirty="0">
                <a:solidFill>
                  <a:schemeClr val="tx1"/>
                </a:solidFill>
                <a:cs typeface="Calibri" panose="020F0502020204030204" pitchFamily="34" charset="0"/>
              </a:rPr>
              <a:t>Vi kan etablere prosesser med utgangspunkt i hva man ønsker å få ut av prosessen (output). </a:t>
            </a:r>
          </a:p>
          <a:p>
            <a:endParaRPr lang="nb-NO" sz="1000" dirty="0">
              <a:solidFill>
                <a:schemeClr val="tx1"/>
              </a:solidFill>
              <a:cs typeface="Calibri" panose="020F0502020204030204" pitchFamily="34" charset="0"/>
            </a:endParaRPr>
          </a:p>
          <a:p>
            <a:r>
              <a:rPr lang="nb-NO" sz="1000" dirty="0">
                <a:solidFill>
                  <a:schemeClr val="tx1"/>
                </a:solidFill>
                <a:cs typeface="Calibri" panose="020F0502020204030204" pitchFamily="34" charset="0"/>
              </a:rPr>
              <a:t>Eksempler på det er: </a:t>
            </a:r>
          </a:p>
          <a:p>
            <a:pPr marL="171450" indent="-171450">
              <a:buFont typeface="Arial" panose="020B0604020202020204" pitchFamily="34" charset="0"/>
              <a:buChar char="•"/>
            </a:pPr>
            <a:r>
              <a:rPr lang="nb-NO" sz="1000" dirty="0">
                <a:solidFill>
                  <a:schemeClr val="tx1"/>
                </a:solidFill>
                <a:cs typeface="Calibri" panose="020F0502020204030204" pitchFamily="34" charset="0"/>
              </a:rPr>
              <a:t>Kartlegging </a:t>
            </a:r>
          </a:p>
          <a:p>
            <a:pPr marL="171450" indent="-171450">
              <a:buFont typeface="Arial" panose="020B0604020202020204" pitchFamily="34" charset="0"/>
              <a:buChar char="•"/>
            </a:pPr>
            <a:r>
              <a:rPr lang="nb-NO" sz="1000" dirty="0">
                <a:solidFill>
                  <a:schemeClr val="tx1"/>
                </a:solidFill>
                <a:cs typeface="Calibri" panose="020F0502020204030204" pitchFamily="34" charset="0"/>
              </a:rPr>
              <a:t>Nye ideer </a:t>
            </a:r>
          </a:p>
          <a:p>
            <a:pPr marL="171450" indent="-171450">
              <a:buFont typeface="Arial" panose="020B0604020202020204" pitchFamily="34" charset="0"/>
              <a:buChar char="•"/>
            </a:pPr>
            <a:r>
              <a:rPr lang="nb-NO" sz="1000" dirty="0">
                <a:solidFill>
                  <a:schemeClr val="tx1"/>
                </a:solidFill>
                <a:cs typeface="Calibri" panose="020F0502020204030204" pitchFamily="34" charset="0"/>
              </a:rPr>
              <a:t>Avklare risiko </a:t>
            </a:r>
          </a:p>
          <a:p>
            <a:pPr marL="171450" indent="-171450">
              <a:buFont typeface="Arial" panose="020B0604020202020204" pitchFamily="34" charset="0"/>
              <a:buChar char="•"/>
            </a:pPr>
            <a:r>
              <a:rPr lang="nb-NO" sz="1000" dirty="0">
                <a:solidFill>
                  <a:schemeClr val="tx1"/>
                </a:solidFill>
                <a:cs typeface="Calibri" panose="020F0502020204030204" pitchFamily="34" charset="0"/>
              </a:rPr>
              <a:t>Gjensidig forgåelse</a:t>
            </a:r>
          </a:p>
          <a:p>
            <a:pPr marL="171450" indent="-171450">
              <a:buFont typeface="Arial" panose="020B0604020202020204" pitchFamily="34" charset="0"/>
              <a:buChar char="•"/>
            </a:pPr>
            <a:r>
              <a:rPr lang="nb-NO" sz="1000" dirty="0">
                <a:solidFill>
                  <a:schemeClr val="tx1"/>
                </a:solidFill>
                <a:cs typeface="Calibri" panose="020F0502020204030204" pitchFamily="34" charset="0"/>
              </a:rPr>
              <a:t>Gi informasjon</a:t>
            </a:r>
          </a:p>
          <a:p>
            <a:pPr marL="171450" indent="-171450">
              <a:buFont typeface="Arial" panose="020B0604020202020204" pitchFamily="34" charset="0"/>
              <a:buChar char="•"/>
            </a:pPr>
            <a:r>
              <a:rPr lang="nb-NO" sz="1000" dirty="0">
                <a:solidFill>
                  <a:schemeClr val="tx1"/>
                </a:solidFill>
                <a:cs typeface="Calibri" panose="020F0502020204030204" pitchFamily="34" charset="0"/>
              </a:rPr>
              <a:t>Sikre at man tar opplyste valg</a:t>
            </a:r>
          </a:p>
          <a:p>
            <a:pPr marL="171450" indent="-171450">
              <a:buFont typeface="Arial" panose="020B0604020202020204" pitchFamily="34" charset="0"/>
              <a:buChar char="•"/>
            </a:pPr>
            <a:r>
              <a:rPr lang="nb-NO" sz="1000" dirty="0">
                <a:solidFill>
                  <a:schemeClr val="tx1"/>
                </a:solidFill>
                <a:cs typeface="Calibri" panose="020F0502020204030204" pitchFamily="34" charset="0"/>
              </a:rPr>
              <a:t>Håndtere utrygghet</a:t>
            </a:r>
          </a:p>
          <a:p>
            <a:endParaRPr lang="nb-NO" sz="1000" b="1" dirty="0">
              <a:solidFill>
                <a:schemeClr val="tx1"/>
              </a:solidFill>
              <a:cs typeface="Calibri" panose="020F0502020204030204" pitchFamily="34" charset="0"/>
            </a:endParaRPr>
          </a:p>
          <a:p>
            <a:endParaRPr lang="nb-NO" sz="1000" b="1" dirty="0">
              <a:solidFill>
                <a:schemeClr val="tx1"/>
              </a:solidFill>
              <a:cs typeface="Calibri" panose="020F0502020204030204" pitchFamily="34" charset="0"/>
            </a:endParaRPr>
          </a:p>
        </p:txBody>
      </p:sp>
      <p:sp>
        <p:nvSpPr>
          <p:cNvPr id="12" name="Rektangel: avrundede hjørner 25">
            <a:extLst>
              <a:ext uri="{FF2B5EF4-FFF2-40B4-BE49-F238E27FC236}">
                <a16:creationId xmlns:a16="http://schemas.microsoft.com/office/drawing/2014/main" id="{3FA4404A-CC84-D4B9-FC12-1C73D29705A0}"/>
              </a:ext>
            </a:extLst>
          </p:cNvPr>
          <p:cNvSpPr/>
          <p:nvPr/>
        </p:nvSpPr>
        <p:spPr>
          <a:xfrm>
            <a:off x="9024675" y="1643477"/>
            <a:ext cx="2741918" cy="3952696"/>
          </a:xfrm>
          <a:prstGeom prst="roundRect">
            <a:avLst>
              <a:gd name="adj" fmla="val 9941"/>
            </a:avLst>
          </a:prstGeom>
          <a:solidFill>
            <a:schemeClr val="bg1"/>
          </a:solidFill>
          <a:ln w="12700">
            <a:solidFill>
              <a:srgbClr val="8CAFB1"/>
            </a:solid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nb-NO" sz="1000" b="1" dirty="0">
              <a:solidFill>
                <a:schemeClr val="tx1"/>
              </a:solidFill>
              <a:cs typeface="Calibri" panose="020F0502020204030204" pitchFamily="34" charset="0"/>
            </a:endParaRPr>
          </a:p>
          <a:p>
            <a:r>
              <a:rPr lang="nb-NO" sz="1000" b="1" dirty="0">
                <a:solidFill>
                  <a:schemeClr val="tx1"/>
                </a:solidFill>
                <a:cs typeface="Calibri" panose="020F0502020204030204" pitchFamily="34" charset="0"/>
              </a:rPr>
              <a:t>Hvordan bør det gjennomføres?</a:t>
            </a:r>
          </a:p>
          <a:p>
            <a:endParaRPr lang="nb-NO" sz="1000" b="1" dirty="0">
              <a:solidFill>
                <a:schemeClr val="tx1"/>
              </a:solidFill>
              <a:cs typeface="Calibri" panose="020F0502020204030204" pitchFamily="34" charset="0"/>
            </a:endParaRPr>
          </a:p>
          <a:p>
            <a:endParaRPr lang="nb-NO" sz="1000" b="1" dirty="0">
              <a:solidFill>
                <a:schemeClr val="tx1"/>
              </a:solidFill>
              <a:cs typeface="Calibri" panose="020F0502020204030204" pitchFamily="34" charset="0"/>
            </a:endParaRPr>
          </a:p>
          <a:p>
            <a:r>
              <a:rPr lang="nb-NO" sz="1000" dirty="0">
                <a:solidFill>
                  <a:schemeClr val="tx1"/>
                </a:solidFill>
                <a:cs typeface="Calibri" panose="020F0502020204030204" pitchFamily="34" charset="0"/>
              </a:rPr>
              <a:t>Hvordan styres av hvorfor og av behov for output.</a:t>
            </a:r>
          </a:p>
          <a:p>
            <a:r>
              <a:rPr lang="nb-NO" sz="1000" dirty="0">
                <a:solidFill>
                  <a:schemeClr val="tx1"/>
                </a:solidFill>
                <a:cs typeface="Calibri" panose="020F0502020204030204" pitchFamily="34" charset="0"/>
              </a:rPr>
              <a:t>Noen ganger skal deltakerne settes i stand til å tenke stort og fritt, andre ganger tvinges til å fokusere og prioritere.</a:t>
            </a:r>
          </a:p>
          <a:p>
            <a:endParaRPr lang="nb-NO" sz="1000" dirty="0">
              <a:solidFill>
                <a:schemeClr val="tx1"/>
              </a:solidFill>
              <a:cs typeface="Calibri" panose="020F0502020204030204" pitchFamily="34" charset="0"/>
            </a:endParaRPr>
          </a:p>
          <a:p>
            <a:r>
              <a:rPr lang="nb-NO" sz="1000" dirty="0">
                <a:solidFill>
                  <a:schemeClr val="tx1"/>
                </a:solidFill>
                <a:cs typeface="Calibri" panose="020F0502020204030204" pitchFamily="34" charset="0"/>
              </a:rPr>
              <a:t>Eksempel på det er: </a:t>
            </a:r>
          </a:p>
          <a:p>
            <a:pPr marL="171450" indent="-171450">
              <a:buFont typeface="Arial" panose="020B0604020202020204" pitchFamily="34" charset="0"/>
              <a:buChar char="•"/>
            </a:pPr>
            <a:r>
              <a:rPr lang="nb-NO" sz="1000" dirty="0">
                <a:solidFill>
                  <a:schemeClr val="tx1"/>
                </a:solidFill>
                <a:cs typeface="Calibri" panose="020F0502020204030204" pitchFamily="34" charset="0"/>
              </a:rPr>
              <a:t>Møter hvor man går gjennom noe konkret og får avklaringer </a:t>
            </a:r>
          </a:p>
          <a:p>
            <a:pPr marL="171450" indent="-171450">
              <a:buFont typeface="Arial" panose="020B0604020202020204" pitchFamily="34" charset="0"/>
              <a:buChar char="•"/>
            </a:pPr>
            <a:r>
              <a:rPr lang="nb-NO" sz="1000" dirty="0">
                <a:solidFill>
                  <a:schemeClr val="tx1"/>
                </a:solidFill>
                <a:cs typeface="Calibri" panose="020F0502020204030204" pitchFamily="34" charset="0"/>
              </a:rPr>
              <a:t>Workshops hvor man jobber med  ideer,  muligheter mm. </a:t>
            </a:r>
          </a:p>
          <a:p>
            <a:pPr marL="171450" indent="-171450">
              <a:buFont typeface="Arial" panose="020B0604020202020204" pitchFamily="34" charset="0"/>
              <a:buChar char="•"/>
            </a:pPr>
            <a:r>
              <a:rPr lang="nb-NO" sz="1000" dirty="0">
                <a:solidFill>
                  <a:schemeClr val="tx1"/>
                </a:solidFill>
                <a:cs typeface="Calibri" panose="020F0502020204030204" pitchFamily="34" charset="0"/>
              </a:rPr>
              <a:t>Intervju, spørreskjema osv. </a:t>
            </a:r>
          </a:p>
          <a:p>
            <a:pPr marL="171450" indent="-171450">
              <a:buFont typeface="Arial" panose="020B0604020202020204" pitchFamily="34" charset="0"/>
              <a:buChar char="•"/>
            </a:pPr>
            <a:r>
              <a:rPr lang="nb-NO" sz="1000" dirty="0">
                <a:solidFill>
                  <a:schemeClr val="tx1"/>
                </a:solidFill>
                <a:cs typeface="Calibri" panose="020F0502020204030204" pitchFamily="34" charset="0"/>
              </a:rPr>
              <a:t>Felles kunnskapsbygging og læring (for eksempel ved befaringer eller konferanser)</a:t>
            </a:r>
          </a:p>
          <a:p>
            <a:pPr marL="171450" indent="-171450">
              <a:buFont typeface="Arial" panose="020B0604020202020204" pitchFamily="34" charset="0"/>
              <a:buChar char="•"/>
            </a:pPr>
            <a:r>
              <a:rPr lang="nb-NO" sz="1000" dirty="0">
                <a:solidFill>
                  <a:schemeClr val="tx1"/>
                </a:solidFill>
                <a:cs typeface="Calibri" panose="020F0502020204030204" pitchFamily="34" charset="0"/>
              </a:rPr>
              <a:t>Høringer</a:t>
            </a:r>
          </a:p>
          <a:p>
            <a:pPr marL="171450" indent="-171450">
              <a:buFont typeface="Arial" panose="020B0604020202020204" pitchFamily="34" charset="0"/>
              <a:buChar char="•"/>
            </a:pPr>
            <a:r>
              <a:rPr lang="nb-NO" sz="1000" dirty="0">
                <a:solidFill>
                  <a:schemeClr val="tx1"/>
                </a:solidFill>
                <a:cs typeface="Calibri" panose="020F0502020204030204" pitchFamily="34" charset="0"/>
              </a:rPr>
              <a:t>Orienteringer og åpne fellesmøter</a:t>
            </a:r>
          </a:p>
          <a:p>
            <a:endParaRPr lang="nb-NO" sz="1000" b="1" dirty="0">
              <a:solidFill>
                <a:schemeClr val="tx1"/>
              </a:solidFill>
              <a:cs typeface="Calibri" panose="020F0502020204030204" pitchFamily="34" charset="0"/>
            </a:endParaRPr>
          </a:p>
          <a:p>
            <a:endParaRPr lang="nb-NO" sz="1000" b="1" dirty="0">
              <a:solidFill>
                <a:schemeClr val="tx1"/>
              </a:solidFill>
              <a:cs typeface="Calibri" panose="020F0502020204030204" pitchFamily="34" charset="0"/>
            </a:endParaRPr>
          </a:p>
        </p:txBody>
      </p:sp>
      <p:sp>
        <p:nvSpPr>
          <p:cNvPr id="14" name="Rectangle: Rounded Corners 13">
            <a:extLst>
              <a:ext uri="{FF2B5EF4-FFF2-40B4-BE49-F238E27FC236}">
                <a16:creationId xmlns:a16="http://schemas.microsoft.com/office/drawing/2014/main" id="{8D5B958F-0D6C-92F5-50B7-19FD37EFEF4A}"/>
              </a:ext>
            </a:extLst>
          </p:cNvPr>
          <p:cNvSpPr>
            <a:spLocks/>
          </p:cNvSpPr>
          <p:nvPr/>
        </p:nvSpPr>
        <p:spPr>
          <a:xfrm>
            <a:off x="513771" y="1667779"/>
            <a:ext cx="2822623" cy="3952696"/>
          </a:xfrm>
          <a:prstGeom prst="roundRect">
            <a:avLst>
              <a:gd name="adj" fmla="val 8597"/>
            </a:avLst>
          </a:prstGeom>
          <a:solidFill>
            <a:schemeClr val="bg1">
              <a:lumMod val="95000"/>
            </a:schemeClr>
          </a:solidFill>
          <a:ln w="12700">
            <a:solidFill>
              <a:srgbClr val="8CAFB1"/>
            </a:solidFill>
          </a:ln>
        </p:spPr>
        <p:txBody>
          <a:bodyPr wrap="square" rtlCol="0">
            <a:noAutofit/>
          </a:bodyPr>
          <a:lstStyle/>
          <a:p>
            <a:endParaRPr lang="nb-NO" sz="1051" dirty="0"/>
          </a:p>
          <a:p>
            <a:r>
              <a:rPr lang="nb-NO" sz="1051" dirty="0"/>
              <a:t>Brukerinvolveringen har til hensikt å forstå hvem brukeren er med deres behov. Prosessene kan vise både uforutsette utfordringer, men også muligheter og nye perspektiver.  </a:t>
            </a:r>
          </a:p>
          <a:p>
            <a:endParaRPr lang="nb-NO" sz="1051" dirty="0"/>
          </a:p>
          <a:p>
            <a:r>
              <a:rPr lang="nb-NO" sz="1051" dirty="0"/>
              <a:t>Arealutvikling er et utviklingsarbeid hvor det er særlig viktig med tydelige rammer. </a:t>
            </a:r>
            <a:br>
              <a:rPr lang="nb-NO" sz="1051" dirty="0"/>
            </a:br>
            <a:br>
              <a:rPr lang="nb-NO" sz="1051" dirty="0"/>
            </a:br>
            <a:r>
              <a:rPr lang="nb-NO" sz="1051" dirty="0"/>
              <a:t>Det må være tydelig hva man som deltager i en brukergruppe har og ikke har innflytelse på gjennom sin involvering og medvirkning. Det er viktig å tydeliggjøre at innflytelse ikke nødvendigvis innebærer å få det som man vil.  </a:t>
            </a:r>
            <a:br>
              <a:rPr lang="nb-NO" sz="1051" dirty="0"/>
            </a:br>
            <a:br>
              <a:rPr lang="nb-NO" sz="1051" dirty="0"/>
            </a:br>
            <a:endParaRPr lang="nb-NO" sz="1051" dirty="0">
              <a:cs typeface="Calibri" panose="020F0502020204030204" pitchFamily="34" charset="0"/>
            </a:endParaRPr>
          </a:p>
          <a:p>
            <a:endParaRPr lang="nb-NO" sz="1051" dirty="0"/>
          </a:p>
          <a:p>
            <a:endParaRPr lang="nb-NO" sz="1051" dirty="0"/>
          </a:p>
          <a:p>
            <a:endParaRPr lang="nb-NO" sz="1051" dirty="0"/>
          </a:p>
        </p:txBody>
      </p:sp>
      <p:grpSp>
        <p:nvGrpSpPr>
          <p:cNvPr id="3" name="Group 2">
            <a:extLst>
              <a:ext uri="{FF2B5EF4-FFF2-40B4-BE49-F238E27FC236}">
                <a16:creationId xmlns:a16="http://schemas.microsoft.com/office/drawing/2014/main" id="{51261DF1-829E-C472-B42A-0AB84104E43C}"/>
              </a:ext>
            </a:extLst>
          </p:cNvPr>
          <p:cNvGrpSpPr/>
          <p:nvPr/>
        </p:nvGrpSpPr>
        <p:grpSpPr>
          <a:xfrm>
            <a:off x="9206556" y="75153"/>
            <a:ext cx="2974542" cy="951637"/>
            <a:chOff x="9206556" y="75153"/>
            <a:chExt cx="2974542" cy="951637"/>
          </a:xfrm>
        </p:grpSpPr>
        <p:sp>
          <p:nvSpPr>
            <p:cNvPr id="4" name="Rectangle 3">
              <a:extLst>
                <a:ext uri="{FF2B5EF4-FFF2-40B4-BE49-F238E27FC236}">
                  <a16:creationId xmlns:a16="http://schemas.microsoft.com/office/drawing/2014/main" id="{047A8A0E-C889-022B-0BA9-5E4442C0CC0F}"/>
                </a:ext>
              </a:extLst>
            </p:cNvPr>
            <p:cNvSpPr/>
            <p:nvPr/>
          </p:nvSpPr>
          <p:spPr>
            <a:xfrm>
              <a:off x="9764486" y="185057"/>
              <a:ext cx="2231571" cy="841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lnSpc>
                  <a:spcPct val="110000"/>
                </a:lnSpc>
                <a:spcBef>
                  <a:spcPts val="1000"/>
                </a:spcBef>
                <a:spcAft>
                  <a:spcPts val="200"/>
                </a:spcAft>
              </a:pPr>
              <a:endParaRPr lang="nb-NO" sz="1500" spc="40" dirty="0">
                <a:solidFill>
                  <a:schemeClr val="tx1"/>
                </a:solidFill>
              </a:endParaRPr>
            </a:p>
          </p:txBody>
        </p:sp>
        <p:pic>
          <p:nvPicPr>
            <p:cNvPr id="5" name="Bilde 22">
              <a:extLst>
                <a:ext uri="{FF2B5EF4-FFF2-40B4-BE49-F238E27FC236}">
                  <a16:creationId xmlns:a16="http://schemas.microsoft.com/office/drawing/2014/main" id="{C0B370FE-A458-BFF8-57A0-EE78186EF7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8034" y="116060"/>
              <a:ext cx="1643064" cy="453192"/>
            </a:xfrm>
            <a:prstGeom prst="rect">
              <a:avLst/>
            </a:prstGeom>
          </p:spPr>
        </p:pic>
        <p:pic>
          <p:nvPicPr>
            <p:cNvPr id="7" name="Picture 6" descr="A black background with words&#10;&#10;AI-generated content may be incorrect.">
              <a:extLst>
                <a:ext uri="{FF2B5EF4-FFF2-40B4-BE49-F238E27FC236}">
                  <a16:creationId xmlns:a16="http://schemas.microsoft.com/office/drawing/2014/main" id="{571F9B4A-A4AC-CB30-DF27-BB02509F6BED}"/>
                </a:ext>
              </a:extLst>
            </p:cNvPr>
            <p:cNvPicPr>
              <a:picLocks noChangeAspect="1"/>
            </p:cNvPicPr>
            <p:nvPr/>
          </p:nvPicPr>
          <p:blipFill>
            <a:blip r:embed="rId3"/>
            <a:stretch>
              <a:fillRect/>
            </a:stretch>
          </p:blipFill>
          <p:spPr>
            <a:xfrm>
              <a:off x="9206556" y="75153"/>
              <a:ext cx="1331478" cy="580846"/>
            </a:xfrm>
            <a:prstGeom prst="rect">
              <a:avLst/>
            </a:prstGeom>
          </p:spPr>
        </p:pic>
      </p:grpSp>
      <p:sp>
        <p:nvSpPr>
          <p:cNvPr id="16" name="Title 1">
            <a:extLst>
              <a:ext uri="{FF2B5EF4-FFF2-40B4-BE49-F238E27FC236}">
                <a16:creationId xmlns:a16="http://schemas.microsoft.com/office/drawing/2014/main" id="{F30986DE-B0C7-6A3E-A2D2-FC3841E1B2F9}"/>
              </a:ext>
            </a:extLst>
          </p:cNvPr>
          <p:cNvSpPr txBox="1">
            <a:spLocks noGrp="1"/>
          </p:cNvSpPr>
          <p:nvPr>
            <p:ph type="title"/>
          </p:nvPr>
        </p:nvSpPr>
        <p:spPr>
          <a:prstGeom prst="rect">
            <a:avLst/>
          </a:prstGeom>
        </p:spPr>
        <p:txBody>
          <a:bodyPr vert="horz" wrap="square" lIns="0" tIns="0" rIns="90000" bIns="46800" rtlCol="0" anchor="ctr">
            <a:noAutofit/>
          </a:bodyPr>
          <a:lstStyle>
            <a:lvl1pPr algn="l" defTabSz="609585" rtl="0" eaLnBrk="1" latinLnBrk="0" hangingPunct="1">
              <a:spcBef>
                <a:spcPct val="0"/>
              </a:spcBef>
              <a:buNone/>
              <a:defRPr sz="3467" kern="1200" cap="none" baseline="0">
                <a:solidFill>
                  <a:schemeClr val="accent1"/>
                </a:solidFill>
                <a:latin typeface="+mn-lt"/>
                <a:ea typeface="+mj-ea"/>
                <a:cs typeface="+mj-cs"/>
              </a:defRPr>
            </a:lvl1pPr>
          </a:lstStyle>
          <a:p>
            <a:r>
              <a:rPr lang="nb-NO" dirty="0"/>
              <a:t>Involvering metoder</a:t>
            </a:r>
          </a:p>
        </p:txBody>
      </p:sp>
    </p:spTree>
    <p:extLst>
      <p:ext uri="{BB962C8B-B14F-4D97-AF65-F5344CB8AC3E}">
        <p14:creationId xmlns:p14="http://schemas.microsoft.com/office/powerpoint/2010/main" val="193011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024BB7D-1691-AD67-8C32-34406185BF2A}"/>
              </a:ext>
            </a:extLst>
          </p:cNvPr>
          <p:cNvSpPr>
            <a:spLocks noGrp="1"/>
          </p:cNvSpPr>
          <p:nvPr>
            <p:ph type="sldNum" sz="quarter" idx="12"/>
          </p:nvPr>
        </p:nvSpPr>
        <p:spPr/>
        <p:txBody>
          <a:bodyPr/>
          <a:lstStyle/>
          <a:p>
            <a:fld id="{82E2D0A8-813B-417E-91A2-E472C812130E}" type="slidenum">
              <a:rPr lang="nb-NO" smtClean="0"/>
              <a:t>7</a:t>
            </a:fld>
            <a:endParaRPr lang="nb-NO"/>
          </a:p>
        </p:txBody>
      </p:sp>
      <p:sp>
        <p:nvSpPr>
          <p:cNvPr id="7" name="Rectangle: Rounded Corners 6">
            <a:extLst>
              <a:ext uri="{FF2B5EF4-FFF2-40B4-BE49-F238E27FC236}">
                <a16:creationId xmlns:a16="http://schemas.microsoft.com/office/drawing/2014/main" id="{277B3FB6-2CB8-33B5-4723-0E158A1112D7}"/>
              </a:ext>
            </a:extLst>
          </p:cNvPr>
          <p:cNvSpPr>
            <a:spLocks/>
          </p:cNvSpPr>
          <p:nvPr/>
        </p:nvSpPr>
        <p:spPr>
          <a:xfrm>
            <a:off x="766800" y="1592822"/>
            <a:ext cx="3259100" cy="4492291"/>
          </a:xfrm>
          <a:prstGeom prst="roundRect">
            <a:avLst>
              <a:gd name="adj" fmla="val 1698"/>
            </a:avLst>
          </a:prstGeom>
          <a:solidFill>
            <a:schemeClr val="bg1">
              <a:lumMod val="95000"/>
            </a:schemeClr>
          </a:solidFill>
          <a:ln w="12700">
            <a:solidFill>
              <a:srgbClr val="8CAFB1"/>
            </a:solidFill>
          </a:ln>
        </p:spPr>
        <p:txBody>
          <a:bodyPr wrap="square" rtlCol="0">
            <a:noAutofit/>
          </a:bodyPr>
          <a:lstStyle/>
          <a:p>
            <a:endParaRPr lang="nb-NO" sz="1100" dirty="0">
              <a:solidFill>
                <a:schemeClr val="tx1"/>
              </a:solidFill>
              <a:latin typeface="Calibri" panose="020F0502020204030204" pitchFamily="34" charset="0"/>
              <a:cs typeface="Calibri" panose="020F0502020204030204" pitchFamily="34" charset="0"/>
            </a:endParaRPr>
          </a:p>
          <a:p>
            <a:r>
              <a:rPr lang="nb-NO" sz="1100" b="1" dirty="0">
                <a:latin typeface="Calibri" panose="020F0502020204030204" pitchFamily="34" charset="0"/>
                <a:cs typeface="Calibri" panose="020F0502020204030204" pitchFamily="34" charset="0"/>
              </a:rPr>
              <a:t>Brukerinvolvering</a:t>
            </a:r>
          </a:p>
          <a:p>
            <a:endParaRPr lang="nb-NO" sz="1100" dirty="0">
              <a:solidFill>
                <a:schemeClr val="tx1"/>
              </a:solidFill>
              <a:latin typeface="Calibri" panose="020F0502020204030204" pitchFamily="34" charset="0"/>
              <a:cs typeface="Calibri" panose="020F0502020204030204" pitchFamily="34" charset="0"/>
            </a:endParaRPr>
          </a:p>
          <a:p>
            <a:r>
              <a:rPr lang="nb-NO" sz="1100" dirty="0">
                <a:latin typeface="Calibri" panose="020F0502020204030204" pitchFamily="34" charset="0"/>
                <a:cs typeface="Calibri" panose="020F0502020204030204" pitchFamily="34" charset="0"/>
              </a:rPr>
              <a:t>Brukermedvirkning og involvering må etableres på flere arenaer, både for å sikre at virksomheten er omforent om foreslåtte løsninger, og at behov kartlegges grundig med innsikt fra flest mulig interessenter. Med utgangspunkt i både eksisterende grupper og utvalg, og gjennom en bredt sammensatt brukergruppe, sikres medvirkning på flere nivå. </a:t>
            </a:r>
            <a:endParaRPr lang="nb-NO" sz="1100" b="1" dirty="0">
              <a:latin typeface="Calibri" panose="020F0502020204030204" pitchFamily="34" charset="0"/>
              <a:cs typeface="Calibri" panose="020F0502020204030204" pitchFamily="34" charset="0"/>
            </a:endParaRPr>
          </a:p>
          <a:p>
            <a:endParaRPr lang="nb-NO" sz="1100" dirty="0">
              <a:solidFill>
                <a:schemeClr val="tx1"/>
              </a:solidFill>
              <a:latin typeface="Calibri" panose="020F0502020204030204" pitchFamily="34" charset="0"/>
              <a:cs typeface="Calibri" panose="020F0502020204030204" pitchFamily="34" charset="0"/>
            </a:endParaRPr>
          </a:p>
          <a:p>
            <a:r>
              <a:rPr lang="nb-NO" sz="1100" dirty="0">
                <a:solidFill>
                  <a:schemeClr val="tx1"/>
                </a:solidFill>
                <a:latin typeface="Calibri" panose="020F0502020204030204" pitchFamily="34" charset="0"/>
                <a:cs typeface="Calibri" panose="020F0502020204030204" pitchFamily="34" charset="0"/>
              </a:rPr>
              <a:t>Det anbefales at eksisterende ledergruppe på </a:t>
            </a:r>
            <a:r>
              <a:rPr lang="nb-NO" sz="1100" dirty="0" err="1">
                <a:solidFill>
                  <a:schemeClr val="tx1"/>
                </a:solidFill>
                <a:latin typeface="Calibri" panose="020F0502020204030204" pitchFamily="34" charset="0"/>
                <a:cs typeface="Calibri" panose="020F0502020204030204" pitchFamily="34" charset="0"/>
              </a:rPr>
              <a:t>HiØ</a:t>
            </a:r>
            <a:r>
              <a:rPr lang="nb-NO" sz="1100" dirty="0">
                <a:solidFill>
                  <a:schemeClr val="tx1"/>
                </a:solidFill>
                <a:latin typeface="Calibri" panose="020F0502020204030204" pitchFamily="34" charset="0"/>
                <a:cs typeface="Calibri" panose="020F0502020204030204" pitchFamily="34" charset="0"/>
              </a:rPr>
              <a:t>, </a:t>
            </a:r>
            <a:r>
              <a:rPr lang="nb-NO" sz="1100" b="1" dirty="0">
                <a:solidFill>
                  <a:schemeClr val="tx1"/>
                </a:solidFill>
                <a:latin typeface="Calibri" panose="020F0502020204030204" pitchFamily="34" charset="0"/>
                <a:cs typeface="Calibri" panose="020F0502020204030204" pitchFamily="34" charset="0"/>
              </a:rPr>
              <a:t>HLG</a:t>
            </a:r>
            <a:r>
              <a:rPr lang="nb-NO" sz="1100" dirty="0">
                <a:solidFill>
                  <a:schemeClr val="tx1"/>
                </a:solidFill>
                <a:latin typeface="Calibri" panose="020F0502020204030204" pitchFamily="34" charset="0"/>
                <a:cs typeface="Calibri" panose="020F0502020204030204" pitchFamily="34" charset="0"/>
              </a:rPr>
              <a:t>, konsulteres videre gjennom prosjektet. Dette vil sikre at toppledelsen på </a:t>
            </a:r>
            <a:r>
              <a:rPr lang="nb-NO" sz="1100" dirty="0" err="1">
                <a:solidFill>
                  <a:schemeClr val="tx1"/>
                </a:solidFill>
                <a:latin typeface="Calibri" panose="020F0502020204030204" pitchFamily="34" charset="0"/>
                <a:cs typeface="Calibri" panose="020F0502020204030204" pitchFamily="34" charset="0"/>
              </a:rPr>
              <a:t>HiØ</a:t>
            </a:r>
            <a:r>
              <a:rPr lang="nb-NO" sz="1100" dirty="0">
                <a:solidFill>
                  <a:schemeClr val="tx1"/>
                </a:solidFill>
                <a:latin typeface="Calibri" panose="020F0502020204030204" pitchFamily="34" charset="0"/>
                <a:cs typeface="Calibri" panose="020F0502020204030204" pitchFamily="34" charset="0"/>
              </a:rPr>
              <a:t> er informert og involvert på de mest sentrale områdene. </a:t>
            </a:r>
            <a:r>
              <a:rPr lang="nb-NO" sz="1100" b="1" dirty="0">
                <a:solidFill>
                  <a:schemeClr val="tx1"/>
                </a:solidFill>
                <a:latin typeface="Calibri" panose="020F0502020204030204" pitchFamily="34" charset="0"/>
                <a:cs typeface="Calibri" panose="020F0502020204030204" pitchFamily="34" charset="0"/>
              </a:rPr>
              <a:t>Ledergruppa</a:t>
            </a:r>
            <a:r>
              <a:rPr lang="nb-NO" sz="1100" dirty="0">
                <a:solidFill>
                  <a:schemeClr val="tx1"/>
                </a:solidFill>
                <a:latin typeface="Calibri" panose="020F0502020204030204" pitchFamily="34" charset="0"/>
                <a:cs typeface="Calibri" panose="020F0502020204030204" pitchFamily="34" charset="0"/>
              </a:rPr>
              <a:t> fra forrige fase anbefales (delvis) innfaset i brukergruppen.</a:t>
            </a:r>
            <a:r>
              <a:rPr lang="nb-NO" sz="1100" dirty="0">
                <a:latin typeface="Calibri" panose="020F0502020204030204" pitchFamily="34" charset="0"/>
                <a:cs typeface="Calibri" panose="020F0502020204030204" pitchFamily="34" charset="0"/>
              </a:rPr>
              <a:t> </a:t>
            </a:r>
            <a:r>
              <a:rPr lang="nb-NO" sz="1100" b="1" dirty="0">
                <a:latin typeface="Calibri" panose="020F0502020204030204" pitchFamily="34" charset="0"/>
                <a:cs typeface="Calibri" panose="020F0502020204030204" pitchFamily="34" charset="0"/>
              </a:rPr>
              <a:t>Brukergruppen</a:t>
            </a:r>
            <a:r>
              <a:rPr lang="nb-NO" sz="1100" dirty="0">
                <a:latin typeface="Calibri" panose="020F0502020204030204" pitchFamily="34" charset="0"/>
                <a:cs typeface="Calibri" panose="020F0502020204030204" pitchFamily="34" charset="0"/>
              </a:rPr>
              <a:t> består av både studenter og ansatte (se neste side). I tillegg skal læringsmiljøutvalget (LMU) konsulteres underveis. Alle ledere bør også involveres gjennom møter for informasjonsdeling.</a:t>
            </a:r>
          </a:p>
          <a:p>
            <a:endParaRPr lang="nb-NO" sz="1100" b="1" dirty="0">
              <a:latin typeface="Calibri" panose="020F0502020204030204" pitchFamily="34" charset="0"/>
              <a:cs typeface="Calibri" panose="020F0502020204030204" pitchFamily="34" charset="0"/>
            </a:endParaRPr>
          </a:p>
          <a:p>
            <a:endParaRPr lang="nb-NO" sz="1100" dirty="0">
              <a:solidFill>
                <a:schemeClr val="tx1"/>
              </a:solidFill>
              <a:latin typeface="Calibri" panose="020F0502020204030204" pitchFamily="34" charset="0"/>
              <a:cs typeface="Calibri" panose="020F0502020204030204" pitchFamily="34" charset="0"/>
            </a:endParaRPr>
          </a:p>
          <a:p>
            <a:endParaRPr lang="nb-NO" sz="1100" dirty="0">
              <a:latin typeface="Calibri" panose="020F0502020204030204" pitchFamily="34" charset="0"/>
              <a:cs typeface="Calibri" panose="020F0502020204030204" pitchFamily="34" charset="0"/>
            </a:endParaRPr>
          </a:p>
          <a:p>
            <a:endParaRPr lang="nb-NO" sz="1100" dirty="0">
              <a:latin typeface="Calibri" panose="020F0502020204030204" pitchFamily="34" charset="0"/>
              <a:cs typeface="Calibri" panose="020F0502020204030204" pitchFamily="34" charset="0"/>
            </a:endParaRPr>
          </a:p>
          <a:p>
            <a:endParaRPr lang="nb-NO" sz="1100" dirty="0">
              <a:latin typeface="Calibri" panose="020F0502020204030204" pitchFamily="34" charset="0"/>
              <a:cs typeface="Calibri" panose="020F0502020204030204" pitchFamily="34" charset="0"/>
            </a:endParaRPr>
          </a:p>
          <a:p>
            <a:endParaRPr lang="nb-NO" sz="1100" dirty="0">
              <a:solidFill>
                <a:schemeClr val="tx1"/>
              </a:solidFill>
              <a:latin typeface="Calibri" panose="020F0502020204030204" pitchFamily="34" charset="0"/>
              <a:cs typeface="Calibri" panose="020F0502020204030204" pitchFamily="34" charset="0"/>
            </a:endParaRPr>
          </a:p>
          <a:p>
            <a:endParaRPr lang="nb-NO" sz="1100" dirty="0">
              <a:latin typeface="Calibri" panose="020F0502020204030204" pitchFamily="34" charset="0"/>
              <a:cs typeface="Calibri" panose="020F0502020204030204" pitchFamily="34" charset="0"/>
            </a:endParaRPr>
          </a:p>
          <a:p>
            <a:endParaRPr lang="nb-NO" sz="1100" dirty="0">
              <a:solidFill>
                <a:schemeClr val="tx1"/>
              </a:solidFill>
              <a:latin typeface="Calibri" panose="020F0502020204030204" pitchFamily="34" charset="0"/>
              <a:cs typeface="Calibri" panose="020F0502020204030204" pitchFamily="34" charset="0"/>
            </a:endParaRPr>
          </a:p>
        </p:txBody>
      </p:sp>
      <p:sp>
        <p:nvSpPr>
          <p:cNvPr id="14" name="Rectangle: Rounded Corners 13">
            <a:extLst>
              <a:ext uri="{FF2B5EF4-FFF2-40B4-BE49-F238E27FC236}">
                <a16:creationId xmlns:a16="http://schemas.microsoft.com/office/drawing/2014/main" id="{224A6692-3133-9BC1-9053-2CC0220997F4}"/>
              </a:ext>
            </a:extLst>
          </p:cNvPr>
          <p:cNvSpPr>
            <a:spLocks/>
          </p:cNvSpPr>
          <p:nvPr/>
        </p:nvSpPr>
        <p:spPr>
          <a:xfrm>
            <a:off x="4373600" y="1583030"/>
            <a:ext cx="3259100" cy="4492290"/>
          </a:xfrm>
          <a:prstGeom prst="roundRect">
            <a:avLst>
              <a:gd name="adj" fmla="val 1698"/>
            </a:avLst>
          </a:prstGeom>
          <a:solidFill>
            <a:schemeClr val="bg1">
              <a:lumMod val="95000"/>
            </a:schemeClr>
          </a:solidFill>
          <a:ln w="12700">
            <a:solidFill>
              <a:srgbClr val="8CAFB1"/>
            </a:solidFill>
          </a:ln>
        </p:spPr>
        <p:txBody>
          <a:bodyPr wrap="square" rtlCol="0">
            <a:noAutofit/>
          </a:bodyPr>
          <a:lstStyle/>
          <a:p>
            <a:endParaRPr lang="nb-NO" sz="1100" dirty="0">
              <a:latin typeface="Calibri" panose="020F0502020204030204" pitchFamily="34" charset="0"/>
              <a:cs typeface="Calibri" panose="020F0502020204030204" pitchFamily="34" charset="0"/>
            </a:endParaRPr>
          </a:p>
          <a:p>
            <a:r>
              <a:rPr lang="nb-NO" sz="1100" b="1" dirty="0">
                <a:latin typeface="Calibri" panose="020F0502020204030204" pitchFamily="34" charset="0"/>
                <a:cs typeface="Calibri" panose="020F0502020204030204" pitchFamily="34" charset="0"/>
              </a:rPr>
              <a:t>Brukerrepresentanter til brukerutvalget</a:t>
            </a:r>
          </a:p>
          <a:p>
            <a:endParaRPr lang="nb-NO" sz="1100" dirty="0">
              <a:latin typeface="Calibri" panose="020F0502020204030204" pitchFamily="34" charset="0"/>
              <a:cs typeface="Calibri" panose="020F0502020204030204" pitchFamily="34" charset="0"/>
            </a:endParaRPr>
          </a:p>
          <a:p>
            <a:r>
              <a:rPr lang="nb-NO" sz="1100" dirty="0">
                <a:latin typeface="Calibri" panose="020F0502020204030204" pitchFamily="34" charset="0"/>
                <a:cs typeface="Calibri" panose="020F0502020204030204" pitchFamily="34" charset="0"/>
              </a:rPr>
              <a:t>Valg av representanter er viktig. Disse må både ha anledning, interesse og kompetanse til å bidra. Det bør tas høyde for at man involverer nok, til det riktige, samt relevant bruk av representantenes tid og innspill.</a:t>
            </a:r>
          </a:p>
          <a:p>
            <a:endParaRPr lang="nb-NO" sz="1100" dirty="0">
              <a:latin typeface="Calibri" panose="020F0502020204030204" pitchFamily="34" charset="0"/>
              <a:cs typeface="Calibri" panose="020F0502020204030204" pitchFamily="34" charset="0"/>
            </a:endParaRPr>
          </a:p>
          <a:p>
            <a:r>
              <a:rPr lang="nb-NO" sz="1100" b="1" dirty="0">
                <a:latin typeface="Calibri" panose="020F0502020204030204" pitchFamily="34" charset="0"/>
                <a:cs typeface="Calibri" panose="020F0502020204030204" pitchFamily="34" charset="0"/>
              </a:rPr>
              <a:t>Rolleforståelse</a:t>
            </a:r>
          </a:p>
          <a:p>
            <a:endParaRPr lang="nb-NO" sz="1100" b="1" dirty="0">
              <a:latin typeface="Calibri" panose="020F0502020204030204" pitchFamily="34" charset="0"/>
              <a:cs typeface="Calibri" panose="020F0502020204030204" pitchFamily="34" charset="0"/>
            </a:endParaRPr>
          </a:p>
          <a:p>
            <a:r>
              <a:rPr lang="nb-NO" sz="1100" dirty="0">
                <a:latin typeface="Calibri" panose="020F0502020204030204" pitchFamily="34" charset="0"/>
                <a:cs typeface="Calibri" panose="020F0502020204030204" pitchFamily="34" charset="0"/>
              </a:rPr>
              <a:t>Alle deltakere i ulike organ, være det eksisterende organ som LMU og HLG, eller utnevnt til brukergruppen, må få god forståelse for deres rolle og ansvar. Dette bør drøftes i innledning til møter og verksteder.</a:t>
            </a:r>
          </a:p>
          <a:p>
            <a:endParaRPr lang="nb-NO" sz="1100" b="1" dirty="0">
              <a:latin typeface="Calibri" panose="020F0502020204030204" pitchFamily="34" charset="0"/>
              <a:cs typeface="Calibri" panose="020F0502020204030204" pitchFamily="34" charset="0"/>
            </a:endParaRPr>
          </a:p>
          <a:p>
            <a:r>
              <a:rPr lang="nb-NO" sz="1100" b="1" dirty="0">
                <a:latin typeface="Calibri" panose="020F0502020204030204" pitchFamily="34" charset="0"/>
                <a:cs typeface="Calibri" panose="020F0502020204030204" pitchFamily="34" charset="0"/>
              </a:rPr>
              <a:t>Turnover på representanter</a:t>
            </a:r>
          </a:p>
          <a:p>
            <a:endParaRPr lang="nb-NO" sz="1100" b="1" dirty="0">
              <a:latin typeface="Calibri" panose="020F0502020204030204" pitchFamily="34" charset="0"/>
              <a:cs typeface="Calibri" panose="020F0502020204030204" pitchFamily="34" charset="0"/>
            </a:endParaRPr>
          </a:p>
          <a:p>
            <a:r>
              <a:rPr lang="nb-NO" sz="1100" dirty="0">
                <a:latin typeface="Calibri" panose="020F0502020204030204" pitchFamily="34" charset="0"/>
                <a:cs typeface="Calibri" panose="020F0502020204030204" pitchFamily="34" charset="0"/>
              </a:rPr>
              <a:t>Organiseringen må ta høyde for  utskiftninger og håndtere overgang og historikk for nye representanter. Dette gjelder særlig studenter som kan være tilknyttet i kortere perioder</a:t>
            </a:r>
          </a:p>
          <a:p>
            <a:endParaRPr lang="nb-NO" sz="1100" dirty="0">
              <a:latin typeface="Calibri" panose="020F0502020204030204" pitchFamily="34" charset="0"/>
              <a:cs typeface="Calibri" panose="020F0502020204030204" pitchFamily="34" charset="0"/>
            </a:endParaRPr>
          </a:p>
          <a:p>
            <a:endParaRPr lang="nb-NO" sz="1100" dirty="0">
              <a:latin typeface="Calibri" panose="020F0502020204030204" pitchFamily="34" charset="0"/>
              <a:cs typeface="Calibri" panose="020F0502020204030204" pitchFamily="34" charset="0"/>
            </a:endParaRPr>
          </a:p>
          <a:p>
            <a:endParaRPr lang="nb-NO" sz="1100" dirty="0">
              <a:solidFill>
                <a:schemeClr val="tx1"/>
              </a:solidFill>
              <a:latin typeface="Calibri" panose="020F0502020204030204" pitchFamily="34" charset="0"/>
              <a:cs typeface="Calibri" panose="020F0502020204030204" pitchFamily="34" charset="0"/>
            </a:endParaRPr>
          </a:p>
        </p:txBody>
      </p:sp>
      <p:sp>
        <p:nvSpPr>
          <p:cNvPr id="15" name="Rectangle: Rounded Corners 14">
            <a:extLst>
              <a:ext uri="{FF2B5EF4-FFF2-40B4-BE49-F238E27FC236}">
                <a16:creationId xmlns:a16="http://schemas.microsoft.com/office/drawing/2014/main" id="{AE2DFE50-BE1C-1632-BEB8-72798932AED0}"/>
              </a:ext>
            </a:extLst>
          </p:cNvPr>
          <p:cNvSpPr>
            <a:spLocks/>
          </p:cNvSpPr>
          <p:nvPr/>
        </p:nvSpPr>
        <p:spPr>
          <a:xfrm>
            <a:off x="7980399" y="1583030"/>
            <a:ext cx="3444801" cy="4492290"/>
          </a:xfrm>
          <a:prstGeom prst="roundRect">
            <a:avLst>
              <a:gd name="adj" fmla="val 1698"/>
            </a:avLst>
          </a:prstGeom>
          <a:solidFill>
            <a:schemeClr val="bg1">
              <a:lumMod val="95000"/>
            </a:schemeClr>
          </a:solidFill>
          <a:ln w="12700">
            <a:solidFill>
              <a:srgbClr val="8CAFB1"/>
            </a:solidFill>
          </a:ln>
        </p:spPr>
        <p:txBody>
          <a:bodyPr wrap="square" rtlCol="0">
            <a:noAutofit/>
          </a:bodyPr>
          <a:lstStyle/>
          <a:p>
            <a:endParaRPr lang="nb-NO" sz="1100" b="1" dirty="0">
              <a:latin typeface="Calibri" panose="020F0502020204030204" pitchFamily="34" charset="0"/>
              <a:cs typeface="Calibri" panose="020F0502020204030204" pitchFamily="34" charset="0"/>
            </a:endParaRPr>
          </a:p>
          <a:p>
            <a:r>
              <a:rPr lang="nb-NO" sz="1100" b="1" dirty="0">
                <a:latin typeface="Calibri" panose="020F0502020204030204" pitchFamily="34" charset="0"/>
                <a:cs typeface="Calibri" panose="020F0502020204030204" pitchFamily="34" charset="0"/>
              </a:rPr>
              <a:t>HLG - toppledergruppen</a:t>
            </a:r>
          </a:p>
          <a:p>
            <a:endParaRPr lang="nb-NO" sz="1100" dirty="0">
              <a:latin typeface="Calibri" panose="020F0502020204030204" pitchFamily="34" charset="0"/>
              <a:cs typeface="Calibri" panose="020F0502020204030204" pitchFamily="34" charset="0"/>
            </a:endParaRPr>
          </a:p>
          <a:p>
            <a:r>
              <a:rPr lang="nb-NO" sz="1100" dirty="0">
                <a:latin typeface="Calibri" panose="020F0502020204030204" pitchFamily="34" charset="0"/>
                <a:ea typeface="Verdana" panose="020B0604030504040204" pitchFamily="34" charset="0"/>
                <a:cs typeface="Calibri" panose="020F0502020204030204" pitchFamily="34" charset="0"/>
              </a:rPr>
              <a:t>En utvalgt ledergruppe har drøftet mål og gevinster i fase 1. I fase 2 skal konkrete tiltak utformes og drøftes, og det vil derfor være viktigere å koble på høyskolens ledergruppe (HLG). HLG vil både orienteres, og bli bedt om å gi innspill på konkrete beslutningspunkter. </a:t>
            </a:r>
          </a:p>
          <a:p>
            <a:endParaRPr lang="nb-NO" sz="1100" dirty="0">
              <a:latin typeface="Calibri" panose="020F0502020204030204" pitchFamily="34" charset="0"/>
              <a:ea typeface="Verdana" panose="020B0604030504040204" pitchFamily="34" charset="0"/>
              <a:cs typeface="Calibri" panose="020F0502020204030204" pitchFamily="34" charset="0"/>
            </a:endParaRPr>
          </a:p>
          <a:p>
            <a:r>
              <a:rPr lang="nb-NO" sz="1100" dirty="0">
                <a:latin typeface="Calibri" panose="020F0502020204030204" pitchFamily="34" charset="0"/>
                <a:ea typeface="Verdana" panose="020B0604030504040204" pitchFamily="34" charset="0"/>
                <a:cs typeface="Calibri" panose="020F0502020204030204" pitchFamily="34" charset="0"/>
              </a:rPr>
              <a:t>Det er viktig at HLG er bevisst sin rolle som konsulterende organ – og at det er prosjektstyret som fatter beslutninger i dette prosjektet innen sitt mandat. Dersom det blir foreslått tiltak i prosjektet som senere må løftes til HLG for ytterligere beslutning, er HLG allerede involvert og kjent med arbeidet fra prosjektet.</a:t>
            </a:r>
            <a:endParaRPr lang="nb-NO" sz="1100" b="1" dirty="0">
              <a:latin typeface="Calibri" panose="020F0502020204030204" pitchFamily="34" charset="0"/>
              <a:cs typeface="Calibri" panose="020F0502020204030204" pitchFamily="34" charset="0"/>
            </a:endParaRPr>
          </a:p>
          <a:p>
            <a:endParaRPr lang="nb-NO" sz="1100" b="1" dirty="0">
              <a:latin typeface="Calibri" panose="020F0502020204030204" pitchFamily="34" charset="0"/>
              <a:cs typeface="Calibri" panose="020F0502020204030204" pitchFamily="34" charset="0"/>
            </a:endParaRPr>
          </a:p>
          <a:p>
            <a:r>
              <a:rPr lang="nb-NO" sz="1100" b="1" dirty="0">
                <a:latin typeface="Calibri" panose="020F0502020204030204" pitchFamily="34" charset="0"/>
                <a:cs typeface="Calibri" panose="020F0502020204030204" pitchFamily="34" charset="0"/>
              </a:rPr>
              <a:t>LMU, tillitsvalgte og AMU</a:t>
            </a:r>
          </a:p>
          <a:p>
            <a:endParaRPr lang="nb-NO" sz="1100" dirty="0">
              <a:latin typeface="Calibri" panose="020F0502020204030204" pitchFamily="34" charset="0"/>
              <a:cs typeface="Calibri" panose="020F0502020204030204" pitchFamily="34" charset="0"/>
            </a:endParaRPr>
          </a:p>
          <a:p>
            <a:r>
              <a:rPr lang="nb-NO" sz="1100" dirty="0" err="1">
                <a:latin typeface="Calibri" panose="020F0502020204030204" pitchFamily="34" charset="0"/>
                <a:cs typeface="Calibri" panose="020F0502020204030204" pitchFamily="34" charset="0"/>
              </a:rPr>
              <a:t>HiØ</a:t>
            </a:r>
            <a:r>
              <a:rPr lang="nb-NO" sz="1100" dirty="0">
                <a:latin typeface="Calibri" panose="020F0502020204030204" pitchFamily="34" charset="0"/>
                <a:cs typeface="Calibri" panose="020F0502020204030204" pitchFamily="34" charset="0"/>
              </a:rPr>
              <a:t> må avklare representasjon av tillitsvalgte og AMU i brukergruppa, og hvilke spørsmål og leveranser som må drøftes i ulike formelle medvirkningsorgan. Representanter fra både LMU, AMU og tillitsvalgtapparatet har en naturlig plass i brukergruppa. Det kan også være relevant med egne møter i AMU og med tillitsvalgtrapparatet. LMU konsulteres gjennom organets faste møtestruktur.</a:t>
            </a:r>
            <a:endParaRPr lang="nb-NO" sz="1100" b="1" dirty="0">
              <a:latin typeface="Calibri" panose="020F0502020204030204" pitchFamily="34" charset="0"/>
              <a:cs typeface="Calibri" panose="020F0502020204030204" pitchFamily="34" charset="0"/>
            </a:endParaRPr>
          </a:p>
          <a:p>
            <a:endParaRPr lang="nb-NO" sz="1100" dirty="0">
              <a:solidFill>
                <a:schemeClr val="tx1"/>
              </a:solidFill>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E428E342-F891-C348-8D1C-940C6E888E45}"/>
              </a:ext>
            </a:extLst>
          </p:cNvPr>
          <p:cNvGrpSpPr/>
          <p:nvPr/>
        </p:nvGrpSpPr>
        <p:grpSpPr>
          <a:xfrm>
            <a:off x="9206556" y="75153"/>
            <a:ext cx="2974542" cy="951637"/>
            <a:chOff x="9206556" y="75153"/>
            <a:chExt cx="2974542" cy="951637"/>
          </a:xfrm>
        </p:grpSpPr>
        <p:sp>
          <p:nvSpPr>
            <p:cNvPr id="4" name="Rectangle 3">
              <a:extLst>
                <a:ext uri="{FF2B5EF4-FFF2-40B4-BE49-F238E27FC236}">
                  <a16:creationId xmlns:a16="http://schemas.microsoft.com/office/drawing/2014/main" id="{4251E4B9-6CDE-BACB-0AA4-AFD14AB89299}"/>
                </a:ext>
              </a:extLst>
            </p:cNvPr>
            <p:cNvSpPr/>
            <p:nvPr/>
          </p:nvSpPr>
          <p:spPr>
            <a:xfrm>
              <a:off x="9764486" y="185057"/>
              <a:ext cx="2231571" cy="841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lnSpc>
                  <a:spcPct val="110000"/>
                </a:lnSpc>
                <a:spcBef>
                  <a:spcPts val="1000"/>
                </a:spcBef>
                <a:spcAft>
                  <a:spcPts val="200"/>
                </a:spcAft>
              </a:pPr>
              <a:endParaRPr lang="nb-NO" sz="1500" spc="40" dirty="0">
                <a:solidFill>
                  <a:schemeClr val="tx1"/>
                </a:solidFill>
              </a:endParaRPr>
            </a:p>
          </p:txBody>
        </p:sp>
        <p:pic>
          <p:nvPicPr>
            <p:cNvPr id="5" name="Bilde 22">
              <a:extLst>
                <a:ext uri="{FF2B5EF4-FFF2-40B4-BE49-F238E27FC236}">
                  <a16:creationId xmlns:a16="http://schemas.microsoft.com/office/drawing/2014/main" id="{44B892DF-B7AF-2BDD-9887-75A21E4F7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8034" y="116060"/>
              <a:ext cx="1643064" cy="453192"/>
            </a:xfrm>
            <a:prstGeom prst="rect">
              <a:avLst/>
            </a:prstGeom>
          </p:spPr>
        </p:pic>
        <p:pic>
          <p:nvPicPr>
            <p:cNvPr id="8" name="Picture 7" descr="A black background with words&#10;&#10;AI-generated content may be incorrect.">
              <a:extLst>
                <a:ext uri="{FF2B5EF4-FFF2-40B4-BE49-F238E27FC236}">
                  <a16:creationId xmlns:a16="http://schemas.microsoft.com/office/drawing/2014/main" id="{DC951EE0-59A3-0275-3702-89ABD4A49DDA}"/>
                </a:ext>
              </a:extLst>
            </p:cNvPr>
            <p:cNvPicPr>
              <a:picLocks noChangeAspect="1"/>
            </p:cNvPicPr>
            <p:nvPr/>
          </p:nvPicPr>
          <p:blipFill>
            <a:blip r:embed="rId3"/>
            <a:stretch>
              <a:fillRect/>
            </a:stretch>
          </p:blipFill>
          <p:spPr>
            <a:xfrm>
              <a:off x="9206556" y="75153"/>
              <a:ext cx="1331478" cy="580846"/>
            </a:xfrm>
            <a:prstGeom prst="rect">
              <a:avLst/>
            </a:prstGeom>
          </p:spPr>
        </p:pic>
      </p:grpSp>
      <p:sp>
        <p:nvSpPr>
          <p:cNvPr id="9" name="Title 1">
            <a:extLst>
              <a:ext uri="{FF2B5EF4-FFF2-40B4-BE49-F238E27FC236}">
                <a16:creationId xmlns:a16="http://schemas.microsoft.com/office/drawing/2014/main" id="{6067163E-F13D-AAA1-5A67-AC0087680474}"/>
              </a:ext>
            </a:extLst>
          </p:cNvPr>
          <p:cNvSpPr txBox="1">
            <a:spLocks noGrp="1"/>
          </p:cNvSpPr>
          <p:nvPr>
            <p:ph type="title"/>
          </p:nvPr>
        </p:nvSpPr>
        <p:spPr>
          <a:prstGeom prst="rect">
            <a:avLst/>
          </a:prstGeom>
        </p:spPr>
        <p:txBody>
          <a:bodyPr vert="horz" wrap="square" lIns="0" tIns="0" rIns="90000" bIns="46800" rtlCol="0" anchor="ctr">
            <a:noAutofit/>
          </a:bodyPr>
          <a:lstStyle>
            <a:lvl1pPr algn="l" defTabSz="609585" rtl="0" eaLnBrk="1" latinLnBrk="0" hangingPunct="1">
              <a:spcBef>
                <a:spcPct val="0"/>
              </a:spcBef>
              <a:buNone/>
              <a:defRPr sz="3467" kern="1200" cap="none" baseline="0">
                <a:solidFill>
                  <a:schemeClr val="accent1"/>
                </a:solidFill>
                <a:latin typeface="+mn-lt"/>
                <a:ea typeface="+mj-ea"/>
                <a:cs typeface="+mj-cs"/>
              </a:defRPr>
            </a:lvl1pPr>
          </a:lstStyle>
          <a:p>
            <a:r>
              <a:rPr lang="nb-NO" dirty="0"/>
              <a:t>Anbefalinger for involvering</a:t>
            </a:r>
          </a:p>
        </p:txBody>
      </p:sp>
    </p:spTree>
    <p:extLst>
      <p:ext uri="{BB962C8B-B14F-4D97-AF65-F5344CB8AC3E}">
        <p14:creationId xmlns:p14="http://schemas.microsoft.com/office/powerpoint/2010/main" val="124861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1B7C8-CD96-C0A6-9552-CF8476C767B3}"/>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1D31C4E-073E-6176-E204-21439189307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E2D0A8-813B-417E-91A2-E472C812130E}" type="slidenum">
              <a:rPr kumimoji="0" lang="nb-NO" sz="500" b="1"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nb-NO" sz="500" b="1" i="0" u="none" strike="noStrike" kern="1200" cap="none" spc="0" normalizeH="0" baseline="0" noProof="0">
              <a:ln>
                <a:noFill/>
              </a:ln>
              <a:solidFill>
                <a:srgbClr val="000000"/>
              </a:solidFill>
              <a:effectLst/>
              <a:uLnTx/>
              <a:uFillTx/>
              <a:latin typeface="Verdana"/>
              <a:ea typeface="+mn-ea"/>
              <a:cs typeface="+mn-cs"/>
            </a:endParaRPr>
          </a:p>
        </p:txBody>
      </p:sp>
      <p:sp>
        <p:nvSpPr>
          <p:cNvPr id="2" name="Title 1">
            <a:extLst>
              <a:ext uri="{FF2B5EF4-FFF2-40B4-BE49-F238E27FC236}">
                <a16:creationId xmlns:a16="http://schemas.microsoft.com/office/drawing/2014/main" id="{77E836B2-737B-B268-006E-EBB785B882B0}"/>
              </a:ext>
            </a:extLst>
          </p:cNvPr>
          <p:cNvSpPr>
            <a:spLocks noGrp="1"/>
          </p:cNvSpPr>
          <p:nvPr>
            <p:ph type="title"/>
          </p:nvPr>
        </p:nvSpPr>
        <p:spPr/>
        <p:txBody>
          <a:bodyPr/>
          <a:lstStyle/>
          <a:p>
            <a:r>
              <a:rPr kumimoji="0" lang="nb-NO" sz="3467" b="0" i="0" u="none" strike="noStrike" kern="1200" cap="none" spc="0" normalizeH="0" baseline="0" noProof="0" dirty="0">
                <a:ln>
                  <a:noFill/>
                </a:ln>
                <a:solidFill>
                  <a:srgbClr val="147E87"/>
                </a:solidFill>
                <a:effectLst/>
                <a:uLnTx/>
                <a:uFillTx/>
                <a:latin typeface="Franklin Gothic Book"/>
                <a:ea typeface="+mj-ea"/>
                <a:cs typeface="+mj-cs"/>
              </a:rPr>
              <a:t>Brukergruppen</a:t>
            </a:r>
            <a:endParaRPr lang="nb-NO" sz="1800" dirty="0"/>
          </a:p>
        </p:txBody>
      </p:sp>
      <p:sp>
        <p:nvSpPr>
          <p:cNvPr id="7" name="Rektangel: avrundede hjørner 25">
            <a:extLst>
              <a:ext uri="{FF2B5EF4-FFF2-40B4-BE49-F238E27FC236}">
                <a16:creationId xmlns:a16="http://schemas.microsoft.com/office/drawing/2014/main" id="{99BBAD4D-1A29-AE39-E826-B5A4F6AFF6E3}"/>
              </a:ext>
            </a:extLst>
          </p:cNvPr>
          <p:cNvSpPr/>
          <p:nvPr/>
        </p:nvSpPr>
        <p:spPr>
          <a:xfrm>
            <a:off x="765351" y="1240971"/>
            <a:ext cx="2743138" cy="4990736"/>
          </a:xfrm>
          <a:prstGeom prst="roundRect">
            <a:avLst>
              <a:gd name="adj" fmla="val 5130"/>
            </a:avLst>
          </a:prstGeom>
          <a:solidFill>
            <a:schemeClr val="bg1"/>
          </a:solidFill>
          <a:ln w="19050">
            <a:solidFill>
              <a:srgbClr val="8CAFB1"/>
            </a:solid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050" b="1"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050" b="1"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Mandat og ansvar:</a:t>
            </a:r>
          </a:p>
          <a:p>
            <a:pPr marL="116123" marR="0" lvl="0" indent="-11612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050" b="1"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171450" indent="-171450">
              <a:buFont typeface="Arial" panose="020B0604020202020204" pitchFamily="34" charset="0"/>
              <a:buChar char="•"/>
              <a:defRPr/>
            </a:pPr>
            <a:r>
              <a:rPr lang="nb-NO" sz="1050" dirty="0">
                <a:solidFill>
                  <a:srgbClr val="000000"/>
                </a:solidFill>
                <a:latin typeface="Verdana"/>
                <a:cs typeface="Calibri" panose="020F0502020204030204" pitchFamily="34" charset="0"/>
              </a:rPr>
              <a:t>Skal kartlegge behov for student- og arbeidsarealer, og drøfte muligheter i dagens og fremtidige arealer. </a:t>
            </a:r>
          </a:p>
          <a:p>
            <a:pPr marL="171450" indent="-171450">
              <a:buFont typeface="Arial" panose="020B0604020202020204" pitchFamily="34" charset="0"/>
              <a:buChar char="•"/>
              <a:defRPr/>
            </a:pPr>
            <a:endParaRPr lang="nb-NO" sz="1050" dirty="0">
              <a:solidFill>
                <a:srgbClr val="000000"/>
              </a:solidFill>
              <a:latin typeface="Verdan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050" dirty="0">
                <a:solidFill>
                  <a:srgbClr val="000000"/>
                </a:solidFill>
                <a:latin typeface="Verdana"/>
                <a:cs typeface="Calibri" panose="020F0502020204030204" pitchFamily="34" charset="0"/>
              </a:rPr>
              <a:t>S</a:t>
            </a: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kal bidra til å utvikle og konkretisere arealkonsepter for bygg og bruk innenfor vedtatte rammer, samt kvalitetssikre at programkrav møter reelle behov hos </a:t>
            </a:r>
            <a:r>
              <a:rPr kumimoji="0" lang="nb-NO" sz="1050" b="0" i="0" u="none" strike="noStrike" kern="1200" cap="none" spc="0" normalizeH="0" baseline="0" noProof="0" dirty="0" err="1">
                <a:ln>
                  <a:noFill/>
                </a:ln>
                <a:solidFill>
                  <a:srgbClr val="000000"/>
                </a:solidFill>
                <a:effectLst/>
                <a:uLnTx/>
                <a:uFillTx/>
                <a:latin typeface="Verdana"/>
                <a:ea typeface="+mn-ea"/>
                <a:cs typeface="Calibri" panose="020F0502020204030204" pitchFamily="34" charset="0"/>
              </a:rPr>
              <a:t>HiØ</a:t>
            </a: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050" b="0" i="0" u="none" strike="noStrike" kern="1200" cap="none" spc="0" normalizeH="0" baseline="0" noProof="0" dirty="0">
                <a:ln>
                  <a:noFill/>
                </a:ln>
                <a:solidFill>
                  <a:srgbClr val="000000"/>
                </a:solidFill>
                <a:effectLst/>
                <a:uLnTx/>
                <a:uFillTx/>
                <a:latin typeface="Verdana"/>
                <a:ea typeface="Verdana" panose="020B0604030504040204" pitchFamily="34" charset="0"/>
                <a:cs typeface="+mn-cs"/>
              </a:rPr>
              <a:t>Skal gi innspill og anbefalinger til arealutviklingsprosjektet ved prosjektgruppe og Styringsgruppe i Statsbygg.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050" b="0" i="0" u="none" strike="noStrike" kern="1200" cap="none" spc="0" normalizeH="0" baseline="0" noProof="0" dirty="0">
              <a:ln>
                <a:noFill/>
              </a:ln>
              <a:solidFill>
                <a:srgbClr val="000000"/>
              </a:solidFill>
              <a:effectLst/>
              <a:uLnTx/>
              <a:uFillTx/>
              <a:latin typeface="Verdana"/>
              <a:ea typeface="Verdana" panose="020B0604030504040204" pitchFamily="34"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050" b="0" i="0" u="none" strike="noStrike" kern="1200" cap="none" spc="0" normalizeH="0" baseline="0" noProof="0" dirty="0">
                <a:ln>
                  <a:noFill/>
                </a:ln>
                <a:solidFill>
                  <a:srgbClr val="000000"/>
                </a:solidFill>
                <a:effectLst/>
                <a:uLnTx/>
                <a:uFillTx/>
                <a:latin typeface="Verdana"/>
                <a:ea typeface="Verdana" panose="020B0604030504040204" pitchFamily="34" charset="0"/>
                <a:cs typeface="+mn-cs"/>
              </a:rPr>
              <a:t>Skal gi innspill og anbefalinger vedrørende virksomhetsutvikling til </a:t>
            </a:r>
            <a:r>
              <a:rPr kumimoji="0" lang="nb-NO" sz="1050" b="0" i="0" u="none" strike="noStrike" kern="1200" cap="none" spc="0" normalizeH="0" baseline="0" noProof="0" dirty="0" err="1">
                <a:ln>
                  <a:noFill/>
                </a:ln>
                <a:solidFill>
                  <a:srgbClr val="000000"/>
                </a:solidFill>
                <a:effectLst/>
                <a:uLnTx/>
                <a:uFillTx/>
                <a:latin typeface="Verdana"/>
                <a:ea typeface="Verdana" panose="020B0604030504040204" pitchFamily="34" charset="0"/>
                <a:cs typeface="+mn-cs"/>
              </a:rPr>
              <a:t>HiØ</a:t>
            </a:r>
            <a:r>
              <a:rPr kumimoji="0" lang="nb-NO" sz="1050" b="0" i="0" u="none" strike="noStrike" kern="1200" cap="none" spc="0" normalizeH="0" baseline="0" noProof="0" dirty="0">
                <a:ln>
                  <a:noFill/>
                </a:ln>
                <a:solidFill>
                  <a:srgbClr val="000000"/>
                </a:solidFill>
                <a:effectLst/>
                <a:uLnTx/>
                <a:uFillTx/>
                <a:latin typeface="Verdana"/>
                <a:ea typeface="Verdana" panose="020B0604030504040204" pitchFamily="34" charset="0"/>
                <a:cs typeface="+mn-cs"/>
              </a:rPr>
              <a:t> ved prosjektleder og prosjektstyret.</a:t>
            </a:r>
          </a:p>
        </p:txBody>
      </p:sp>
      <p:sp>
        <p:nvSpPr>
          <p:cNvPr id="8" name="Rektangel: avrundede hjørner 25">
            <a:extLst>
              <a:ext uri="{FF2B5EF4-FFF2-40B4-BE49-F238E27FC236}">
                <a16:creationId xmlns:a16="http://schemas.microsoft.com/office/drawing/2014/main" id="{44BADC93-0A61-5634-51F7-6CE700D7CFE3}"/>
              </a:ext>
            </a:extLst>
          </p:cNvPr>
          <p:cNvSpPr/>
          <p:nvPr/>
        </p:nvSpPr>
        <p:spPr>
          <a:xfrm>
            <a:off x="3644027" y="1240971"/>
            <a:ext cx="2743138" cy="5007514"/>
          </a:xfrm>
          <a:prstGeom prst="roundRect">
            <a:avLst>
              <a:gd name="adj" fmla="val 6676"/>
            </a:avLst>
          </a:prstGeom>
          <a:solidFill>
            <a:schemeClr val="bg1"/>
          </a:solidFill>
          <a:ln w="19050">
            <a:solidFill>
              <a:srgbClr val="8CAFB1"/>
            </a:solid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050" b="1"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050" b="1"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Roller/representanter: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Skal være med deltakere med interesse for både organisatorisk, strukturell og fysisk utvikling av </a:t>
            </a:r>
            <a:r>
              <a:rPr kumimoji="0" lang="nb-NO" sz="1050" b="0" i="0" u="none" strike="noStrike" kern="1200" cap="none" spc="0" normalizeH="0" baseline="0" noProof="0" dirty="0" err="1">
                <a:ln>
                  <a:noFill/>
                </a:ln>
                <a:solidFill>
                  <a:srgbClr val="000000"/>
                </a:solidFill>
                <a:effectLst/>
                <a:uLnTx/>
                <a:uFillTx/>
                <a:latin typeface="Verdana"/>
                <a:ea typeface="+mn-ea"/>
                <a:cs typeface="Calibri" panose="020F0502020204030204" pitchFamily="34" charset="0"/>
              </a:rPr>
              <a:t>HiØ</a:t>
            </a: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 Brukergruppen skal sikre bred medvirkning og representasjon fra hele </a:t>
            </a:r>
            <a:r>
              <a:rPr kumimoji="0" lang="nb-NO" sz="1050" b="0" i="0" u="none" strike="noStrike" kern="1200" cap="none" spc="0" normalizeH="0" baseline="0" noProof="0" dirty="0" err="1">
                <a:ln>
                  <a:noFill/>
                </a:ln>
                <a:solidFill>
                  <a:srgbClr val="000000"/>
                </a:solidFill>
                <a:effectLst/>
                <a:uLnTx/>
                <a:uFillTx/>
                <a:latin typeface="Verdana"/>
                <a:ea typeface="+mn-ea"/>
                <a:cs typeface="Calibri" panose="020F0502020204030204" pitchFamily="34" charset="0"/>
              </a:rPr>
              <a:t>HiØ</a:t>
            </a: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 inkludert både studenter og medarbeidere.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50" dirty="0">
              <a:solidFill>
                <a:srgbClr val="000000"/>
              </a:solidFill>
              <a:latin typeface="Verdan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Gruppen skal bidra med perspektiver fra både studenter, ansatte og ledere, og være en sentral arena for dialog om utviklingen av fremtidige lærings- og arbeidsarealer.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r>
              <a:rPr kumimoji="0" lang="nb-NO" sz="105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Deltakerne er bredt sammensatt:</a:t>
            </a:r>
          </a:p>
          <a:p>
            <a:pPr marL="116123" marR="0" lvl="0" indent="-116123" algn="l" defTabSz="914400" rtl="0" eaLnBrk="1" fontAlgn="auto" latinLnBrk="0" hangingPunct="1">
              <a:lnSpc>
                <a:spcPct val="100000"/>
              </a:lnSpc>
              <a:spcBef>
                <a:spcPts val="0"/>
              </a:spcBef>
              <a:spcAft>
                <a:spcPts val="0"/>
              </a:spcAft>
              <a:buClrTx/>
              <a:buSzTx/>
              <a:buFontTx/>
              <a:buChar char="-"/>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2 studentrepresentanter fra hvert fakultet</a:t>
            </a:r>
          </a:p>
          <a:p>
            <a:pPr marL="116123" marR="0" lvl="0" indent="-116123" algn="l" defTabSz="914400" rtl="0" eaLnBrk="1" fontAlgn="auto" latinLnBrk="0" hangingPunct="1">
              <a:lnSpc>
                <a:spcPct val="100000"/>
              </a:lnSpc>
              <a:spcBef>
                <a:spcPts val="0"/>
              </a:spcBef>
              <a:spcAft>
                <a:spcPts val="0"/>
              </a:spcAft>
              <a:buClrTx/>
              <a:buSzTx/>
              <a:buFontTx/>
              <a:buChar char="-"/>
              <a:tabLst/>
              <a:defRPr/>
            </a:pPr>
            <a:r>
              <a:rPr lang="nb-NO" sz="1050" dirty="0">
                <a:solidFill>
                  <a:srgbClr val="000000"/>
                </a:solidFill>
                <a:latin typeface="Verdana"/>
                <a:cs typeface="Calibri" panose="020F0502020204030204" pitchFamily="34" charset="0"/>
              </a:rPr>
              <a:t>Studentleder og læringsmiljø-ansvarlig studentrepresentant</a:t>
            </a:r>
          </a:p>
          <a:p>
            <a:pPr marL="116123" marR="0" lvl="0" indent="-116123" algn="l" defTabSz="914400" rtl="0" eaLnBrk="1" fontAlgn="auto" latinLnBrk="0" hangingPunct="1">
              <a:lnSpc>
                <a:spcPct val="100000"/>
              </a:lnSpc>
              <a:spcBef>
                <a:spcPts val="0"/>
              </a:spcBef>
              <a:spcAft>
                <a:spcPts val="0"/>
              </a:spcAft>
              <a:buClrTx/>
              <a:buSzTx/>
              <a:buFontTx/>
              <a:buChar char="-"/>
              <a:tabLst/>
              <a:defRPr/>
            </a:pPr>
            <a:r>
              <a:rPr lang="nb-NO" sz="1050" dirty="0">
                <a:solidFill>
                  <a:srgbClr val="000000"/>
                </a:solidFill>
                <a:latin typeface="Verdana"/>
                <a:cs typeface="Calibri" panose="020F0502020204030204" pitchFamily="34" charset="0"/>
              </a:rPr>
              <a:t>Stipendiater fra hvert fakultet</a:t>
            </a:r>
          </a:p>
          <a:p>
            <a:pPr marL="116123" marR="0" lvl="0" indent="-116123" algn="l" defTabSz="914400" rtl="0" eaLnBrk="1" fontAlgn="auto" latinLnBrk="0" hangingPunct="1">
              <a:lnSpc>
                <a:spcPct val="100000"/>
              </a:lnSpc>
              <a:spcBef>
                <a:spcPts val="0"/>
              </a:spcBef>
              <a:spcAft>
                <a:spcPts val="0"/>
              </a:spcAft>
              <a:buClrTx/>
              <a:buSzTx/>
              <a:buFontTx/>
              <a:buChar char="-"/>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Ansatte og ledere fra ulike institutt og administrative enheter.</a:t>
            </a:r>
          </a:p>
          <a:p>
            <a:pPr marL="116123" marR="0" lvl="0" indent="-116123" algn="l" defTabSz="914400" rtl="0" eaLnBrk="1" fontAlgn="auto" latinLnBrk="0" hangingPunct="1">
              <a:lnSpc>
                <a:spcPct val="100000"/>
              </a:lnSpc>
              <a:spcBef>
                <a:spcPts val="0"/>
              </a:spcBef>
              <a:spcAft>
                <a:spcPts val="0"/>
              </a:spcAft>
              <a:buClrTx/>
              <a:buSzTx/>
              <a:buFontTx/>
              <a:buChar char="-"/>
              <a:tabLst/>
              <a:defRPr/>
            </a:pPr>
            <a:r>
              <a:rPr lang="nb-NO" sz="1050" dirty="0">
                <a:solidFill>
                  <a:srgbClr val="000000"/>
                </a:solidFill>
                <a:latin typeface="Verdana"/>
                <a:cs typeface="Calibri" panose="020F0502020204030204" pitchFamily="34" charset="0"/>
              </a:rPr>
              <a:t>Andre relevante tillitsvalgte med eksisterende rolle på </a:t>
            </a:r>
            <a:r>
              <a:rPr lang="nb-NO" sz="1050" dirty="0" err="1">
                <a:solidFill>
                  <a:srgbClr val="000000"/>
                </a:solidFill>
                <a:latin typeface="Verdana"/>
                <a:cs typeface="Calibri" panose="020F0502020204030204" pitchFamily="34" charset="0"/>
              </a:rPr>
              <a:t>HiØ</a:t>
            </a:r>
            <a:r>
              <a:rPr lang="nb-NO" sz="1050" dirty="0">
                <a:solidFill>
                  <a:srgbClr val="000000"/>
                </a:solidFill>
                <a:latin typeface="Verdana"/>
                <a:cs typeface="Calibri" panose="020F0502020204030204" pitchFamily="34" charset="0"/>
              </a:rPr>
              <a:t>.</a:t>
            </a:r>
            <a:endPar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p:txBody>
      </p:sp>
      <p:sp>
        <p:nvSpPr>
          <p:cNvPr id="11" name="Rektangel: avrundede hjørner 25">
            <a:extLst>
              <a:ext uri="{FF2B5EF4-FFF2-40B4-BE49-F238E27FC236}">
                <a16:creationId xmlns:a16="http://schemas.microsoft.com/office/drawing/2014/main" id="{79D4D432-05D9-F4DD-EA80-E0A1D4CE10E9}"/>
              </a:ext>
            </a:extLst>
          </p:cNvPr>
          <p:cNvSpPr/>
          <p:nvPr/>
        </p:nvSpPr>
        <p:spPr>
          <a:xfrm>
            <a:off x="6522703" y="1240971"/>
            <a:ext cx="4995381" cy="4990739"/>
          </a:xfrm>
          <a:prstGeom prst="roundRect">
            <a:avLst>
              <a:gd name="adj" fmla="val 3956"/>
            </a:avLst>
          </a:prstGeom>
          <a:solidFill>
            <a:schemeClr val="bg1"/>
          </a:solidFill>
          <a:ln w="19050">
            <a:solidFill>
              <a:srgbClr val="8CAFB1"/>
            </a:solid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050" b="1"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050" b="1"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Hva det blant annet skal gis innspill på:</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050" b="1"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Hvordan bør studentarealer utformes for å støtte læring og trivsel?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Hvilke typer arbeidsplasser trenger ansatte (individuelt, team, fleksibelt)?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Hvordan kan vi utnytte dagens arealer bedre?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Hva er viktig for fysisk miljø og læringsmiljø på campus?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Hvordan bør fellesarealer og sosiale soner utformes?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Hva er behovet for digitale løsninger og hybrid arbeidsformer?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Hvordan kan campus bidra til samarbeid mellom fagmiljøer?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050" b="0" i="0" u="none" strike="noStrike" kern="1200" cap="none" spc="0" normalizeH="0" baseline="0" noProof="0" dirty="0">
                <a:ln>
                  <a:noFill/>
                </a:ln>
                <a:solidFill>
                  <a:srgbClr val="000000"/>
                </a:solidFill>
                <a:effectLst/>
                <a:uLnTx/>
                <a:uFillTx/>
                <a:latin typeface="Verdana"/>
                <a:ea typeface="+mn-ea"/>
                <a:cs typeface="Calibri" panose="020F0502020204030204" pitchFamily="34" charset="0"/>
              </a:rPr>
              <a:t>Spørsmålene er ikke uttømmende, men gir retning for arbeidet som skal gjøres. Ettersom prosjektet tar fart, vil prosjektgruppen også kunne gi konkrete tilbakemeldinger på forslag til et overordnet arealkonsept, løsninger og tiltak.</a:t>
            </a:r>
          </a:p>
        </p:txBody>
      </p:sp>
      <p:grpSp>
        <p:nvGrpSpPr>
          <p:cNvPr id="4" name="Group 3">
            <a:extLst>
              <a:ext uri="{FF2B5EF4-FFF2-40B4-BE49-F238E27FC236}">
                <a16:creationId xmlns:a16="http://schemas.microsoft.com/office/drawing/2014/main" id="{C3AA0064-9E16-73C6-1FF9-583210CAC9AE}"/>
              </a:ext>
            </a:extLst>
          </p:cNvPr>
          <p:cNvGrpSpPr/>
          <p:nvPr/>
        </p:nvGrpSpPr>
        <p:grpSpPr>
          <a:xfrm>
            <a:off x="9206556" y="75153"/>
            <a:ext cx="2974542" cy="951637"/>
            <a:chOff x="9206556" y="75153"/>
            <a:chExt cx="2974542" cy="951637"/>
          </a:xfrm>
        </p:grpSpPr>
        <p:sp>
          <p:nvSpPr>
            <p:cNvPr id="5" name="Rectangle 4">
              <a:extLst>
                <a:ext uri="{FF2B5EF4-FFF2-40B4-BE49-F238E27FC236}">
                  <a16:creationId xmlns:a16="http://schemas.microsoft.com/office/drawing/2014/main" id="{DDD465F3-4937-A736-E70E-078F5BAF23FF}"/>
                </a:ext>
              </a:extLst>
            </p:cNvPr>
            <p:cNvSpPr/>
            <p:nvPr/>
          </p:nvSpPr>
          <p:spPr>
            <a:xfrm>
              <a:off x="9764486" y="185057"/>
              <a:ext cx="2231571" cy="841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lnSpc>
                  <a:spcPct val="110000"/>
                </a:lnSpc>
                <a:spcBef>
                  <a:spcPts val="1000"/>
                </a:spcBef>
                <a:spcAft>
                  <a:spcPts val="200"/>
                </a:spcAft>
              </a:pPr>
              <a:endParaRPr lang="nb-NO" sz="1500" spc="40" dirty="0">
                <a:solidFill>
                  <a:schemeClr val="tx1"/>
                </a:solidFill>
              </a:endParaRPr>
            </a:p>
          </p:txBody>
        </p:sp>
        <p:pic>
          <p:nvPicPr>
            <p:cNvPr id="10" name="Bilde 22">
              <a:extLst>
                <a:ext uri="{FF2B5EF4-FFF2-40B4-BE49-F238E27FC236}">
                  <a16:creationId xmlns:a16="http://schemas.microsoft.com/office/drawing/2014/main" id="{F6EE4F00-E60B-D5C1-D3F5-CE605402D9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8034" y="116060"/>
              <a:ext cx="1643064" cy="453192"/>
            </a:xfrm>
            <a:prstGeom prst="rect">
              <a:avLst/>
            </a:prstGeom>
          </p:spPr>
        </p:pic>
        <p:pic>
          <p:nvPicPr>
            <p:cNvPr id="12" name="Picture 11" descr="A black background with words&#10;&#10;AI-generated content may be incorrect.">
              <a:extLst>
                <a:ext uri="{FF2B5EF4-FFF2-40B4-BE49-F238E27FC236}">
                  <a16:creationId xmlns:a16="http://schemas.microsoft.com/office/drawing/2014/main" id="{F6879F0D-EEE6-3249-7B25-A43018DF8A0C}"/>
                </a:ext>
              </a:extLst>
            </p:cNvPr>
            <p:cNvPicPr>
              <a:picLocks noChangeAspect="1"/>
            </p:cNvPicPr>
            <p:nvPr/>
          </p:nvPicPr>
          <p:blipFill>
            <a:blip r:embed="rId3"/>
            <a:stretch>
              <a:fillRect/>
            </a:stretch>
          </p:blipFill>
          <p:spPr>
            <a:xfrm>
              <a:off x="9206556" y="75153"/>
              <a:ext cx="1331478" cy="580846"/>
            </a:xfrm>
            <a:prstGeom prst="rect">
              <a:avLst/>
            </a:prstGeom>
          </p:spPr>
        </p:pic>
      </p:grpSp>
    </p:spTree>
    <p:extLst>
      <p:ext uri="{BB962C8B-B14F-4D97-AF65-F5344CB8AC3E}">
        <p14:creationId xmlns:p14="http://schemas.microsoft.com/office/powerpoint/2010/main" val="3017981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F06E613-EB97-18C3-BE23-2671EF38B8B3}"/>
              </a:ext>
            </a:extLst>
          </p:cNvPr>
          <p:cNvSpPr>
            <a:spLocks noGrp="1"/>
          </p:cNvSpPr>
          <p:nvPr>
            <p:ph type="sldNum" sz="quarter" idx="12"/>
          </p:nvPr>
        </p:nvSpPr>
        <p:spPr/>
        <p:txBody>
          <a:bodyPr/>
          <a:lstStyle/>
          <a:p>
            <a:fld id="{82E2D0A8-813B-417E-91A2-E472C812130E}" type="slidenum">
              <a:rPr lang="nb-NO" smtClean="0"/>
              <a:t>9</a:t>
            </a:fld>
            <a:endParaRPr lang="nb-NO"/>
          </a:p>
        </p:txBody>
      </p:sp>
      <p:sp>
        <p:nvSpPr>
          <p:cNvPr id="8" name="Title 7">
            <a:extLst>
              <a:ext uri="{FF2B5EF4-FFF2-40B4-BE49-F238E27FC236}">
                <a16:creationId xmlns:a16="http://schemas.microsoft.com/office/drawing/2014/main" id="{FDF49848-6103-1D3F-AC71-99AA964D5CB8}"/>
              </a:ext>
            </a:extLst>
          </p:cNvPr>
          <p:cNvSpPr>
            <a:spLocks noGrp="1"/>
          </p:cNvSpPr>
          <p:nvPr>
            <p:ph type="title"/>
          </p:nvPr>
        </p:nvSpPr>
        <p:spPr>
          <a:xfrm>
            <a:off x="2616820" y="1"/>
            <a:ext cx="9111227" cy="1556656"/>
          </a:xfrm>
        </p:spPr>
        <p:txBody>
          <a:bodyPr/>
          <a:lstStyle/>
          <a:p>
            <a:r>
              <a:rPr lang="nb-NO" dirty="0"/>
              <a:t>Lederforankring og intern-</a:t>
            </a:r>
            <a:br>
              <a:rPr lang="nb-NO" dirty="0"/>
            </a:br>
            <a:r>
              <a:rPr lang="nb-NO" dirty="0"/>
              <a:t>kommunikasjon</a:t>
            </a:r>
          </a:p>
        </p:txBody>
      </p:sp>
      <p:sp>
        <p:nvSpPr>
          <p:cNvPr id="7" name="Rectangle: Rounded Corners 6">
            <a:extLst>
              <a:ext uri="{FF2B5EF4-FFF2-40B4-BE49-F238E27FC236}">
                <a16:creationId xmlns:a16="http://schemas.microsoft.com/office/drawing/2014/main" id="{05201BAF-6D83-DC93-1CA6-83A4A390BB7B}"/>
              </a:ext>
            </a:extLst>
          </p:cNvPr>
          <p:cNvSpPr>
            <a:spLocks/>
          </p:cNvSpPr>
          <p:nvPr/>
        </p:nvSpPr>
        <p:spPr>
          <a:xfrm>
            <a:off x="695325" y="1672859"/>
            <a:ext cx="7520520" cy="3952696"/>
          </a:xfrm>
          <a:prstGeom prst="roundRect">
            <a:avLst>
              <a:gd name="adj" fmla="val 1698"/>
            </a:avLst>
          </a:prstGeom>
          <a:solidFill>
            <a:schemeClr val="bg1">
              <a:lumMod val="95000"/>
            </a:schemeClr>
          </a:solidFill>
          <a:ln w="12700">
            <a:solidFill>
              <a:srgbClr val="8CAFB1"/>
            </a:solidFill>
          </a:ln>
        </p:spPr>
        <p:txBody>
          <a:bodyPr wrap="square" rtlCol="0">
            <a:noAutofit/>
          </a:bodyPr>
          <a:lstStyle/>
          <a:p>
            <a:endParaRPr lang="nb-NO" sz="1050" dirty="0"/>
          </a:p>
          <a:p>
            <a:r>
              <a:rPr lang="nb-NO" sz="1050" dirty="0"/>
              <a:t>Høgskolen håndterer interne prosesser og virksomhetsutvikling. Det er avgjørende at de/den/dem som leder disse prosessene har tillit og legitimitet i organisasjonen. At de rapporterer direkte eller er del av ledelsen og har god kunnskap om:</a:t>
            </a:r>
          </a:p>
          <a:p>
            <a:endParaRPr lang="nb-NO" sz="1050" dirty="0"/>
          </a:p>
          <a:p>
            <a:pPr marL="628650" lvl="1" indent="-171450">
              <a:buFont typeface="Arial" panose="020B0604020202020204" pitchFamily="34" charset="0"/>
              <a:buChar char="•"/>
            </a:pPr>
            <a:r>
              <a:rPr lang="nb-NO" sz="1050" dirty="0"/>
              <a:t>hvordan organisasjonen fungerer og organiserer seg best </a:t>
            </a:r>
          </a:p>
          <a:p>
            <a:pPr marL="628650" lvl="1" indent="-171450">
              <a:buFont typeface="Arial" panose="020B0604020202020204" pitchFamily="34" charset="0"/>
              <a:buChar char="•"/>
            </a:pPr>
            <a:r>
              <a:rPr lang="nb-NO" sz="1050" dirty="0">
                <a:cs typeface="Calibri" panose="020F0502020204030204" pitchFamily="34" charset="0"/>
              </a:rPr>
              <a:t>hva som finnes av ulike roller og myndighet i organisasjonen</a:t>
            </a:r>
          </a:p>
          <a:p>
            <a:pPr marL="628650" lvl="1" indent="-171450">
              <a:buFont typeface="Arial" panose="020B0604020202020204" pitchFamily="34" charset="0"/>
              <a:buChar char="•"/>
            </a:pPr>
            <a:r>
              <a:rPr lang="nb-NO" sz="1050" dirty="0">
                <a:cs typeface="Calibri" panose="020F0502020204030204" pitchFamily="34" charset="0"/>
              </a:rPr>
              <a:t>organisasjonsprosesser som skjer parallelt og er relevante for arbeidet med </a:t>
            </a:r>
            <a:r>
              <a:rPr lang="nb-NO" sz="1050" dirty="0">
                <a:solidFill>
                  <a:schemeClr val="tx1"/>
                </a:solidFill>
              </a:rPr>
              <a:t>arealutviklingen</a:t>
            </a:r>
            <a:endParaRPr lang="nb-NO" sz="1050" dirty="0"/>
          </a:p>
          <a:p>
            <a:endParaRPr lang="nb-NO" sz="1050" dirty="0"/>
          </a:p>
          <a:p>
            <a:endParaRPr lang="nb-NO" sz="1050" dirty="0"/>
          </a:p>
          <a:p>
            <a:r>
              <a:rPr lang="nb-NO" sz="1050" dirty="0"/>
              <a:t>Det er viktig at endringer begrunnes tydelig. Ledelsen og mellomledelsen må vise seg deltagende og troverdige, og dette gjøres gjerne gjennom interne kommunikasjonskanaler.</a:t>
            </a:r>
          </a:p>
          <a:p>
            <a:endParaRPr lang="nb-NO" sz="1050" dirty="0"/>
          </a:p>
          <a:p>
            <a:r>
              <a:rPr lang="nb-NO" sz="1050" dirty="0"/>
              <a:t>Intern kommunikasjon er avgjørende for god implementering av beslutninger. Internkommunikasjon eies og ledes av Høgskolen. </a:t>
            </a:r>
          </a:p>
          <a:p>
            <a:endParaRPr lang="nb-NO" sz="1050" dirty="0"/>
          </a:p>
          <a:p>
            <a:r>
              <a:rPr lang="nb-NO" sz="1050" dirty="0"/>
              <a:t>God kommunikasjon kan redusere utrygghet blant ansatte når man får vite hvorfor endringer kommer, og hva som konkret skal skje. Det formidler budskap om hvorfor og hvordan endringen er løsningen, og  unngår rykter og misforståelser. </a:t>
            </a:r>
          </a:p>
        </p:txBody>
      </p:sp>
      <p:sp>
        <p:nvSpPr>
          <p:cNvPr id="10" name="Rectangle: Rounded Corners 9">
            <a:extLst>
              <a:ext uri="{FF2B5EF4-FFF2-40B4-BE49-F238E27FC236}">
                <a16:creationId xmlns:a16="http://schemas.microsoft.com/office/drawing/2014/main" id="{F4237B12-FAC8-40EF-F699-DD3F4F3A0DF4}"/>
              </a:ext>
            </a:extLst>
          </p:cNvPr>
          <p:cNvSpPr>
            <a:spLocks/>
          </p:cNvSpPr>
          <p:nvPr/>
        </p:nvSpPr>
        <p:spPr>
          <a:xfrm>
            <a:off x="8564108" y="1672859"/>
            <a:ext cx="2932567" cy="3952696"/>
          </a:xfrm>
          <a:prstGeom prst="roundRect">
            <a:avLst>
              <a:gd name="adj" fmla="val 3137"/>
            </a:avLst>
          </a:prstGeom>
          <a:solidFill>
            <a:srgbClr val="E2D9CF"/>
          </a:solidFill>
          <a:ln>
            <a:solidFill>
              <a:srgbClr val="8CAFB1"/>
            </a:solidFill>
          </a:ln>
        </p:spPr>
        <p:txBody>
          <a:bodyPr wrap="square" rtlCol="0">
            <a:noAutofit/>
          </a:bodyPr>
          <a:lstStyle/>
          <a:p>
            <a:r>
              <a:rPr lang="nb-NO" sz="1050" b="1" i="1" dirty="0"/>
              <a:t>Oppmerksomhet ift. </a:t>
            </a:r>
          </a:p>
          <a:p>
            <a:r>
              <a:rPr lang="nb-NO" sz="1050" b="1" i="1" dirty="0"/>
              <a:t>kommunikasjon i </a:t>
            </a:r>
            <a:r>
              <a:rPr lang="nb-NO" sz="1050" b="1" i="1" dirty="0">
                <a:solidFill>
                  <a:schemeClr val="tx1"/>
                </a:solidFill>
              </a:rPr>
              <a:t>arealutvikling</a:t>
            </a:r>
            <a:r>
              <a:rPr lang="nb-NO" sz="1050" b="1" i="1" dirty="0"/>
              <a:t>:</a:t>
            </a:r>
          </a:p>
          <a:p>
            <a:endParaRPr lang="nb-NO" sz="1050" dirty="0"/>
          </a:p>
          <a:p>
            <a:pPr marL="171450" indent="-171450">
              <a:buFont typeface="Arial" panose="020B0604020202020204" pitchFamily="34" charset="0"/>
              <a:buChar char="•"/>
            </a:pPr>
            <a:r>
              <a:rPr lang="nb-NO" sz="1050" i="1" dirty="0"/>
              <a:t>Relevans (Håndtere de «riktige sakene»)</a:t>
            </a:r>
          </a:p>
          <a:p>
            <a:endParaRPr lang="nb-NO" sz="1050" i="1" dirty="0"/>
          </a:p>
          <a:p>
            <a:pPr marL="171450" indent="-171450">
              <a:buFont typeface="Arial" panose="020B0604020202020204" pitchFamily="34" charset="0"/>
              <a:buChar char="•"/>
            </a:pPr>
            <a:r>
              <a:rPr lang="nb-NO" sz="1050" i="1" dirty="0"/>
              <a:t>Tilgjengelighet (være mottaksapparat)</a:t>
            </a:r>
          </a:p>
          <a:p>
            <a:endParaRPr lang="nb-NO" sz="1050" i="1" dirty="0"/>
          </a:p>
          <a:p>
            <a:pPr marL="171450" indent="-171450">
              <a:buFont typeface="Arial" panose="020B0604020202020204" pitchFamily="34" charset="0"/>
              <a:buChar char="•"/>
            </a:pPr>
            <a:r>
              <a:rPr lang="nb-NO" sz="1050" i="1" dirty="0"/>
              <a:t>Være allierte med HR og med ledelse og støtte mellomledere i å formidle innhold og budskap</a:t>
            </a:r>
          </a:p>
          <a:p>
            <a:endParaRPr lang="nb-NO" sz="1050" i="1" dirty="0"/>
          </a:p>
          <a:p>
            <a:pPr marL="171450" indent="-171450">
              <a:buFont typeface="Arial" panose="020B0604020202020204" pitchFamily="34" charset="0"/>
              <a:buChar char="•"/>
            </a:pPr>
            <a:r>
              <a:rPr lang="nb-NO" sz="1050" i="1" dirty="0"/>
              <a:t>Ha en visuell tydelighet og gjenkjennbar profil</a:t>
            </a:r>
          </a:p>
          <a:p>
            <a:endParaRPr lang="nb-NO" sz="1050" i="1" dirty="0"/>
          </a:p>
          <a:p>
            <a:pPr marL="171450" indent="-171450">
              <a:buFont typeface="Arial" panose="020B0604020202020204" pitchFamily="34" charset="0"/>
              <a:buChar char="•"/>
            </a:pPr>
            <a:r>
              <a:rPr lang="nb-NO" sz="1050" i="1" dirty="0"/>
              <a:t>Se ulike kanaler for kommunikasjon hos HIØ i sammenheng </a:t>
            </a:r>
          </a:p>
          <a:p>
            <a:endParaRPr lang="nb-NO" sz="1050" i="1" dirty="0"/>
          </a:p>
          <a:p>
            <a:pPr marL="171450" indent="-171450">
              <a:buFont typeface="Arial" panose="020B0604020202020204" pitchFamily="34" charset="0"/>
              <a:buChar char="•"/>
            </a:pPr>
            <a:r>
              <a:rPr lang="nb-NO" sz="1050" i="1" dirty="0"/>
              <a:t>Etabler og følge opp kommunikasjonsplaner</a:t>
            </a:r>
          </a:p>
        </p:txBody>
      </p:sp>
      <p:grpSp>
        <p:nvGrpSpPr>
          <p:cNvPr id="2" name="Group 1">
            <a:extLst>
              <a:ext uri="{FF2B5EF4-FFF2-40B4-BE49-F238E27FC236}">
                <a16:creationId xmlns:a16="http://schemas.microsoft.com/office/drawing/2014/main" id="{0D6250B6-92AD-D86D-B7C4-24862C81B87E}"/>
              </a:ext>
            </a:extLst>
          </p:cNvPr>
          <p:cNvGrpSpPr/>
          <p:nvPr/>
        </p:nvGrpSpPr>
        <p:grpSpPr>
          <a:xfrm>
            <a:off x="9206556" y="75153"/>
            <a:ext cx="2974542" cy="951637"/>
            <a:chOff x="9206556" y="75153"/>
            <a:chExt cx="2974542" cy="951637"/>
          </a:xfrm>
        </p:grpSpPr>
        <p:sp>
          <p:nvSpPr>
            <p:cNvPr id="3" name="Rectangle 2">
              <a:extLst>
                <a:ext uri="{FF2B5EF4-FFF2-40B4-BE49-F238E27FC236}">
                  <a16:creationId xmlns:a16="http://schemas.microsoft.com/office/drawing/2014/main" id="{D69442E9-D397-2D51-B8D1-24B90824E623}"/>
                </a:ext>
              </a:extLst>
            </p:cNvPr>
            <p:cNvSpPr/>
            <p:nvPr/>
          </p:nvSpPr>
          <p:spPr>
            <a:xfrm>
              <a:off x="9764486" y="185057"/>
              <a:ext cx="2231571" cy="841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lnSpc>
                  <a:spcPct val="110000"/>
                </a:lnSpc>
                <a:spcBef>
                  <a:spcPts val="1000"/>
                </a:spcBef>
                <a:spcAft>
                  <a:spcPts val="200"/>
                </a:spcAft>
              </a:pPr>
              <a:endParaRPr lang="nb-NO" sz="1500" spc="40" dirty="0">
                <a:solidFill>
                  <a:schemeClr val="tx1"/>
                </a:solidFill>
              </a:endParaRPr>
            </a:p>
          </p:txBody>
        </p:sp>
        <p:pic>
          <p:nvPicPr>
            <p:cNvPr id="4" name="Bilde 22">
              <a:extLst>
                <a:ext uri="{FF2B5EF4-FFF2-40B4-BE49-F238E27FC236}">
                  <a16:creationId xmlns:a16="http://schemas.microsoft.com/office/drawing/2014/main" id="{697348FD-8043-B5D6-2AF4-E4F61E5B9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8034" y="116060"/>
              <a:ext cx="1643064" cy="453192"/>
            </a:xfrm>
            <a:prstGeom prst="rect">
              <a:avLst/>
            </a:prstGeom>
          </p:spPr>
        </p:pic>
        <p:pic>
          <p:nvPicPr>
            <p:cNvPr id="5" name="Picture 4" descr="A black background with words&#10;&#10;AI-generated content may be incorrect.">
              <a:extLst>
                <a:ext uri="{FF2B5EF4-FFF2-40B4-BE49-F238E27FC236}">
                  <a16:creationId xmlns:a16="http://schemas.microsoft.com/office/drawing/2014/main" id="{02ABCF59-AA45-0164-FA56-178E98194D31}"/>
                </a:ext>
              </a:extLst>
            </p:cNvPr>
            <p:cNvPicPr>
              <a:picLocks noChangeAspect="1"/>
            </p:cNvPicPr>
            <p:nvPr/>
          </p:nvPicPr>
          <p:blipFill>
            <a:blip r:embed="rId3"/>
            <a:stretch>
              <a:fillRect/>
            </a:stretch>
          </p:blipFill>
          <p:spPr>
            <a:xfrm>
              <a:off x="9206556" y="75153"/>
              <a:ext cx="1331478" cy="580846"/>
            </a:xfrm>
            <a:prstGeom prst="rect">
              <a:avLst/>
            </a:prstGeom>
          </p:spPr>
        </p:pic>
      </p:grpSp>
    </p:spTree>
    <p:extLst>
      <p:ext uri="{BB962C8B-B14F-4D97-AF65-F5344CB8AC3E}">
        <p14:creationId xmlns:p14="http://schemas.microsoft.com/office/powerpoint/2010/main" val="426320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B16BD56-C883-0414-A163-CF130ADC64BE}"/>
              </a:ext>
            </a:extLst>
          </p:cNvPr>
          <p:cNvSpPr>
            <a:spLocks noGrp="1"/>
          </p:cNvSpPr>
          <p:nvPr>
            <p:ph type="sldNum" sz="quarter" idx="12"/>
          </p:nvPr>
        </p:nvSpPr>
        <p:spPr/>
        <p:txBody>
          <a:bodyPr/>
          <a:lstStyle/>
          <a:p>
            <a:fld id="{82E2D0A8-813B-417E-91A2-E472C812130E}" type="slidenum">
              <a:rPr lang="nb-NO" smtClean="0"/>
              <a:t>10</a:t>
            </a:fld>
            <a:endParaRPr lang="nb-NO"/>
          </a:p>
        </p:txBody>
      </p:sp>
      <p:sp>
        <p:nvSpPr>
          <p:cNvPr id="3" name="Title 2">
            <a:extLst>
              <a:ext uri="{FF2B5EF4-FFF2-40B4-BE49-F238E27FC236}">
                <a16:creationId xmlns:a16="http://schemas.microsoft.com/office/drawing/2014/main" id="{1A2DCA5C-7217-2144-DB1F-351272A46630}"/>
              </a:ext>
            </a:extLst>
          </p:cNvPr>
          <p:cNvSpPr>
            <a:spLocks noGrp="1"/>
          </p:cNvSpPr>
          <p:nvPr>
            <p:ph type="title"/>
          </p:nvPr>
        </p:nvSpPr>
        <p:spPr/>
        <p:txBody>
          <a:bodyPr/>
          <a:lstStyle/>
          <a:p>
            <a:r>
              <a:rPr lang="nb-NO" dirty="0"/>
              <a:t>Arealutvikling - tema</a:t>
            </a:r>
          </a:p>
        </p:txBody>
      </p:sp>
      <p:sp>
        <p:nvSpPr>
          <p:cNvPr id="9" name="Rectangle: Rounded Corners 8">
            <a:extLst>
              <a:ext uri="{FF2B5EF4-FFF2-40B4-BE49-F238E27FC236}">
                <a16:creationId xmlns:a16="http://schemas.microsoft.com/office/drawing/2014/main" id="{D8E0845C-62EF-CCF0-4C39-A56A1FD73FD6}"/>
              </a:ext>
            </a:extLst>
          </p:cNvPr>
          <p:cNvSpPr/>
          <p:nvPr/>
        </p:nvSpPr>
        <p:spPr>
          <a:xfrm>
            <a:off x="766799" y="1656504"/>
            <a:ext cx="2806532" cy="3971288"/>
          </a:xfrm>
          <a:prstGeom prst="roundRect">
            <a:avLst>
              <a:gd name="adj" fmla="val 1698"/>
            </a:avLst>
          </a:prstGeom>
          <a:solidFill>
            <a:schemeClr val="bg1">
              <a:lumMod val="95000"/>
            </a:schemeClr>
          </a:solidFill>
          <a:ln>
            <a:solidFill>
              <a:srgbClr val="8CAFB1"/>
            </a:solidFill>
          </a:ln>
        </p:spPr>
        <p:txBody>
          <a:bodyPr wrap="square" rtlCol="0">
            <a:noAutofit/>
          </a:bodyPr>
          <a:lstStyle/>
          <a:p>
            <a:endParaRPr lang="nb-NO" sz="1051" dirty="0">
              <a:solidFill>
                <a:schemeClr val="tx1"/>
              </a:solidFill>
            </a:endParaRPr>
          </a:p>
          <a:p>
            <a:pPr defTabSz="685800"/>
            <a:r>
              <a:rPr lang="nb-NO" sz="1051" dirty="0">
                <a:solidFill>
                  <a:schemeClr val="tx1"/>
                </a:solidFill>
              </a:rPr>
              <a:t>Arealutviklings</a:t>
            </a:r>
            <a:r>
              <a:rPr lang="nb-NO" sz="1051" dirty="0"/>
              <a:t>arbeidet er delt opp i </a:t>
            </a:r>
            <a:r>
              <a:rPr lang="nb-NO" sz="1051" dirty="0">
                <a:solidFill>
                  <a:schemeClr val="tx1"/>
                </a:solidFill>
              </a:rPr>
              <a:t>tematiske arbeidsprosesser</a:t>
            </a:r>
            <a:r>
              <a:rPr lang="nb-NO" sz="1051" dirty="0"/>
              <a:t> som sammen favner helheten.</a:t>
            </a:r>
          </a:p>
          <a:p>
            <a:pPr defTabSz="685800"/>
            <a:endParaRPr lang="nb-NO" sz="1051" dirty="0"/>
          </a:p>
          <a:p>
            <a:pPr defTabSz="685800"/>
            <a:r>
              <a:rPr lang="nb-NO" sz="1051" dirty="0"/>
              <a:t>De 9 temaene er arbeidet frem med utgangspunkt i det aktuelle underlaget fra Campusutviklingsplanen, med antatt behov for involvering i det videre arbeidet og innspill fra ledelsen.</a:t>
            </a:r>
          </a:p>
          <a:p>
            <a:pPr defTabSz="685800"/>
            <a:r>
              <a:rPr lang="nb-NO" sz="1051" dirty="0"/>
              <a:t>  </a:t>
            </a:r>
          </a:p>
          <a:p>
            <a:pPr defTabSz="685800"/>
            <a:r>
              <a:rPr lang="nb-NO" sz="1051" dirty="0"/>
              <a:t>Arbeidet med temaer vil være ulikt i omfang og kompleksitet. H</a:t>
            </a:r>
            <a:r>
              <a:rPr lang="nb-NO" sz="1051" dirty="0">
                <a:solidFill>
                  <a:schemeClr val="tx1"/>
                </a:solidFill>
              </a:rPr>
              <a:t>vert tema har </a:t>
            </a:r>
            <a:r>
              <a:rPr lang="nb-NO" sz="1051" dirty="0"/>
              <a:t>beslutningsbehov som setter ramme og retning for arbeidet.</a:t>
            </a:r>
          </a:p>
          <a:p>
            <a:pPr defTabSz="685800"/>
            <a:endParaRPr lang="nb-NO" sz="1051" dirty="0">
              <a:solidFill>
                <a:schemeClr val="tx1"/>
              </a:solidFill>
            </a:endParaRPr>
          </a:p>
          <a:p>
            <a:pPr defTabSz="685800"/>
            <a:r>
              <a:rPr lang="nb-NO" sz="1051" dirty="0"/>
              <a:t>Arbeidet starter med å avklare </a:t>
            </a:r>
            <a:r>
              <a:rPr lang="nb-NO" sz="1051"/>
              <a:t>målbildet</a:t>
            </a:r>
            <a:r>
              <a:rPr lang="nb-NO" sz="1051" dirty="0"/>
              <a:t> og gevinster, og slutter med arealkonspet som viser og tydeliggjør arealbruk og arealutvikling slik den skal gjennomføres for HIØ fremover.</a:t>
            </a:r>
            <a:endParaRPr lang="nb-NO" sz="1051" dirty="0">
              <a:solidFill>
                <a:schemeClr val="tx1"/>
              </a:solidFill>
            </a:endParaRPr>
          </a:p>
          <a:p>
            <a:pPr defTabSz="685800"/>
            <a:endParaRPr lang="nb-NO" sz="1051" dirty="0"/>
          </a:p>
          <a:p>
            <a:endParaRPr lang="nb-NO" sz="1051" dirty="0"/>
          </a:p>
          <a:p>
            <a:endParaRPr lang="nb-NO" sz="1051" dirty="0"/>
          </a:p>
          <a:p>
            <a:endParaRPr lang="nb-NO" sz="1051" dirty="0"/>
          </a:p>
          <a:p>
            <a:r>
              <a:rPr lang="nb-NO" sz="1051" dirty="0"/>
              <a:t>   </a:t>
            </a:r>
            <a:endParaRPr lang="nb-NO" sz="1051" dirty="0">
              <a:solidFill>
                <a:schemeClr val="tx1"/>
              </a:solidFill>
            </a:endParaRPr>
          </a:p>
          <a:p>
            <a:endParaRPr lang="nb-NO" sz="1051" dirty="0"/>
          </a:p>
        </p:txBody>
      </p:sp>
      <p:graphicFrame>
        <p:nvGraphicFramePr>
          <p:cNvPr id="2" name="Diagram 1">
            <a:extLst>
              <a:ext uri="{FF2B5EF4-FFF2-40B4-BE49-F238E27FC236}">
                <a16:creationId xmlns:a16="http://schemas.microsoft.com/office/drawing/2014/main" id="{802F0418-80C9-089A-7190-B2C88DD0982B}"/>
              </a:ext>
            </a:extLst>
          </p:cNvPr>
          <p:cNvGraphicFramePr/>
          <p:nvPr>
            <p:extLst>
              <p:ext uri="{D42A27DB-BD31-4B8C-83A1-F6EECF244321}">
                <p14:modId xmlns:p14="http://schemas.microsoft.com/office/powerpoint/2010/main" val="257354342"/>
              </p:ext>
            </p:extLst>
          </p:nvPr>
        </p:nvGraphicFramePr>
        <p:xfrm>
          <a:off x="4622013" y="1855832"/>
          <a:ext cx="6534951" cy="3590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Group 3">
            <a:extLst>
              <a:ext uri="{FF2B5EF4-FFF2-40B4-BE49-F238E27FC236}">
                <a16:creationId xmlns:a16="http://schemas.microsoft.com/office/drawing/2014/main" id="{6F9682BB-D837-FED1-75AF-8EFBD099E23E}"/>
              </a:ext>
            </a:extLst>
          </p:cNvPr>
          <p:cNvGrpSpPr/>
          <p:nvPr/>
        </p:nvGrpSpPr>
        <p:grpSpPr>
          <a:xfrm>
            <a:off x="9206556" y="75153"/>
            <a:ext cx="2974542" cy="951637"/>
            <a:chOff x="9206556" y="75153"/>
            <a:chExt cx="2974542" cy="951637"/>
          </a:xfrm>
        </p:grpSpPr>
        <p:sp>
          <p:nvSpPr>
            <p:cNvPr id="5" name="Rectangle 4">
              <a:extLst>
                <a:ext uri="{FF2B5EF4-FFF2-40B4-BE49-F238E27FC236}">
                  <a16:creationId xmlns:a16="http://schemas.microsoft.com/office/drawing/2014/main" id="{F1F40221-9472-9B89-7399-7A2E277C5F96}"/>
                </a:ext>
              </a:extLst>
            </p:cNvPr>
            <p:cNvSpPr/>
            <p:nvPr/>
          </p:nvSpPr>
          <p:spPr>
            <a:xfrm>
              <a:off x="9764486" y="185057"/>
              <a:ext cx="2231571" cy="841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lnSpc>
                  <a:spcPct val="110000"/>
                </a:lnSpc>
                <a:spcBef>
                  <a:spcPts val="1000"/>
                </a:spcBef>
                <a:spcAft>
                  <a:spcPts val="200"/>
                </a:spcAft>
              </a:pPr>
              <a:endParaRPr lang="nb-NO" sz="1500" spc="40" dirty="0">
                <a:solidFill>
                  <a:schemeClr val="tx1"/>
                </a:solidFill>
              </a:endParaRPr>
            </a:p>
          </p:txBody>
        </p:sp>
        <p:pic>
          <p:nvPicPr>
            <p:cNvPr id="7" name="Bilde 22">
              <a:extLst>
                <a:ext uri="{FF2B5EF4-FFF2-40B4-BE49-F238E27FC236}">
                  <a16:creationId xmlns:a16="http://schemas.microsoft.com/office/drawing/2014/main" id="{0EC8902D-0DD2-E2F1-697F-F8B9163072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38034" y="116060"/>
              <a:ext cx="1643064" cy="453192"/>
            </a:xfrm>
            <a:prstGeom prst="rect">
              <a:avLst/>
            </a:prstGeom>
          </p:spPr>
        </p:pic>
        <p:pic>
          <p:nvPicPr>
            <p:cNvPr id="8" name="Picture 7" descr="A black background with words&#10;&#10;AI-generated content may be incorrect.">
              <a:extLst>
                <a:ext uri="{FF2B5EF4-FFF2-40B4-BE49-F238E27FC236}">
                  <a16:creationId xmlns:a16="http://schemas.microsoft.com/office/drawing/2014/main" id="{0CFD57F3-E0AD-926A-5522-06055BCF0AE4}"/>
                </a:ext>
              </a:extLst>
            </p:cNvPr>
            <p:cNvPicPr>
              <a:picLocks noChangeAspect="1"/>
            </p:cNvPicPr>
            <p:nvPr/>
          </p:nvPicPr>
          <p:blipFill>
            <a:blip r:embed="rId8"/>
            <a:stretch>
              <a:fillRect/>
            </a:stretch>
          </p:blipFill>
          <p:spPr>
            <a:xfrm>
              <a:off x="9206556" y="75153"/>
              <a:ext cx="1331478" cy="580846"/>
            </a:xfrm>
            <a:prstGeom prst="rect">
              <a:avLst/>
            </a:prstGeom>
          </p:spPr>
        </p:pic>
      </p:grpSp>
      <p:sp>
        <p:nvSpPr>
          <p:cNvPr id="10" name="Rectangle 9">
            <a:extLst>
              <a:ext uri="{FF2B5EF4-FFF2-40B4-BE49-F238E27FC236}">
                <a16:creationId xmlns:a16="http://schemas.microsoft.com/office/drawing/2014/main" id="{FC875781-C9B9-3D43-321F-5657D0A94547}"/>
              </a:ext>
            </a:extLst>
          </p:cNvPr>
          <p:cNvSpPr/>
          <p:nvPr/>
        </p:nvSpPr>
        <p:spPr>
          <a:xfrm>
            <a:off x="4622013" y="5446042"/>
            <a:ext cx="6534951" cy="114426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OBS: </a:t>
            </a:r>
            <a:r>
              <a:rPr lang="nb-NO" dirty="0" err="1"/>
              <a:t>HiØ</a:t>
            </a:r>
            <a:r>
              <a:rPr lang="nb-NO" dirty="0"/>
              <a:t> har bedt prosjektet ha fokus på gevinster knyttet til studentareal og samspill mellom studenter-ansatte. De ulike temaene over vil berøres, men ønsket fokus vil prioritert – og mindre lineært enn i denne beskrivelsen.</a:t>
            </a:r>
          </a:p>
        </p:txBody>
      </p:sp>
    </p:spTree>
    <p:extLst>
      <p:ext uri="{BB962C8B-B14F-4D97-AF65-F5344CB8AC3E}">
        <p14:creationId xmlns:p14="http://schemas.microsoft.com/office/powerpoint/2010/main" val="1548813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48FE8E9-B169-B20B-054E-1AC6BE979CA6}"/>
              </a:ext>
            </a:extLst>
          </p:cNvPr>
          <p:cNvSpPr>
            <a:spLocks noGrp="1"/>
          </p:cNvSpPr>
          <p:nvPr>
            <p:ph type="sldNum" sz="quarter" idx="12"/>
          </p:nvPr>
        </p:nvSpPr>
        <p:spPr/>
        <p:txBody>
          <a:bodyPr/>
          <a:lstStyle/>
          <a:p>
            <a:fld id="{82E2D0A8-813B-417E-91A2-E472C812130E}" type="slidenum">
              <a:rPr lang="nb-NO" smtClean="0"/>
              <a:t>11</a:t>
            </a:fld>
            <a:endParaRPr lang="nb-NO"/>
          </a:p>
        </p:txBody>
      </p:sp>
      <p:sp>
        <p:nvSpPr>
          <p:cNvPr id="4" name="Title 3">
            <a:extLst>
              <a:ext uri="{FF2B5EF4-FFF2-40B4-BE49-F238E27FC236}">
                <a16:creationId xmlns:a16="http://schemas.microsoft.com/office/drawing/2014/main" id="{021BB4DD-7793-1641-1457-50EA0FB067E1}"/>
              </a:ext>
            </a:extLst>
          </p:cNvPr>
          <p:cNvSpPr>
            <a:spLocks noGrp="1"/>
          </p:cNvSpPr>
          <p:nvPr>
            <p:ph type="title"/>
          </p:nvPr>
        </p:nvSpPr>
        <p:spPr/>
        <p:txBody>
          <a:bodyPr/>
          <a:lstStyle/>
          <a:p>
            <a:r>
              <a:rPr lang="nb-NO" dirty="0"/>
              <a:t>Tematisk oppbygning av prosess</a:t>
            </a:r>
          </a:p>
        </p:txBody>
      </p:sp>
      <p:pic>
        <p:nvPicPr>
          <p:cNvPr id="35" name="Picture 34">
            <a:extLst>
              <a:ext uri="{FF2B5EF4-FFF2-40B4-BE49-F238E27FC236}">
                <a16:creationId xmlns:a16="http://schemas.microsoft.com/office/drawing/2014/main" id="{1F740788-10AB-6D3D-B44C-E5EA266DD4E6}"/>
              </a:ext>
            </a:extLst>
          </p:cNvPr>
          <p:cNvPicPr>
            <a:picLocks noChangeAspect="1"/>
          </p:cNvPicPr>
          <p:nvPr/>
        </p:nvPicPr>
        <p:blipFill>
          <a:blip r:embed="rId2"/>
          <a:stretch>
            <a:fillRect/>
          </a:stretch>
        </p:blipFill>
        <p:spPr>
          <a:xfrm>
            <a:off x="3357240" y="1836751"/>
            <a:ext cx="8852736" cy="3275937"/>
          </a:xfrm>
          <a:prstGeom prst="rect">
            <a:avLst/>
          </a:prstGeom>
        </p:spPr>
      </p:pic>
      <p:sp>
        <p:nvSpPr>
          <p:cNvPr id="36" name="Rectangle: Rounded Corners 35">
            <a:extLst>
              <a:ext uri="{FF2B5EF4-FFF2-40B4-BE49-F238E27FC236}">
                <a16:creationId xmlns:a16="http://schemas.microsoft.com/office/drawing/2014/main" id="{4076ED4A-8A52-64DB-1187-E13EAE343AFD}"/>
              </a:ext>
            </a:extLst>
          </p:cNvPr>
          <p:cNvSpPr>
            <a:spLocks/>
          </p:cNvSpPr>
          <p:nvPr/>
        </p:nvSpPr>
        <p:spPr>
          <a:xfrm>
            <a:off x="582084" y="2054663"/>
            <a:ext cx="2822623" cy="2748673"/>
          </a:xfrm>
          <a:prstGeom prst="roundRect">
            <a:avLst>
              <a:gd name="adj" fmla="val 1698"/>
            </a:avLst>
          </a:prstGeom>
          <a:solidFill>
            <a:schemeClr val="bg1">
              <a:lumMod val="95000"/>
            </a:schemeClr>
          </a:solidFill>
          <a:ln>
            <a:solidFill>
              <a:srgbClr val="8CAFB1"/>
            </a:solidFill>
          </a:ln>
        </p:spPr>
        <p:txBody>
          <a:bodyPr wrap="square" rtlCol="0">
            <a:noAutofit/>
          </a:bodyPr>
          <a:lstStyle/>
          <a:p>
            <a:endParaRPr lang="nb-NO" sz="1051" dirty="0">
              <a:solidFill>
                <a:schemeClr val="tx1"/>
              </a:solidFill>
            </a:endParaRPr>
          </a:p>
          <a:p>
            <a:r>
              <a:rPr lang="nb-NO" sz="1051" dirty="0">
                <a:solidFill>
                  <a:schemeClr val="tx1"/>
                </a:solidFill>
              </a:rPr>
              <a:t>Hvert tema utforskes både med et ben innenfor bygning og infrastruktur hvor muligheter og begrensinger undersøkes, og inn mot bruk. </a:t>
            </a:r>
            <a:r>
              <a:rPr lang="nb-NO" sz="1051" dirty="0"/>
              <a:t>I en prosess kan det derfor i forhold til bruk oppstå behov for at </a:t>
            </a:r>
            <a:r>
              <a:rPr lang="nb-NO" sz="1051" dirty="0" err="1"/>
              <a:t>HiØ</a:t>
            </a:r>
            <a:r>
              <a:rPr lang="nb-NO" sz="1051" dirty="0"/>
              <a:t> setter i gang egne prosesser som må håndteres.</a:t>
            </a:r>
          </a:p>
          <a:p>
            <a:endParaRPr lang="nb-NO" sz="1051" dirty="0"/>
          </a:p>
          <a:p>
            <a:r>
              <a:rPr lang="nb-NO" sz="1051" dirty="0">
                <a:solidFill>
                  <a:schemeClr val="tx1"/>
                </a:solidFill>
              </a:rPr>
              <a:t>I </a:t>
            </a:r>
            <a:r>
              <a:rPr lang="nb-NO" sz="1051" dirty="0"/>
              <a:t>slutten av hvert tema vil det være et beslutningsbehov som setter ramme og retning for arbeidet med neste tematikk</a:t>
            </a:r>
            <a:endParaRPr lang="nb-NO" sz="1051" dirty="0">
              <a:solidFill>
                <a:schemeClr val="tx1"/>
              </a:solidFill>
            </a:endParaRPr>
          </a:p>
        </p:txBody>
      </p:sp>
      <p:grpSp>
        <p:nvGrpSpPr>
          <p:cNvPr id="5" name="Group 4">
            <a:extLst>
              <a:ext uri="{FF2B5EF4-FFF2-40B4-BE49-F238E27FC236}">
                <a16:creationId xmlns:a16="http://schemas.microsoft.com/office/drawing/2014/main" id="{6DF34E67-E3C5-754C-B4D1-2E322D855517}"/>
              </a:ext>
            </a:extLst>
          </p:cNvPr>
          <p:cNvGrpSpPr/>
          <p:nvPr/>
        </p:nvGrpSpPr>
        <p:grpSpPr>
          <a:xfrm>
            <a:off x="9206556" y="75153"/>
            <a:ext cx="2974542" cy="951637"/>
            <a:chOff x="9206556" y="75153"/>
            <a:chExt cx="2974542" cy="951637"/>
          </a:xfrm>
        </p:grpSpPr>
        <p:sp>
          <p:nvSpPr>
            <p:cNvPr id="7" name="Rectangle 6">
              <a:extLst>
                <a:ext uri="{FF2B5EF4-FFF2-40B4-BE49-F238E27FC236}">
                  <a16:creationId xmlns:a16="http://schemas.microsoft.com/office/drawing/2014/main" id="{E8B61B54-1191-9EB0-10D1-BCD1ACCF911F}"/>
                </a:ext>
              </a:extLst>
            </p:cNvPr>
            <p:cNvSpPr/>
            <p:nvPr/>
          </p:nvSpPr>
          <p:spPr>
            <a:xfrm>
              <a:off x="9764486" y="185057"/>
              <a:ext cx="2231571" cy="841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lnSpc>
                  <a:spcPct val="110000"/>
                </a:lnSpc>
                <a:spcBef>
                  <a:spcPts val="1000"/>
                </a:spcBef>
                <a:spcAft>
                  <a:spcPts val="200"/>
                </a:spcAft>
              </a:pPr>
              <a:endParaRPr lang="nb-NO" sz="1500" spc="40" dirty="0">
                <a:solidFill>
                  <a:schemeClr val="tx1"/>
                </a:solidFill>
              </a:endParaRPr>
            </a:p>
          </p:txBody>
        </p:sp>
        <p:pic>
          <p:nvPicPr>
            <p:cNvPr id="9" name="Bilde 22">
              <a:extLst>
                <a:ext uri="{FF2B5EF4-FFF2-40B4-BE49-F238E27FC236}">
                  <a16:creationId xmlns:a16="http://schemas.microsoft.com/office/drawing/2014/main" id="{6B38743D-DAB7-012E-4600-3C0A6E4B8C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8034" y="116060"/>
              <a:ext cx="1643064" cy="453192"/>
            </a:xfrm>
            <a:prstGeom prst="rect">
              <a:avLst/>
            </a:prstGeom>
          </p:spPr>
        </p:pic>
        <p:pic>
          <p:nvPicPr>
            <p:cNvPr id="10" name="Picture 9" descr="A black background with words&#10;&#10;AI-generated content may be incorrect.">
              <a:extLst>
                <a:ext uri="{FF2B5EF4-FFF2-40B4-BE49-F238E27FC236}">
                  <a16:creationId xmlns:a16="http://schemas.microsoft.com/office/drawing/2014/main" id="{576D28F6-AF71-733B-FC95-1EA27538D312}"/>
                </a:ext>
              </a:extLst>
            </p:cNvPr>
            <p:cNvPicPr>
              <a:picLocks noChangeAspect="1"/>
            </p:cNvPicPr>
            <p:nvPr/>
          </p:nvPicPr>
          <p:blipFill>
            <a:blip r:embed="rId4"/>
            <a:stretch>
              <a:fillRect/>
            </a:stretch>
          </p:blipFill>
          <p:spPr>
            <a:xfrm>
              <a:off x="9206556" y="75153"/>
              <a:ext cx="1331478" cy="580846"/>
            </a:xfrm>
            <a:prstGeom prst="rect">
              <a:avLst/>
            </a:prstGeom>
          </p:spPr>
        </p:pic>
      </p:grpSp>
    </p:spTree>
    <p:extLst>
      <p:ext uri="{BB962C8B-B14F-4D97-AF65-F5344CB8AC3E}">
        <p14:creationId xmlns:p14="http://schemas.microsoft.com/office/powerpoint/2010/main" val="2990945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8542AACB-9388-501E-CD11-AED510AF94A6}"/>
              </a:ext>
            </a:extLst>
          </p:cNvPr>
          <p:cNvSpPr>
            <a:spLocks/>
          </p:cNvSpPr>
          <p:nvPr/>
        </p:nvSpPr>
        <p:spPr>
          <a:xfrm>
            <a:off x="313899" y="1691804"/>
            <a:ext cx="2822623" cy="3509076"/>
          </a:xfrm>
          <a:prstGeom prst="roundRect">
            <a:avLst>
              <a:gd name="adj" fmla="val 3106"/>
            </a:avLst>
          </a:prstGeom>
          <a:solidFill>
            <a:schemeClr val="bg1">
              <a:lumMod val="95000"/>
            </a:schemeClr>
          </a:solidFill>
          <a:ln>
            <a:solidFill>
              <a:srgbClr val="8CAFB1"/>
            </a:solidFill>
          </a:ln>
        </p:spPr>
        <p:txBody>
          <a:bodyPr wrap="square" rtlCol="0">
            <a:noAutofit/>
          </a:bodyPr>
          <a:lstStyle/>
          <a:p>
            <a:r>
              <a:rPr lang="nb-NO" sz="1050" dirty="0"/>
              <a:t>Høgskolen håndter og eier de interne prosessene og virksomhetsutviklingen som det er behov for.</a:t>
            </a:r>
            <a:endParaRPr lang="nb-NO" sz="1050" dirty="0">
              <a:cs typeface="Calibri" panose="020F0502020204030204" pitchFamily="34" charset="0"/>
            </a:endParaRPr>
          </a:p>
          <a:p>
            <a:endParaRPr lang="nb-NO" sz="1050" dirty="0">
              <a:cs typeface="Calibri" panose="020F0502020204030204" pitchFamily="34" charset="0"/>
            </a:endParaRPr>
          </a:p>
          <a:p>
            <a:r>
              <a:rPr lang="nb-NO" sz="1050" dirty="0">
                <a:cs typeface="Calibri" panose="020F0502020204030204" pitchFamily="34" charset="0"/>
              </a:rPr>
              <a:t>Virksomhetsutvikling og arealutvikling skal jobbe sammen integrert, og i samspill håndtere prinsipielle spørsmål, strukturelle grep og se konsekvenser og løsninger.  </a:t>
            </a:r>
          </a:p>
          <a:p>
            <a:endParaRPr lang="nb-NO" sz="1050" dirty="0">
              <a:cs typeface="Calibri" panose="020F0502020204030204" pitchFamily="34" charset="0"/>
            </a:endParaRPr>
          </a:p>
          <a:p>
            <a:r>
              <a:rPr lang="nb-NO" sz="1050" dirty="0">
                <a:cs typeface="Calibri" panose="020F0502020204030204" pitchFamily="34" charset="0"/>
              </a:rPr>
              <a:t>Planen legger opp til beslutnings-punkter mellom hvert tema som er viktig for det videre forløpet.</a:t>
            </a:r>
          </a:p>
          <a:p>
            <a:endParaRPr lang="nb-NO" sz="1050" dirty="0">
              <a:cs typeface="Calibri" panose="020F0502020204030204" pitchFamily="34" charset="0"/>
            </a:endParaRPr>
          </a:p>
          <a:p>
            <a:r>
              <a:rPr lang="nb-NO" sz="1050" dirty="0"/>
              <a:t>I forkant av prosessen jobbes det med virksomhetens og prosjektets </a:t>
            </a:r>
            <a:r>
              <a:rPr lang="nb-NO" sz="1050" dirty="0" err="1"/>
              <a:t>målbilde</a:t>
            </a:r>
            <a:r>
              <a:rPr lang="nb-NO" sz="1050" dirty="0"/>
              <a:t> og gevinster, og i etterkant jobbes det med å lande og beslutte et helhetlig arealkonsept med delkonsepter.</a:t>
            </a:r>
          </a:p>
          <a:p>
            <a:endParaRPr lang="nb-NO" sz="1051" dirty="0"/>
          </a:p>
          <a:p>
            <a:endParaRPr lang="nb-NO" sz="1051" dirty="0"/>
          </a:p>
        </p:txBody>
      </p:sp>
      <p:sp>
        <p:nvSpPr>
          <p:cNvPr id="6" name="Slide Number Placeholder 5">
            <a:extLst>
              <a:ext uri="{FF2B5EF4-FFF2-40B4-BE49-F238E27FC236}">
                <a16:creationId xmlns:a16="http://schemas.microsoft.com/office/drawing/2014/main" id="{3B16BD56-C883-0414-A163-CF130ADC64BE}"/>
              </a:ext>
            </a:extLst>
          </p:cNvPr>
          <p:cNvSpPr>
            <a:spLocks noGrp="1"/>
          </p:cNvSpPr>
          <p:nvPr>
            <p:ph type="sldNum" sz="quarter" idx="12"/>
          </p:nvPr>
        </p:nvSpPr>
        <p:spPr/>
        <p:txBody>
          <a:bodyPr/>
          <a:lstStyle/>
          <a:p>
            <a:fld id="{82E2D0A8-813B-417E-91A2-E472C812130E}" type="slidenum">
              <a:rPr lang="nb-NO" smtClean="0"/>
              <a:t>12</a:t>
            </a:fld>
            <a:endParaRPr lang="nb-NO"/>
          </a:p>
        </p:txBody>
      </p:sp>
      <p:sp>
        <p:nvSpPr>
          <p:cNvPr id="10" name="Title 9">
            <a:extLst>
              <a:ext uri="{FF2B5EF4-FFF2-40B4-BE49-F238E27FC236}">
                <a16:creationId xmlns:a16="http://schemas.microsoft.com/office/drawing/2014/main" id="{DF9077FE-F3D9-55AB-61C5-7990CA303A0C}"/>
              </a:ext>
            </a:extLst>
          </p:cNvPr>
          <p:cNvSpPr>
            <a:spLocks noGrp="1"/>
          </p:cNvSpPr>
          <p:nvPr>
            <p:ph type="title"/>
          </p:nvPr>
        </p:nvSpPr>
        <p:spPr/>
        <p:txBody>
          <a:bodyPr/>
          <a:lstStyle/>
          <a:p>
            <a:r>
              <a:rPr lang="nb-NO" dirty="0"/>
              <a:t>Prosessplan</a:t>
            </a:r>
          </a:p>
        </p:txBody>
      </p:sp>
      <p:pic>
        <p:nvPicPr>
          <p:cNvPr id="7" name="Picture 6">
            <a:extLst>
              <a:ext uri="{FF2B5EF4-FFF2-40B4-BE49-F238E27FC236}">
                <a16:creationId xmlns:a16="http://schemas.microsoft.com/office/drawing/2014/main" id="{B71D7938-DC36-AE1D-F8F8-CEC182759D2F}"/>
              </a:ext>
            </a:extLst>
          </p:cNvPr>
          <p:cNvPicPr>
            <a:picLocks noChangeAspect="1"/>
          </p:cNvPicPr>
          <p:nvPr/>
        </p:nvPicPr>
        <p:blipFill>
          <a:blip r:embed="rId2"/>
          <a:stretch>
            <a:fillRect/>
          </a:stretch>
        </p:blipFill>
        <p:spPr>
          <a:xfrm>
            <a:off x="3136522" y="1271952"/>
            <a:ext cx="8946878" cy="4010306"/>
          </a:xfrm>
          <a:prstGeom prst="rect">
            <a:avLst/>
          </a:prstGeom>
        </p:spPr>
      </p:pic>
      <p:sp>
        <p:nvSpPr>
          <p:cNvPr id="8" name="TextBox 7">
            <a:extLst>
              <a:ext uri="{FF2B5EF4-FFF2-40B4-BE49-F238E27FC236}">
                <a16:creationId xmlns:a16="http://schemas.microsoft.com/office/drawing/2014/main" id="{EA3AB2E3-141B-BAC9-2DD4-158C6A215EB0}"/>
              </a:ext>
            </a:extLst>
          </p:cNvPr>
          <p:cNvSpPr txBox="1"/>
          <p:nvPr/>
        </p:nvSpPr>
        <p:spPr>
          <a:xfrm>
            <a:off x="3532580" y="5108547"/>
            <a:ext cx="3326232" cy="92333"/>
          </a:xfrm>
          <a:prstGeom prst="rect">
            <a:avLst/>
          </a:prstGeom>
          <a:noFill/>
        </p:spPr>
        <p:txBody>
          <a:bodyPr wrap="none" lIns="0" tIns="0" rIns="0" bIns="0" rtlCol="0">
            <a:spAutoFit/>
          </a:bodyPr>
          <a:lstStyle/>
          <a:p>
            <a:pPr algn="l">
              <a:spcAft>
                <a:spcPts val="200"/>
              </a:spcAft>
            </a:pPr>
            <a:r>
              <a:rPr lang="nb-NO" sz="600" dirty="0"/>
              <a:t>* En mere detaljert prosessplan finnes i dokumentet </a:t>
            </a:r>
            <a:r>
              <a:rPr lang="nb-NO" sz="600" i="1" dirty="0"/>
              <a:t>Prosessplan.- struktur på forløp </a:t>
            </a:r>
          </a:p>
        </p:txBody>
      </p:sp>
      <p:grpSp>
        <p:nvGrpSpPr>
          <p:cNvPr id="2" name="Group 1">
            <a:extLst>
              <a:ext uri="{FF2B5EF4-FFF2-40B4-BE49-F238E27FC236}">
                <a16:creationId xmlns:a16="http://schemas.microsoft.com/office/drawing/2014/main" id="{0CA5979C-4CC1-B97D-FFFA-F39414367F2E}"/>
              </a:ext>
            </a:extLst>
          </p:cNvPr>
          <p:cNvGrpSpPr/>
          <p:nvPr/>
        </p:nvGrpSpPr>
        <p:grpSpPr>
          <a:xfrm>
            <a:off x="9206556" y="75153"/>
            <a:ext cx="2974542" cy="951637"/>
            <a:chOff x="9206556" y="75153"/>
            <a:chExt cx="2974542" cy="951637"/>
          </a:xfrm>
        </p:grpSpPr>
        <p:sp>
          <p:nvSpPr>
            <p:cNvPr id="3" name="Rectangle 2">
              <a:extLst>
                <a:ext uri="{FF2B5EF4-FFF2-40B4-BE49-F238E27FC236}">
                  <a16:creationId xmlns:a16="http://schemas.microsoft.com/office/drawing/2014/main" id="{B72FC353-11C6-2FBF-B2ED-9A1B4CD2DBBC}"/>
                </a:ext>
              </a:extLst>
            </p:cNvPr>
            <p:cNvSpPr/>
            <p:nvPr/>
          </p:nvSpPr>
          <p:spPr>
            <a:xfrm>
              <a:off x="9764486" y="185057"/>
              <a:ext cx="2231571" cy="841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lnSpc>
                  <a:spcPct val="110000"/>
                </a:lnSpc>
                <a:spcBef>
                  <a:spcPts val="1000"/>
                </a:spcBef>
                <a:spcAft>
                  <a:spcPts val="200"/>
                </a:spcAft>
              </a:pPr>
              <a:endParaRPr lang="nb-NO" sz="1500" spc="40" dirty="0">
                <a:solidFill>
                  <a:schemeClr val="tx1"/>
                </a:solidFill>
              </a:endParaRPr>
            </a:p>
          </p:txBody>
        </p:sp>
        <p:pic>
          <p:nvPicPr>
            <p:cNvPr id="4" name="Bilde 22">
              <a:extLst>
                <a:ext uri="{FF2B5EF4-FFF2-40B4-BE49-F238E27FC236}">
                  <a16:creationId xmlns:a16="http://schemas.microsoft.com/office/drawing/2014/main" id="{4D537935-DD2B-351B-BF15-A7C467CDB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8034" y="116060"/>
              <a:ext cx="1643064" cy="453192"/>
            </a:xfrm>
            <a:prstGeom prst="rect">
              <a:avLst/>
            </a:prstGeom>
          </p:spPr>
        </p:pic>
        <p:pic>
          <p:nvPicPr>
            <p:cNvPr id="5" name="Picture 4" descr="A black background with words&#10;&#10;AI-generated content may be incorrect.">
              <a:extLst>
                <a:ext uri="{FF2B5EF4-FFF2-40B4-BE49-F238E27FC236}">
                  <a16:creationId xmlns:a16="http://schemas.microsoft.com/office/drawing/2014/main" id="{B3EAF4C6-DDE4-FBEB-24E9-DC1B10888F6B}"/>
                </a:ext>
              </a:extLst>
            </p:cNvPr>
            <p:cNvPicPr>
              <a:picLocks noChangeAspect="1"/>
            </p:cNvPicPr>
            <p:nvPr/>
          </p:nvPicPr>
          <p:blipFill>
            <a:blip r:embed="rId4"/>
            <a:stretch>
              <a:fillRect/>
            </a:stretch>
          </p:blipFill>
          <p:spPr>
            <a:xfrm>
              <a:off x="9206556" y="75153"/>
              <a:ext cx="1331478" cy="580846"/>
            </a:xfrm>
            <a:prstGeom prst="rect">
              <a:avLst/>
            </a:prstGeom>
          </p:spPr>
        </p:pic>
      </p:grpSp>
      <p:sp>
        <p:nvSpPr>
          <p:cNvPr id="11" name="Rectangle 10">
            <a:extLst>
              <a:ext uri="{FF2B5EF4-FFF2-40B4-BE49-F238E27FC236}">
                <a16:creationId xmlns:a16="http://schemas.microsoft.com/office/drawing/2014/main" id="{C9FBA4F3-E18A-9D20-6CE9-F2060894B4C6}"/>
              </a:ext>
            </a:extLst>
          </p:cNvPr>
          <p:cNvSpPr/>
          <p:nvPr/>
        </p:nvSpPr>
        <p:spPr>
          <a:xfrm>
            <a:off x="4622013" y="5446042"/>
            <a:ext cx="6534951" cy="114426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OBS: Denne avviker noe fra prosessplan presentert for HLG og prosjektledelsen nov/des 2025.</a:t>
            </a:r>
          </a:p>
        </p:txBody>
      </p:sp>
    </p:spTree>
    <p:extLst>
      <p:ext uri="{BB962C8B-B14F-4D97-AF65-F5344CB8AC3E}">
        <p14:creationId xmlns:p14="http://schemas.microsoft.com/office/powerpoint/2010/main" val="372957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HAPE_LOCKS" val="4"/>
</p:tagLst>
</file>

<file path=ppt/theme/theme1.xml><?xml version="1.0" encoding="utf-8"?>
<a:theme xmlns:a="http://schemas.openxmlformats.org/drawingml/2006/main" name="Statsbygg_PPT_16_9_mal_NY">
  <a:themeElements>
    <a:clrScheme name="Statsbygg">
      <a:dk1>
        <a:srgbClr val="000000"/>
      </a:dk1>
      <a:lt1>
        <a:srgbClr val="FFFFFF"/>
      </a:lt1>
      <a:dk2>
        <a:srgbClr val="997411"/>
      </a:dk2>
      <a:lt2>
        <a:srgbClr val="F4F0E5"/>
      </a:lt2>
      <a:accent1>
        <a:srgbClr val="147E87"/>
      </a:accent1>
      <a:accent2>
        <a:srgbClr val="88C9D0"/>
      </a:accent2>
      <a:accent3>
        <a:srgbClr val="FFE500"/>
      </a:accent3>
      <a:accent4>
        <a:srgbClr val="F8B100"/>
      </a:accent4>
      <a:accent5>
        <a:srgbClr val="CF4F12"/>
      </a:accent5>
      <a:accent6>
        <a:srgbClr val="9C286D"/>
      </a:accent6>
      <a:hlink>
        <a:srgbClr val="147E88"/>
      </a:hlink>
      <a:folHlink>
        <a:srgbClr val="5B9424"/>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err="1" smtClean="0"/>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tatsbygg_PPT_16_9_mal_NY v13.pptx" id="{F6FA9D3F-6CF6-134F-99E5-A4E350E713DC}" vid="{4B9AA4D2-FE94-5B4A-A4FB-445B5B136CA9}"/>
    </a:ext>
  </a:extLst>
</a:theme>
</file>

<file path=ppt/theme/theme2.xml><?xml version="1.0" encoding="utf-8"?>
<a:theme xmlns:a="http://schemas.openxmlformats.org/drawingml/2006/main" name="Asplan Viak">
  <a:themeElements>
    <a:clrScheme name="Asplan Viak">
      <a:dk1>
        <a:srgbClr val="000000"/>
      </a:dk1>
      <a:lt1>
        <a:srgbClr val="FFFFFF"/>
      </a:lt1>
      <a:dk2>
        <a:srgbClr val="1D3C34"/>
      </a:dk2>
      <a:lt2>
        <a:srgbClr val="F6F8F1"/>
      </a:lt2>
      <a:accent1>
        <a:srgbClr val="B7DC8F"/>
      </a:accent1>
      <a:accent2>
        <a:srgbClr val="1D3C34"/>
      </a:accent2>
      <a:accent3>
        <a:srgbClr val="48A23F"/>
      </a:accent3>
      <a:accent4>
        <a:srgbClr val="D3D9D2"/>
      </a:accent4>
      <a:accent5>
        <a:srgbClr val="DEEAD6"/>
      </a:accent5>
      <a:accent6>
        <a:srgbClr val="FFC358"/>
      </a:accent6>
      <a:hlink>
        <a:srgbClr val="48A23F"/>
      </a:hlink>
      <a:folHlink>
        <a:srgbClr val="4D4D4D"/>
      </a:folHlink>
    </a:clrScheme>
    <a:fontScheme name="Avenir Next LT Pro">
      <a:majorFont>
        <a:latin typeface="Avenir Next LT Pro"/>
        <a:ea typeface=""/>
        <a:cs typeface=""/>
      </a:majorFont>
      <a:minorFont>
        <a:latin typeface="Avenir Next LT Pro"/>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vartalsrapport_Birgits-edit" id="{A55918A3-FAD3-1249-84C8-A136E78898B6}" vid="{4BB66AE8-0BC5-F741-A7DC-110CF70C50E0}"/>
    </a:ext>
  </a:extLst>
</a:theme>
</file>

<file path=ppt/theme/theme3.xml><?xml version="1.0" encoding="utf-8"?>
<a:theme xmlns:a="http://schemas.openxmlformats.org/drawingml/2006/main" name="Office Theme">
  <a:themeElements>
    <a:clrScheme name="AFRY_colors">
      <a:dk1>
        <a:srgbClr val="000000"/>
      </a:dk1>
      <a:lt1>
        <a:srgbClr val="FFFFFF"/>
      </a:lt1>
      <a:dk2>
        <a:srgbClr val="505050"/>
      </a:dk2>
      <a:lt2>
        <a:srgbClr val="D0D0D0"/>
      </a:lt2>
      <a:accent1>
        <a:srgbClr val="E9E6E0"/>
      </a:accent1>
      <a:accent2>
        <a:srgbClr val="504030"/>
      </a:accent2>
      <a:accent3>
        <a:srgbClr val="405070"/>
      </a:accent3>
      <a:accent4>
        <a:srgbClr val="405040"/>
      </a:accent4>
      <a:accent5>
        <a:srgbClr val="F3FFAF"/>
      </a:accent5>
      <a:accent6>
        <a:srgbClr val="F8F8F8"/>
      </a:accent6>
      <a:hlink>
        <a:srgbClr val="7E7E7E"/>
      </a:hlink>
      <a:folHlink>
        <a:srgbClr val="F3FFAF"/>
      </a:folHlink>
    </a:clrScheme>
    <a:fontScheme name="ÅF_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AFRY_colors">
      <a:dk1>
        <a:srgbClr val="000000"/>
      </a:dk1>
      <a:lt1>
        <a:srgbClr val="FFFFFF"/>
      </a:lt1>
      <a:dk2>
        <a:srgbClr val="505050"/>
      </a:dk2>
      <a:lt2>
        <a:srgbClr val="D0D0D0"/>
      </a:lt2>
      <a:accent1>
        <a:srgbClr val="E9E6E0"/>
      </a:accent1>
      <a:accent2>
        <a:srgbClr val="504030"/>
      </a:accent2>
      <a:accent3>
        <a:srgbClr val="405070"/>
      </a:accent3>
      <a:accent4>
        <a:srgbClr val="405040"/>
      </a:accent4>
      <a:accent5>
        <a:srgbClr val="F3FFAF"/>
      </a:accent5>
      <a:accent6>
        <a:srgbClr val="F8F8F8"/>
      </a:accent6>
      <a:hlink>
        <a:srgbClr val="7E7E7E"/>
      </a:hlink>
      <a:folHlink>
        <a:srgbClr val="F3FFAF"/>
      </a:folHlink>
    </a:clrScheme>
    <a:fontScheme name="ÅF_Color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Møteinnkalling" ma:contentTypeID="0x010100BB7B3C87742A69499C00906994549296005E284117F48EDF40A27F4E5176E14BFE" ma:contentTypeVersion="10" ma:contentTypeDescription="SB Møteinnkalling" ma:contentTypeScope="" ma:versionID="c5f7d4644c742d68af896ed9bbc9feed">
  <xsd:schema xmlns:xsd="http://www.w3.org/2001/XMLSchema" xmlns:xs="http://www.w3.org/2001/XMLSchema" xmlns:p="http://schemas.microsoft.com/office/2006/metadata/properties" xmlns:ns2="cca5f756-3ff3-4ab9-9525-12852e602e68" targetNamespace="http://schemas.microsoft.com/office/2006/metadata/properties" ma:root="true" ma:fieldsID="4d01486ee9d17c73513d9654ab3c6a8d" ns2:_="">
    <xsd:import namespace="cca5f756-3ff3-4ab9-9525-12852e602e68"/>
    <xsd:element name="properties">
      <xsd:complexType>
        <xsd:sequence>
          <xsd:element name="documentManagement">
            <xsd:complexType>
              <xsd:all>
                <xsd:element ref="ns2:Redigeringstilgan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a5f756-3ff3-4ab9-9525-12852e602e68" elementFormDefault="qualified">
    <xsd:import namespace="http://schemas.microsoft.com/office/2006/documentManagement/types"/>
    <xsd:import namespace="http://schemas.microsoft.com/office/infopath/2007/PartnerControls"/>
    <xsd:element name="Redigeringstilgang" ma:index="8" nillable="true" ma:displayName="Redigeringstilgang" ma:list="UserInfo" ma:internalName="Redigeringstilgang">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Redigeringstilgang xmlns="cca5f756-3ff3-4ab9-9525-12852e602e68">
      <UserInfo>
        <DisplayName/>
        <AccountId xsi:nil="true"/>
        <AccountType/>
      </UserInfo>
    </Redigeringstilgang>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5dd044e6-59c1-4092-a773-dbad57e1fc1e" ContentTypeId="0x010100BB7B3C87742A69499C00906994549296" PreviousValue="false"/>
</file>

<file path=customXml/itemProps1.xml><?xml version="1.0" encoding="utf-8"?>
<ds:datastoreItem xmlns:ds="http://schemas.openxmlformats.org/officeDocument/2006/customXml" ds:itemID="{50B7B946-3158-4DEE-A768-974491D15D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a5f756-3ff3-4ab9-9525-12852e602e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1D477E-F296-41A8-893C-879E10C99120}">
  <ds:schemaRefs>
    <ds:schemaRef ds:uri="http://schemas.microsoft.com/office/2006/metadata/properties"/>
    <ds:schemaRef ds:uri="http://purl.org/dc/elements/1.1/"/>
    <ds:schemaRef ds:uri="cca5f756-3ff3-4ab9-9525-12852e602e68"/>
    <ds:schemaRef ds:uri="http://purl.org/dc/term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76F1F0A6-3FC4-4EEA-89D4-D0645533CBF9}">
  <ds:schemaRefs>
    <ds:schemaRef ds:uri="http://schemas.microsoft.com/sharepoint/v3/contenttype/forms"/>
  </ds:schemaRefs>
</ds:datastoreItem>
</file>

<file path=customXml/itemProps4.xml><?xml version="1.0" encoding="utf-8"?>
<ds:datastoreItem xmlns:ds="http://schemas.openxmlformats.org/officeDocument/2006/customXml" ds:itemID="{5F0BABDC-63BA-4E66-AD90-D0084F04E2DC}">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Default Theme</Template>
  <TotalTime>0</TotalTime>
  <Words>2460</Words>
  <Application>Microsoft Office PowerPoint</Application>
  <PresentationFormat>Widescreen</PresentationFormat>
  <Paragraphs>333</Paragraphs>
  <Slides>12</Slides>
  <Notes>1</Notes>
  <HiddenSlides>0</HiddenSlides>
  <MMClips>0</MMClips>
  <ScaleCrop>false</ScaleCrop>
  <HeadingPairs>
    <vt:vector size="6" baseType="variant">
      <vt:variant>
        <vt:lpstr>Brukte skrifter</vt:lpstr>
      </vt:variant>
      <vt:variant>
        <vt:i4>7</vt:i4>
      </vt:variant>
      <vt:variant>
        <vt:lpstr>Tema</vt:lpstr>
      </vt:variant>
      <vt:variant>
        <vt:i4>2</vt:i4>
      </vt:variant>
      <vt:variant>
        <vt:lpstr>Lysbildetitler</vt:lpstr>
      </vt:variant>
      <vt:variant>
        <vt:i4>12</vt:i4>
      </vt:variant>
    </vt:vector>
  </HeadingPairs>
  <TitlesOfParts>
    <vt:vector size="21" baseType="lpstr">
      <vt:lpstr>Arial</vt:lpstr>
      <vt:lpstr>Avenir Next LT Pro</vt:lpstr>
      <vt:lpstr>Calibri</vt:lpstr>
      <vt:lpstr>Equinor</vt:lpstr>
      <vt:lpstr>Franklin Gothic Book</vt:lpstr>
      <vt:lpstr>Franklin Gothic Medium</vt:lpstr>
      <vt:lpstr>Verdana</vt:lpstr>
      <vt:lpstr>Statsbygg_PPT_16_9_mal_NY</vt:lpstr>
      <vt:lpstr>Asplan Viak</vt:lpstr>
      <vt:lpstr>Høgskolen i Østfold campus Halden Arealutvikling  Fase 2 Arealkonsept Brukerinvolveringsplan  Arbeidsbeskrivelser, involvering og kommunikasjon - fase 2 Versjon 2 – 19.12.25</vt:lpstr>
      <vt:lpstr>Samspillet bygg og bruk</vt:lpstr>
      <vt:lpstr>Organisering av prosjektet</vt:lpstr>
      <vt:lpstr>Prosjektorganisering  Fase 2 – arealkonsept</vt:lpstr>
      <vt:lpstr>Prosjektorganisering</vt:lpstr>
      <vt:lpstr>Involvering metoder</vt:lpstr>
      <vt:lpstr>Anbefalinger for involvering</vt:lpstr>
      <vt:lpstr>Brukergruppen</vt:lpstr>
      <vt:lpstr>Lederforankring og intern- kommunikasjon</vt:lpstr>
      <vt:lpstr>Arealutvikling - tema</vt:lpstr>
      <vt:lpstr>Tematisk oppbygning av prosess</vt:lpstr>
      <vt:lpstr>Prosessplan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Sissel Brandi-Hansen</dc:creator>
  <cp:lastModifiedBy>Tonje Brun</cp:lastModifiedBy>
  <cp:revision>37</cp:revision>
  <cp:lastPrinted>2019-11-18T09:09:30Z</cp:lastPrinted>
  <dcterms:created xsi:type="dcterms:W3CDTF">2024-02-28T11:32:02Z</dcterms:created>
  <dcterms:modified xsi:type="dcterms:W3CDTF">2026-01-29T09:32:40Z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0x010100BB7B3C87742A69499C00906994549296005E284117F48EDF40A27F4E5176E14BFE</vt:lpwstr>
  </property>
  <property fmtid="{D5CDD505-2E9C-101B-9397-08002B2CF9AE}" pid="3" name="BT_Audience">
    <vt:lpwstr>3;#All|37f0fd17-8dee-49d9-9590-03c65e9ec097</vt:lpwstr>
  </property>
  <property fmtid="{D5CDD505-2E9C-101B-9397-08002B2CF9AE}" pid="4" name="Template type">
    <vt:lpwstr>12;#Template|bc30b1cc-5ae3-4574-9d94-05a61075c68e</vt:lpwstr>
  </property>
</Properties>
</file>