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2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8" r:id="rId3"/>
    <p:sldId id="264" r:id="rId4"/>
    <p:sldId id="265" r:id="rId5"/>
    <p:sldId id="266" r:id="rId6"/>
    <p:sldId id="257" r:id="rId7"/>
    <p:sldId id="259" r:id="rId8"/>
    <p:sldId id="260" r:id="rId9"/>
    <p:sldId id="267" r:id="rId10"/>
    <p:sldId id="268" r:id="rId11"/>
    <p:sldId id="269" r:id="rId12"/>
    <p:sldId id="261" r:id="rId13"/>
    <p:sldId id="262" r:id="rId14"/>
    <p:sldId id="263" r:id="rId15"/>
    <p:sldId id="270" r:id="rId16"/>
    <p:sldId id="271" r:id="rId17"/>
    <p:sldId id="272" r:id="rId18"/>
  </p:sldIdLst>
  <p:sldSz cx="9144000" cy="5143500" type="screen16x9"/>
  <p:notesSz cx="6858000" cy="9144000"/>
  <p:defaultTextStyle>
    <a:defPPr>
      <a:defRPr lang="nb-NO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C2BE"/>
    <a:srgbClr val="A396A3"/>
    <a:srgbClr val="D778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947"/>
    <p:restoredTop sz="86327"/>
  </p:normalViewPr>
  <p:slideViewPr>
    <p:cSldViewPr snapToGrid="0" snapToObjects="1">
      <p:cViewPr>
        <p:scale>
          <a:sx n="125" d="100"/>
          <a:sy n="125" d="100"/>
        </p:scale>
        <p:origin x="1312" y="51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170" d="100"/>
          <a:sy n="170" d="100"/>
        </p:scale>
        <p:origin x="6584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27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3" name="Plassholder for dato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F15ACB-6D39-BD4E-B219-F3F80F4D5658}" type="datetimeFigureOut">
              <a:rPr lang="nb-NO" smtClean="0">
                <a:latin typeface="Source Sans Pro" charset="0"/>
                <a:ea typeface="Source Sans Pro" charset="0"/>
                <a:cs typeface="Source Sans Pro" charset="0"/>
              </a:rPr>
              <a:t>30.03.2026</a:t>
            </a:fld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53D036-F3E9-EE46-9B35-EC7759C2F543}" type="slidenum">
              <a:rPr lang="nb-NO" smtClean="0">
                <a:latin typeface="Source Sans Pro" charset="0"/>
                <a:ea typeface="Source Sans Pro" charset="0"/>
                <a:cs typeface="Source Sans Pro" charset="0"/>
              </a:rPr>
              <a:t>‹#›</a:t>
            </a:fld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15457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fld id="{69444867-3A3C-8F4F-AA72-C1B9EB729F72}" type="datetimeFigureOut">
              <a:rPr lang="nb-NO" smtClean="0"/>
              <a:pPr/>
              <a:t>30.03.2026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fld id="{F45C457E-F630-C147-B67D-734B6B1CD9D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7308156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C457E-F630-C147-B67D-734B6B1CD9DE}" type="slidenum">
              <a:rPr lang="nb-NO" smtClean="0">
                <a:latin typeface="Source Sans Pro" charset="0"/>
                <a:ea typeface="Source Sans Pro" charset="0"/>
                <a:cs typeface="Source Sans Pro" charset="0"/>
              </a:rPr>
              <a:t>1</a:t>
            </a:fld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66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C457E-F630-C147-B67D-734B6B1CD9DE}" type="slidenum">
              <a:rPr lang="nb-NO" smtClean="0"/>
              <a:t>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19853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C457E-F630-C147-B67D-734B6B1CD9DE}" type="slidenum">
              <a:rPr lang="nb-NO" smtClean="0"/>
              <a:t>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209036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C457E-F630-C147-B67D-734B6B1CD9DE}" type="slidenum">
              <a:rPr lang="nb-NO" smtClean="0"/>
              <a:t>7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214825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C457E-F630-C147-B67D-734B6B1CD9DE}" type="slidenum">
              <a:rPr lang="nb-NO" smtClean="0"/>
              <a:t>8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756140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C457E-F630-C147-B67D-734B6B1CD9DE}" type="slidenum">
              <a:rPr lang="nb-NO" smtClean="0"/>
              <a:t>12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000193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C457E-F630-C147-B67D-734B6B1CD9DE}" type="slidenum">
              <a:rPr lang="nb-NO" smtClean="0"/>
              <a:t>13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267925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C457E-F630-C147-B67D-734B6B1CD9DE}" type="slidenum">
              <a:rPr lang="nb-NO" smtClean="0"/>
              <a:t>14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03597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sv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edit</a:t>
            </a:r>
            <a:r>
              <a:rPr lang="nb-NO" dirty="0"/>
              <a:t> </a:t>
            </a:r>
            <a:r>
              <a:rPr lang="nb-NO" dirty="0" err="1"/>
              <a:t>title</a:t>
            </a:r>
            <a:r>
              <a:rPr lang="nb-NO" dirty="0"/>
              <a:t> styles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Blip>
                <a:blip r:embed="rId2"/>
              </a:buBlip>
              <a:tabLst/>
              <a:defRPr/>
            </a:lvl1pPr>
          </a:lstStyle>
          <a:p>
            <a:pPr rtl="0"/>
            <a:r>
              <a:rPr lang="nb-NO" dirty="0" err="1">
                <a:effectLst/>
              </a:rPr>
              <a:t>Click</a:t>
            </a:r>
            <a:r>
              <a:rPr lang="nb-NO" dirty="0">
                <a:effectLst/>
              </a:rPr>
              <a:t> to </a:t>
            </a:r>
            <a:r>
              <a:rPr lang="nb-NO" dirty="0" err="1">
                <a:effectLst/>
              </a:rPr>
              <a:t>edit</a:t>
            </a:r>
            <a:r>
              <a:rPr lang="nb-NO" dirty="0">
                <a:effectLst/>
              </a:rPr>
              <a:t> Master </a:t>
            </a:r>
            <a:r>
              <a:rPr lang="nb-NO" dirty="0" err="1">
                <a:effectLst/>
              </a:rPr>
              <a:t>text</a:t>
            </a:r>
            <a:r>
              <a:rPr lang="nb-NO" dirty="0">
                <a:effectLst/>
              </a:rPr>
              <a:t> styles</a:t>
            </a:r>
          </a:p>
          <a:p>
            <a:pPr lvl="1" rtl="0"/>
            <a:r>
              <a:rPr lang="nb-NO" dirty="0" err="1">
                <a:effectLst/>
              </a:rPr>
              <a:t>second</a:t>
            </a:r>
            <a:r>
              <a:rPr lang="nb-NO" dirty="0">
                <a:effectLst/>
              </a:rPr>
              <a:t> </a:t>
            </a:r>
            <a:r>
              <a:rPr lang="nb-NO" dirty="0" err="1">
                <a:effectLst/>
              </a:rPr>
              <a:t>level</a:t>
            </a:r>
            <a:endParaRPr lang="nb-NO" dirty="0">
              <a:effectLst/>
            </a:endParaRPr>
          </a:p>
          <a:p>
            <a:pPr lvl="2" rtl="0"/>
            <a:r>
              <a:rPr lang="nb-NO" dirty="0" err="1">
                <a:effectLst/>
              </a:rPr>
              <a:t>third</a:t>
            </a:r>
            <a:r>
              <a:rPr lang="nb-NO" dirty="0">
                <a:effectLst/>
              </a:rPr>
              <a:t> </a:t>
            </a:r>
            <a:r>
              <a:rPr lang="nb-NO" dirty="0" err="1">
                <a:effectLst/>
              </a:rPr>
              <a:t>level</a:t>
            </a:r>
            <a:endParaRPr lang="nb-NO" dirty="0">
              <a:effectLst/>
            </a:endParaRPr>
          </a:p>
          <a:p>
            <a:pPr lvl="3" rtl="0"/>
            <a:r>
              <a:rPr lang="nb-NO" dirty="0" err="1">
                <a:effectLst/>
              </a:rPr>
              <a:t>fourth</a:t>
            </a:r>
            <a:r>
              <a:rPr lang="nb-NO" dirty="0">
                <a:effectLst/>
              </a:rPr>
              <a:t> </a:t>
            </a:r>
            <a:r>
              <a:rPr lang="nb-NO" dirty="0" err="1">
                <a:effectLst/>
              </a:rPr>
              <a:t>level</a:t>
            </a:r>
            <a:endParaRPr lang="nb-NO" dirty="0">
              <a:effectLst/>
            </a:endParaRPr>
          </a:p>
          <a:p>
            <a:pPr lvl="4" rtl="0"/>
            <a:r>
              <a:rPr lang="nb-NO" dirty="0" err="1">
                <a:effectLst/>
              </a:rPr>
              <a:t>fifth</a:t>
            </a:r>
            <a:r>
              <a:rPr lang="nb-NO" dirty="0">
                <a:effectLst/>
              </a:rPr>
              <a:t> </a:t>
            </a:r>
            <a:r>
              <a:rPr lang="nb-NO" dirty="0" err="1">
                <a:effectLst/>
              </a:rPr>
              <a:t>level</a:t>
            </a:r>
            <a:endParaRPr lang="nb-NO" dirty="0">
              <a:effectLst/>
            </a:endParaRPr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3C812-2013-4249-A5D6-AA9D74EA37D3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038523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rside 1-Gron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e 9" descr="HEX-ppt-net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Bilde 7" descr="HEX-ppt-net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tel 1"/>
          <p:cNvSpPr>
            <a:spLocks noGrp="1"/>
          </p:cNvSpPr>
          <p:nvPr>
            <p:ph type="ctrTitle" hasCustomPrompt="1"/>
          </p:nvPr>
        </p:nvSpPr>
        <p:spPr>
          <a:xfrm>
            <a:off x="274053" y="1203159"/>
            <a:ext cx="8412748" cy="1784684"/>
          </a:xfrm>
        </p:spPr>
        <p:txBody>
          <a:bodyPr anchor="b">
            <a:normAutofit/>
          </a:bodyPr>
          <a:lstStyle>
            <a:lvl1pPr>
              <a:defRPr sz="4000">
                <a:solidFill>
                  <a:srgbClr val="FFFFFF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edit</a:t>
            </a:r>
            <a:r>
              <a:rPr lang="nb-NO" dirty="0"/>
              <a:t> </a:t>
            </a:r>
            <a:r>
              <a:rPr lang="nb-NO" dirty="0" err="1"/>
              <a:t>title</a:t>
            </a:r>
            <a:r>
              <a:rPr lang="nb-NO" dirty="0"/>
              <a:t> styles</a:t>
            </a: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2F0609F-AC82-DF42-AFFF-FAE709692D48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7" name="Plassholder for bunntekst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4" name="Bilde 6">
            <a:extLst>
              <a:ext uri="{FF2B5EF4-FFF2-40B4-BE49-F238E27FC236}">
                <a16:creationId xmlns:a16="http://schemas.microsoft.com/office/drawing/2014/main" id="{7D0BC5F0-485F-03C4-5094-66BFE5DEA9B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6674329" y="28922"/>
            <a:ext cx="2467647" cy="763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912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rside 1-Bla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e 9" descr="HEX-ppt-net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Bilde 7" descr="HEX-ppt-net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tel 1"/>
          <p:cNvSpPr>
            <a:spLocks noGrp="1"/>
          </p:cNvSpPr>
          <p:nvPr>
            <p:ph type="ctrTitle" hasCustomPrompt="1"/>
          </p:nvPr>
        </p:nvSpPr>
        <p:spPr>
          <a:xfrm>
            <a:off x="274053" y="1203159"/>
            <a:ext cx="8412748" cy="1784684"/>
          </a:xfrm>
        </p:spPr>
        <p:txBody>
          <a:bodyPr anchor="b">
            <a:normAutofit/>
          </a:bodyPr>
          <a:lstStyle>
            <a:lvl1pPr>
              <a:defRPr sz="4000">
                <a:solidFill>
                  <a:srgbClr val="FFFFFF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edit</a:t>
            </a:r>
            <a:r>
              <a:rPr lang="nb-NO" dirty="0"/>
              <a:t> </a:t>
            </a:r>
            <a:r>
              <a:rPr lang="nb-NO" dirty="0" err="1"/>
              <a:t>title</a:t>
            </a:r>
            <a:r>
              <a:rPr lang="nb-NO" dirty="0"/>
              <a:t> styles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F0DC538-88EB-514C-AF97-910F01ED5FAF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3" name="Bilde 6">
            <a:extLst>
              <a:ext uri="{FF2B5EF4-FFF2-40B4-BE49-F238E27FC236}">
                <a16:creationId xmlns:a16="http://schemas.microsoft.com/office/drawing/2014/main" id="{91268B7F-83C5-A3AC-C3A8-482473B770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6674329" y="28922"/>
            <a:ext cx="2467647" cy="763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894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Forside 1-Bla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e 9" descr="HEX-ppt-net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Bilde 7" descr="HEX-ppt-net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rgbClr val="D77869"/>
          </a:solidFill>
        </p:spPr>
      </p:pic>
      <p:sp>
        <p:nvSpPr>
          <p:cNvPr id="2" name="Tittel 1"/>
          <p:cNvSpPr>
            <a:spLocks noGrp="1"/>
          </p:cNvSpPr>
          <p:nvPr>
            <p:ph type="ctrTitle" hasCustomPrompt="1"/>
          </p:nvPr>
        </p:nvSpPr>
        <p:spPr>
          <a:xfrm>
            <a:off x="274053" y="1203159"/>
            <a:ext cx="8412748" cy="1784684"/>
          </a:xfrm>
        </p:spPr>
        <p:txBody>
          <a:bodyPr anchor="b">
            <a:normAutofit/>
          </a:bodyPr>
          <a:lstStyle>
            <a:lvl1pPr>
              <a:defRPr sz="4000">
                <a:solidFill>
                  <a:srgbClr val="FFFFFF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edit</a:t>
            </a:r>
            <a:r>
              <a:rPr lang="nb-NO" dirty="0"/>
              <a:t> </a:t>
            </a:r>
            <a:r>
              <a:rPr lang="nb-NO" dirty="0" err="1"/>
              <a:t>title</a:t>
            </a:r>
            <a:r>
              <a:rPr lang="nb-NO" dirty="0"/>
              <a:t> styles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F0DC538-88EB-514C-AF97-910F01ED5FAF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3" name="Bilde 6">
            <a:extLst>
              <a:ext uri="{FF2B5EF4-FFF2-40B4-BE49-F238E27FC236}">
                <a16:creationId xmlns:a16="http://schemas.microsoft.com/office/drawing/2014/main" id="{28CD0464-3668-2CA7-B140-ACCCB730E0A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6674329" y="28922"/>
            <a:ext cx="2467647" cy="76305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Forside 1-Bla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e 9" descr="HEX-ppt-net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Bilde 7" descr="HEX-ppt-net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rgbClr val="A396A3"/>
          </a:solidFill>
        </p:spPr>
      </p:pic>
      <p:sp>
        <p:nvSpPr>
          <p:cNvPr id="2" name="Tittel 1"/>
          <p:cNvSpPr>
            <a:spLocks noGrp="1"/>
          </p:cNvSpPr>
          <p:nvPr>
            <p:ph type="ctrTitle" hasCustomPrompt="1"/>
          </p:nvPr>
        </p:nvSpPr>
        <p:spPr>
          <a:xfrm>
            <a:off x="274053" y="1203159"/>
            <a:ext cx="8412748" cy="1784684"/>
          </a:xfrm>
        </p:spPr>
        <p:txBody>
          <a:bodyPr anchor="b">
            <a:normAutofit/>
          </a:bodyPr>
          <a:lstStyle>
            <a:lvl1pPr>
              <a:defRPr sz="4000">
                <a:solidFill>
                  <a:srgbClr val="FFFFFF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edit</a:t>
            </a:r>
            <a:r>
              <a:rPr lang="nb-NO" dirty="0"/>
              <a:t> </a:t>
            </a:r>
            <a:r>
              <a:rPr lang="nb-NO" dirty="0" err="1"/>
              <a:t>title</a:t>
            </a:r>
            <a:r>
              <a:rPr lang="nb-NO" dirty="0"/>
              <a:t> styles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F0DC538-88EB-514C-AF97-910F01ED5FAF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3" name="Bilde 6">
            <a:extLst>
              <a:ext uri="{FF2B5EF4-FFF2-40B4-BE49-F238E27FC236}">
                <a16:creationId xmlns:a16="http://schemas.microsoft.com/office/drawing/2014/main" id="{5E1CB146-8AA1-4211-2F89-A98CAC38AE6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6674329" y="28922"/>
            <a:ext cx="2467647" cy="76305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Forside 1-Bla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e 9" descr="HEX-ppt-net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Bilde 7" descr="HEX-ppt-net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rgbClr val="C8C2BE"/>
          </a:solidFill>
        </p:spPr>
      </p:pic>
      <p:sp>
        <p:nvSpPr>
          <p:cNvPr id="2" name="Tittel 1"/>
          <p:cNvSpPr>
            <a:spLocks noGrp="1"/>
          </p:cNvSpPr>
          <p:nvPr>
            <p:ph type="ctrTitle" hasCustomPrompt="1"/>
          </p:nvPr>
        </p:nvSpPr>
        <p:spPr>
          <a:xfrm>
            <a:off x="274053" y="1203159"/>
            <a:ext cx="8412748" cy="1784684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edit</a:t>
            </a:r>
            <a:r>
              <a:rPr lang="nb-NO" dirty="0"/>
              <a:t> </a:t>
            </a:r>
            <a:r>
              <a:rPr lang="nb-NO" dirty="0" err="1"/>
              <a:t>title</a:t>
            </a:r>
            <a:r>
              <a:rPr lang="nb-NO" dirty="0"/>
              <a:t> styles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F0DC538-88EB-514C-AF97-910F01ED5FAF}" type="datetime1">
              <a:rPr lang="nb-NO" smtClean="0"/>
              <a:pPr/>
              <a:t>30.03.2026</a:t>
            </a:fld>
            <a:endParaRPr lang="nb-NO" dirty="0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b-NO" dirty="0"/>
              <a:t>First </a:t>
            </a:r>
            <a:r>
              <a:rPr lang="nb-NO" dirty="0" err="1"/>
              <a:t>name</a:t>
            </a:r>
            <a:r>
              <a:rPr lang="nb-NO" dirty="0"/>
              <a:t> Last </a:t>
            </a:r>
            <a:r>
              <a:rPr lang="nb-NO" dirty="0" err="1"/>
              <a:t>name</a:t>
            </a:r>
            <a:r>
              <a:rPr lang="nb-NO" dirty="0"/>
              <a:t> | </a:t>
            </a:r>
            <a:r>
              <a:rPr lang="nb-NO" dirty="0" err="1"/>
              <a:t>Faculty</a:t>
            </a:r>
            <a:endParaRPr lang="nb-NO" dirty="0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3" name="Bilde 6">
            <a:extLst>
              <a:ext uri="{FF2B5EF4-FFF2-40B4-BE49-F238E27FC236}">
                <a16:creationId xmlns:a16="http://schemas.microsoft.com/office/drawing/2014/main" id="{5AF34B6A-A54D-C7A5-558B-0A133E9209B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6674329" y="28922"/>
            <a:ext cx="2467647" cy="76305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Kapittelside 1-Gron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ssholder for tittel 1"/>
          <p:cNvSpPr>
            <a:spLocks noGrp="1"/>
          </p:cNvSpPr>
          <p:nvPr>
            <p:ph type="title" hasCustomPrompt="1"/>
          </p:nvPr>
        </p:nvSpPr>
        <p:spPr>
          <a:xfrm>
            <a:off x="1510632" y="761999"/>
            <a:ext cx="6075947" cy="3215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rgbClr val="FFFFFF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edit</a:t>
            </a:r>
            <a:r>
              <a:rPr lang="nb-NO" dirty="0"/>
              <a:t> </a:t>
            </a:r>
            <a:r>
              <a:rPr lang="nb-NO" dirty="0" err="1"/>
              <a:t>title</a:t>
            </a:r>
            <a:r>
              <a:rPr lang="nb-NO" dirty="0"/>
              <a:t> styles</a:t>
            </a:r>
          </a:p>
        </p:txBody>
      </p:sp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788591A-DFDE-C64F-B10A-97A04EF43015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4" name="Bilde 6">
            <a:extLst>
              <a:ext uri="{FF2B5EF4-FFF2-40B4-BE49-F238E27FC236}">
                <a16:creationId xmlns:a16="http://schemas.microsoft.com/office/drawing/2014/main" id="{C6C9383D-F5CD-E038-19FF-C589B69D6D2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674329" y="28922"/>
            <a:ext cx="2467647" cy="763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194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Kapittelside 1-Bla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ssholder for tittel 1"/>
          <p:cNvSpPr>
            <a:spLocks noGrp="1"/>
          </p:cNvSpPr>
          <p:nvPr>
            <p:ph type="title" hasCustomPrompt="1"/>
          </p:nvPr>
        </p:nvSpPr>
        <p:spPr>
          <a:xfrm>
            <a:off x="1510632" y="761999"/>
            <a:ext cx="6075947" cy="3215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rgbClr val="FFFFFF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edit</a:t>
            </a:r>
            <a:r>
              <a:rPr lang="nb-NO" dirty="0"/>
              <a:t> </a:t>
            </a:r>
            <a:r>
              <a:rPr lang="nb-NO" dirty="0" err="1"/>
              <a:t>title</a:t>
            </a:r>
            <a:r>
              <a:rPr lang="nb-NO" dirty="0"/>
              <a:t> styles</a:t>
            </a:r>
          </a:p>
        </p:txBody>
      </p:sp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1E3B7C-4BCE-0246-87A2-E17DC34110E8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4" name="Bilde 6">
            <a:extLst>
              <a:ext uri="{FF2B5EF4-FFF2-40B4-BE49-F238E27FC236}">
                <a16:creationId xmlns:a16="http://schemas.microsoft.com/office/drawing/2014/main" id="{295E5CAC-FD8A-64E1-23C5-7CFDADFCF93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674329" y="28922"/>
            <a:ext cx="2467647" cy="763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634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Kapittelside 1-Blaa">
    <p:bg>
      <p:bgPr>
        <a:solidFill>
          <a:srgbClr val="D778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ssholder for tittel 1"/>
          <p:cNvSpPr>
            <a:spLocks noGrp="1"/>
          </p:cNvSpPr>
          <p:nvPr>
            <p:ph type="title" hasCustomPrompt="1"/>
          </p:nvPr>
        </p:nvSpPr>
        <p:spPr>
          <a:xfrm>
            <a:off x="1510632" y="761999"/>
            <a:ext cx="6075947" cy="3215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rgbClr val="FFFFFF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edit</a:t>
            </a:r>
            <a:r>
              <a:rPr lang="nb-NO" dirty="0"/>
              <a:t> </a:t>
            </a:r>
            <a:r>
              <a:rPr lang="nb-NO" dirty="0" err="1"/>
              <a:t>title</a:t>
            </a:r>
            <a:r>
              <a:rPr lang="nb-NO" dirty="0"/>
              <a:t> styles</a:t>
            </a:r>
          </a:p>
        </p:txBody>
      </p:sp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1E3B7C-4BCE-0246-87A2-E17DC34110E8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4" name="Bilde 6">
            <a:extLst>
              <a:ext uri="{FF2B5EF4-FFF2-40B4-BE49-F238E27FC236}">
                <a16:creationId xmlns:a16="http://schemas.microsoft.com/office/drawing/2014/main" id="{46D0DA0C-7E64-7186-3708-1F7D61D5F8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6674329" y="28922"/>
            <a:ext cx="2467647" cy="76305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Kapittelside 1-Blaa">
    <p:bg>
      <p:bgPr>
        <a:solidFill>
          <a:srgbClr val="A396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ssholder for tittel 1"/>
          <p:cNvSpPr>
            <a:spLocks noGrp="1"/>
          </p:cNvSpPr>
          <p:nvPr>
            <p:ph type="title" hasCustomPrompt="1"/>
          </p:nvPr>
        </p:nvSpPr>
        <p:spPr>
          <a:xfrm>
            <a:off x="1510632" y="761999"/>
            <a:ext cx="6075947" cy="3215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rgbClr val="FFFFFF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edit</a:t>
            </a:r>
            <a:r>
              <a:rPr lang="nb-NO" dirty="0"/>
              <a:t> </a:t>
            </a:r>
            <a:r>
              <a:rPr lang="nb-NO" dirty="0" err="1"/>
              <a:t>title</a:t>
            </a:r>
            <a:r>
              <a:rPr lang="nb-NO" dirty="0"/>
              <a:t> styles</a:t>
            </a:r>
          </a:p>
        </p:txBody>
      </p:sp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1E3B7C-4BCE-0246-87A2-E17DC34110E8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4" name="Bilde 6">
            <a:extLst>
              <a:ext uri="{FF2B5EF4-FFF2-40B4-BE49-F238E27FC236}">
                <a16:creationId xmlns:a16="http://schemas.microsoft.com/office/drawing/2014/main" id="{53DEF088-7DFD-792B-1FDF-1640633E64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6674329" y="28922"/>
            <a:ext cx="2467647" cy="76305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Kapittelside 1-Blaa">
    <p:bg>
      <p:bgPr>
        <a:solidFill>
          <a:srgbClr val="C8C2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ssholder for tittel 1"/>
          <p:cNvSpPr>
            <a:spLocks noGrp="1"/>
          </p:cNvSpPr>
          <p:nvPr>
            <p:ph type="title" hasCustomPrompt="1"/>
          </p:nvPr>
        </p:nvSpPr>
        <p:spPr>
          <a:xfrm>
            <a:off x="1510632" y="761999"/>
            <a:ext cx="6075947" cy="3215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edit</a:t>
            </a:r>
            <a:r>
              <a:rPr lang="nb-NO" dirty="0"/>
              <a:t> </a:t>
            </a:r>
            <a:r>
              <a:rPr lang="nb-NO" dirty="0" err="1"/>
              <a:t>title</a:t>
            </a:r>
            <a:r>
              <a:rPr lang="nb-NO" dirty="0"/>
              <a:t> styles</a:t>
            </a:r>
          </a:p>
        </p:txBody>
      </p:sp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21E3B7C-4BCE-0246-87A2-E17DC34110E8}" type="datetime1">
              <a:rPr lang="nb-NO" smtClean="0"/>
              <a:pPr/>
              <a:t>30.03.2026</a:t>
            </a:fld>
            <a:endParaRPr lang="nb-NO" dirty="0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b-NO" dirty="0"/>
              <a:t>First </a:t>
            </a:r>
            <a:r>
              <a:rPr lang="nb-NO" dirty="0" err="1"/>
              <a:t>name</a:t>
            </a:r>
            <a:r>
              <a:rPr lang="nb-NO" dirty="0"/>
              <a:t> Last </a:t>
            </a:r>
            <a:r>
              <a:rPr lang="nb-NO" dirty="0" err="1"/>
              <a:t>name</a:t>
            </a:r>
            <a:r>
              <a:rPr lang="nb-NO" dirty="0"/>
              <a:t> | </a:t>
            </a:r>
            <a:r>
              <a:rPr lang="nb-NO" dirty="0" err="1"/>
              <a:t>Faculty</a:t>
            </a:r>
            <a:endParaRPr lang="nb-NO" dirty="0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5" name="Bilde 6">
            <a:extLst>
              <a:ext uri="{FF2B5EF4-FFF2-40B4-BE49-F238E27FC236}">
                <a16:creationId xmlns:a16="http://schemas.microsoft.com/office/drawing/2014/main" id="{DFD0B3B8-CAE3-8946-DCBD-54DAB7F2E77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6674329" y="28922"/>
            <a:ext cx="2467647" cy="76305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pittelside 1-Hexago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ssholder for tittel 1"/>
          <p:cNvSpPr>
            <a:spLocks noGrp="1"/>
          </p:cNvSpPr>
          <p:nvPr>
            <p:ph type="title" hasCustomPrompt="1"/>
          </p:nvPr>
        </p:nvSpPr>
        <p:spPr>
          <a:xfrm>
            <a:off x="1510632" y="762000"/>
            <a:ext cx="6075947" cy="19985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/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edit</a:t>
            </a:r>
            <a:r>
              <a:rPr lang="nb-NO" dirty="0"/>
              <a:t> </a:t>
            </a:r>
            <a:r>
              <a:rPr lang="nb-NO" dirty="0" err="1"/>
              <a:t>title</a:t>
            </a:r>
            <a:r>
              <a:rPr lang="nb-NO" dirty="0"/>
              <a:t> styles</a:t>
            </a:r>
          </a:p>
        </p:txBody>
      </p:sp>
    </p:spTree>
    <p:extLst>
      <p:ext uri="{BB962C8B-B14F-4D97-AF65-F5344CB8AC3E}">
        <p14:creationId xmlns:p14="http://schemas.microsoft.com/office/powerpoint/2010/main" val="34390504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b-NO" dirty="0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b-NO" dirty="0"/>
          </a:p>
        </p:txBody>
      </p:sp>
      <p:sp>
        <p:nvSpPr>
          <p:cNvPr id="8" name="Plassholder for dato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71961-C96F-8C4A-AC47-FCDB5782E20C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9" name="Plassholder for bunntekst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10" name="Plassholder for lysbildenumm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487898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675105"/>
            <a:ext cx="4040188" cy="95605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6" y="675105"/>
            <a:ext cx="4041775" cy="95605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B6AC-387B-1141-B47A-FA154D0AE120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10" name="Plassholder for bunntekst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11" name="Plassholder for lysbilde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2245999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edit</a:t>
            </a:r>
            <a:r>
              <a:rPr lang="nb-NO" dirty="0"/>
              <a:t> </a:t>
            </a:r>
            <a:r>
              <a:rPr lang="nb-NO" dirty="0" err="1"/>
              <a:t>title</a:t>
            </a:r>
            <a:r>
              <a:rPr lang="nb-NO" dirty="0"/>
              <a:t> styles</a:t>
            </a:r>
          </a:p>
        </p:txBody>
      </p:sp>
      <p:sp>
        <p:nvSpPr>
          <p:cNvPr id="6" name="Plassholder for dato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5CB05-93CD-1744-B458-F7EECB58F929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7" name="Plassholder for bunntekst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8" name="Plassholder for lysbilde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8935465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3149-15E5-404B-B323-66EFA187CBEE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5204498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bilde 2"/>
          <p:cNvSpPr>
            <a:spLocks noGrp="1"/>
          </p:cNvSpPr>
          <p:nvPr>
            <p:ph type="pic" idx="1" hasCustomPrompt="1"/>
          </p:nvPr>
        </p:nvSpPr>
        <p:spPr>
          <a:xfrm>
            <a:off x="0" y="100262"/>
            <a:ext cx="9144000" cy="4485105"/>
          </a:xfrm>
        </p:spPr>
        <p:txBody>
          <a:bodyPr anchor="ctr"/>
          <a:lstStyle>
            <a:lvl1pPr marL="0" indent="0" algn="ctr">
              <a:buNone/>
              <a:defRPr sz="3200" baseline="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insert</a:t>
            </a:r>
            <a:r>
              <a:rPr lang="nb-NO" dirty="0"/>
              <a:t> image</a:t>
            </a:r>
          </a:p>
        </p:txBody>
      </p:sp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C8BAD-DF40-8740-A282-8FAE99D2307F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8" name="Plassholder for lysbilde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3574532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vileside 1-Gron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 descr="HEX-hvitt-net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Bilde 5" descr="HEX-hvitt-net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Grafikk 1">
            <a:extLst>
              <a:ext uri="{FF2B5EF4-FFF2-40B4-BE49-F238E27FC236}">
                <a16:creationId xmlns:a16="http://schemas.microsoft.com/office/drawing/2014/main" id="{5E17ABC3-39FE-4821-8B32-1E82CFC334F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2506236" y="934367"/>
            <a:ext cx="4131527" cy="127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8719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vileside 1-Bla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 descr="HEX-hvitt-net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Bilde 5" descr="HEX-hvitt-net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Grafikk 1">
            <a:extLst>
              <a:ext uri="{FF2B5EF4-FFF2-40B4-BE49-F238E27FC236}">
                <a16:creationId xmlns:a16="http://schemas.microsoft.com/office/drawing/2014/main" id="{45B0FD0B-E518-A4E9-D8A6-7D5E8A77D35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2506236" y="934367"/>
            <a:ext cx="4131527" cy="127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4670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Hvileside 1-Blaa">
    <p:bg>
      <p:bgPr>
        <a:solidFill>
          <a:srgbClr val="D778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 descr="HEX-hvitt-nett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Bilde 5" descr="HEX-hvitt-net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Grafikk 1">
            <a:extLst>
              <a:ext uri="{FF2B5EF4-FFF2-40B4-BE49-F238E27FC236}">
                <a16:creationId xmlns:a16="http://schemas.microsoft.com/office/drawing/2014/main" id="{1F8F8776-CA90-FA67-5DF1-1A41B24D045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506236" y="934367"/>
            <a:ext cx="4131527" cy="12775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Hvileside 1-Bla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 descr="HEX-hvitt-net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Bilde 5" descr="HEX-hvitt-net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rgbClr val="A396A3"/>
          </a:solidFill>
        </p:spPr>
      </p:pic>
      <p:pic>
        <p:nvPicPr>
          <p:cNvPr id="5" name="Grafikk 4">
            <a:extLst>
              <a:ext uri="{FF2B5EF4-FFF2-40B4-BE49-F238E27FC236}">
                <a16:creationId xmlns:a16="http://schemas.microsoft.com/office/drawing/2014/main" id="{F40F2CD4-FC54-3D72-AF7D-B9B06B320AA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2506236" y="934367"/>
            <a:ext cx="4131527" cy="12775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Hvileside 1-Blaa">
    <p:bg>
      <p:bgPr>
        <a:solidFill>
          <a:srgbClr val="C8C2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 descr="HEX-hvitt-nett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Bilde 5" descr="HEX-hvitt-net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Grafikk 6">
            <a:extLst>
              <a:ext uri="{FF2B5EF4-FFF2-40B4-BE49-F238E27FC236}">
                <a16:creationId xmlns:a16="http://schemas.microsoft.com/office/drawing/2014/main" id="{E23A60AE-E52C-AD37-667C-8EB388CCFCC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506236" y="935067"/>
            <a:ext cx="4131527" cy="1277561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3.sv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457200" y="675104"/>
            <a:ext cx="8229600" cy="4545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edit</a:t>
            </a:r>
            <a:r>
              <a:rPr lang="nb-NO" dirty="0"/>
              <a:t> </a:t>
            </a:r>
            <a:r>
              <a:rPr lang="nb-NO" dirty="0" err="1"/>
              <a:t>title</a:t>
            </a:r>
            <a:r>
              <a:rPr lang="nb-NO" dirty="0"/>
              <a:t> styles</a:t>
            </a:r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nb-NO">
                <a:effectLst/>
              </a:rPr>
              <a:t>Klikk for å redigere tekststiler i malen</a:t>
            </a:r>
          </a:p>
          <a:p>
            <a:pPr lvl="1" rtl="0"/>
            <a:r>
              <a:rPr lang="nb-NO">
                <a:effectLst/>
              </a:rPr>
              <a:t>Andre nivå</a:t>
            </a:r>
          </a:p>
          <a:p>
            <a:pPr lvl="2" rtl="0"/>
            <a:r>
              <a:rPr lang="nb-NO">
                <a:effectLst/>
              </a:rPr>
              <a:t>Tredje nivå</a:t>
            </a:r>
          </a:p>
          <a:p>
            <a:pPr lvl="3" rtl="0"/>
            <a:r>
              <a:rPr lang="nb-NO">
                <a:effectLst/>
              </a:rPr>
              <a:t>Fjerde nivå</a:t>
            </a:r>
          </a:p>
          <a:p>
            <a:pPr lvl="4" rtl="0"/>
            <a:r>
              <a:rPr lang="nb-NO">
                <a:effectLst/>
              </a:rPr>
              <a:t>Femte nivå</a:t>
            </a:r>
            <a:endParaRPr lang="nb-NO" dirty="0">
              <a:effectLst/>
            </a:endParaRP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>
          <a:xfrm>
            <a:off x="6697576" y="4768684"/>
            <a:ext cx="168442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Source Sans Pro"/>
              </a:defRPr>
            </a:lvl1pPr>
          </a:lstStyle>
          <a:p>
            <a:fld id="{AB12BD90-583A-DE43-8747-87C3B8A6053C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316835" y="4767263"/>
            <a:ext cx="592622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101820"/>
                </a:solidFill>
                <a:latin typeface="Source Sans Pro"/>
              </a:defRPr>
            </a:lvl1pPr>
          </a:lstStyle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8381996" y="4767263"/>
            <a:ext cx="411747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101820"/>
                </a:solidFill>
                <a:latin typeface="Source Sans Pro"/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7" name="Bilde 6">
            <a:extLst>
              <a:ext uri="{FF2B5EF4-FFF2-40B4-BE49-F238E27FC236}">
                <a16:creationId xmlns:a16="http://schemas.microsoft.com/office/drawing/2014/main" id="{9385CF94-5566-4229-714A-1DE73BB1C2B5}"/>
              </a:ext>
            </a:extLst>
          </p:cNvPr>
          <p:cNvPicPr>
            <a:picLocks noChangeAspect="1"/>
          </p:cNvPicPr>
          <p:nvPr userDrawn="1"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rcRect/>
          <a:stretch/>
        </p:blipFill>
        <p:spPr>
          <a:xfrm>
            <a:off x="6674329" y="28922"/>
            <a:ext cx="2467647" cy="763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29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3" r:id="rId2"/>
    <p:sldLayoutId id="2147483694" r:id="rId3"/>
    <p:sldLayoutId id="2147483706" r:id="rId4"/>
    <p:sldLayoutId id="2147483707" r:id="rId5"/>
    <p:sldLayoutId id="2147483708" r:id="rId6"/>
    <p:sldLayoutId id="2147483695" r:id="rId7"/>
    <p:sldLayoutId id="2147483696" r:id="rId8"/>
    <p:sldLayoutId id="2147483709" r:id="rId9"/>
    <p:sldLayoutId id="2147483710" r:id="rId10"/>
    <p:sldLayoutId id="2147483711" r:id="rId11"/>
    <p:sldLayoutId id="2147483697" r:id="rId12"/>
    <p:sldLayoutId id="2147483699" r:id="rId13"/>
    <p:sldLayoutId id="2147483700" r:id="rId14"/>
    <p:sldLayoutId id="2147483701" r:id="rId15"/>
    <p:sldLayoutId id="2147483702" r:id="rId16"/>
    <p:sldLayoutId id="2147483703" r:id="rId17"/>
    <p:sldLayoutId id="2147483704" r:id="rId18"/>
    <p:sldLayoutId id="2147483705" r:id="rId19"/>
    <p:sldLayoutId id="2147483712" r:id="rId20"/>
    <p:sldLayoutId id="2147483713" r:id="rId21"/>
    <p:sldLayoutId id="2147483714" r:id="rId22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2800" kern="1200" baseline="0">
          <a:solidFill>
            <a:schemeClr val="tx1"/>
          </a:solidFill>
          <a:latin typeface="Source Sans Pro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SzPct val="100000"/>
        <a:buFontTx/>
        <a:buBlip>
          <a:blip r:embed="rId27"/>
        </a:buBlip>
        <a:defRPr sz="2400" kern="1200">
          <a:solidFill>
            <a:schemeClr val="tx1"/>
          </a:solidFill>
          <a:latin typeface="Source Sans Pro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SzPct val="100000"/>
        <a:buFontTx/>
        <a:buBlip>
          <a:blip r:embed="rId27"/>
        </a:buBlip>
        <a:defRPr sz="2000" kern="1200">
          <a:solidFill>
            <a:schemeClr val="tx1"/>
          </a:solidFill>
          <a:latin typeface="Source Sans Pro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SzPct val="100000"/>
        <a:buFontTx/>
        <a:buBlip>
          <a:blip r:embed="rId27"/>
        </a:buBlip>
        <a:defRPr sz="1800" kern="1200">
          <a:solidFill>
            <a:schemeClr val="tx1"/>
          </a:solidFill>
          <a:latin typeface="Source Sans Pro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SzPct val="100000"/>
        <a:buFontTx/>
        <a:buBlip>
          <a:blip r:embed="rId27"/>
        </a:buBlip>
        <a:defRPr sz="1600" kern="1200">
          <a:solidFill>
            <a:schemeClr val="tx1"/>
          </a:solidFill>
          <a:latin typeface="Source Sans Pro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SzPct val="100000"/>
        <a:buFontTx/>
        <a:buBlip>
          <a:blip r:embed="rId27"/>
        </a:buBlip>
        <a:defRPr sz="1400" kern="1200">
          <a:solidFill>
            <a:schemeClr val="tx1"/>
          </a:solidFill>
          <a:latin typeface="Source Sans Pro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dirty="0"/>
              <a:t>Presentation </a:t>
            </a:r>
            <a:r>
              <a:rPr lang="nb-NO" dirty="0" err="1"/>
              <a:t>template</a:t>
            </a:r>
            <a:br>
              <a:rPr lang="nb-NO" dirty="0"/>
            </a:br>
            <a:r>
              <a:rPr lang="nb-NO" dirty="0"/>
              <a:t>Østfold </a:t>
            </a:r>
            <a:r>
              <a:rPr lang="nb-NO" dirty="0" err="1"/>
              <a:t>University</a:t>
            </a:r>
            <a:r>
              <a:rPr lang="nb-NO" dirty="0"/>
              <a:t> College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>
          <a:xfrm>
            <a:off x="6697576" y="4768684"/>
            <a:ext cx="1684420" cy="273844"/>
          </a:xfrm>
        </p:spPr>
        <p:txBody>
          <a:bodyPr/>
          <a:lstStyle/>
          <a:p>
            <a:fld id="{E4D652E1-5E1B-F449-B43B-5F2B1F0D58F1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316835" y="4767263"/>
            <a:ext cx="5926221" cy="273844"/>
          </a:xfrm>
        </p:spPr>
        <p:txBody>
          <a:bodyPr/>
          <a:lstStyle/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>
          <a:xfrm>
            <a:off x="8381996" y="4767263"/>
            <a:ext cx="411747" cy="273844"/>
          </a:xfrm>
        </p:spPr>
        <p:txBody>
          <a:bodyPr/>
          <a:lstStyle/>
          <a:p>
            <a:fld id="{28ECCE09-4EB9-D24E-99A2-F5BDA1BD657E}" type="slidenum">
              <a:rPr lang="nb-NO" smtClean="0"/>
              <a:pPr/>
              <a:t>1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42779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dirty="0"/>
              <a:t>Presentation </a:t>
            </a:r>
            <a:r>
              <a:rPr lang="nb-NO" dirty="0" err="1"/>
              <a:t>template</a:t>
            </a:r>
            <a:br>
              <a:rPr lang="nb-NO" dirty="0"/>
            </a:br>
            <a:r>
              <a:rPr lang="nb-NO" dirty="0"/>
              <a:t>Østfold </a:t>
            </a:r>
            <a:r>
              <a:rPr lang="nb-NO" dirty="0" err="1"/>
              <a:t>University</a:t>
            </a:r>
            <a:r>
              <a:rPr lang="nb-NO" dirty="0"/>
              <a:t> College</a:t>
            </a: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F7F7-2CC7-CB4D-B36C-4905B644257D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2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509090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dirty="0"/>
              <a:t>Presentation </a:t>
            </a:r>
            <a:r>
              <a:rPr lang="nb-NO" dirty="0" err="1"/>
              <a:t>template</a:t>
            </a:r>
            <a:br>
              <a:rPr lang="nb-NO" dirty="0"/>
            </a:br>
            <a:r>
              <a:rPr lang="nb-NO" dirty="0"/>
              <a:t>Østfold </a:t>
            </a:r>
            <a:r>
              <a:rPr lang="nb-NO" dirty="0" err="1"/>
              <a:t>University</a:t>
            </a:r>
            <a:r>
              <a:rPr lang="nb-NO" dirty="0"/>
              <a:t> College</a:t>
            </a: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DC538-88EB-514C-AF97-910F01ED5FAF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3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969396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dirty="0"/>
              <a:t>Presentation </a:t>
            </a:r>
            <a:r>
              <a:rPr lang="nb-NO" dirty="0" err="1"/>
              <a:t>template</a:t>
            </a:r>
            <a:br>
              <a:rPr lang="nb-NO" dirty="0"/>
            </a:br>
            <a:r>
              <a:rPr lang="nb-NO" dirty="0"/>
              <a:t>Østfold </a:t>
            </a:r>
            <a:r>
              <a:rPr lang="nb-NO" dirty="0" err="1"/>
              <a:t>University</a:t>
            </a:r>
            <a:r>
              <a:rPr lang="nb-NO" dirty="0"/>
              <a:t> College</a:t>
            </a: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DC538-88EB-514C-AF97-910F01ED5FAF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4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78633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dirty="0"/>
              <a:t>Presentation </a:t>
            </a:r>
            <a:r>
              <a:rPr lang="nb-NO" dirty="0" err="1"/>
              <a:t>template</a:t>
            </a:r>
            <a:br>
              <a:rPr lang="nb-NO" dirty="0"/>
            </a:br>
            <a:r>
              <a:rPr lang="nb-NO" dirty="0"/>
              <a:t>Østfold </a:t>
            </a:r>
            <a:r>
              <a:rPr lang="nb-NO" dirty="0" err="1"/>
              <a:t>University</a:t>
            </a:r>
            <a:r>
              <a:rPr lang="nb-NO" dirty="0"/>
              <a:t> College</a:t>
            </a: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DC538-88EB-514C-AF97-910F01ED5FAF}" type="datetime1">
              <a:rPr lang="nb-NO" smtClean="0"/>
              <a:pPr/>
              <a:t>30.03.2026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5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066724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b-NO" dirty="0" err="1"/>
              <a:t>Title</a:t>
            </a:r>
            <a:r>
              <a:rPr lang="nb-NO" dirty="0"/>
              <a:t> and </a:t>
            </a:r>
            <a:r>
              <a:rPr lang="nb-NO" dirty="0" err="1"/>
              <a:t>content</a:t>
            </a:r>
            <a:r>
              <a:rPr lang="nb-NO" dirty="0"/>
              <a:t> </a:t>
            </a:r>
            <a:r>
              <a:rPr lang="nb-NO" dirty="0" err="1"/>
              <a:t>site</a:t>
            </a:r>
            <a:endParaRPr lang="nb-NO" dirty="0"/>
          </a:p>
        </p:txBody>
      </p:sp>
      <p:sp>
        <p:nvSpPr>
          <p:cNvPr id="7" name="Plassholder for innhold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edit</a:t>
            </a:r>
            <a:r>
              <a:rPr lang="nb-NO" dirty="0"/>
              <a:t> Master </a:t>
            </a:r>
            <a:r>
              <a:rPr lang="nb-NO" dirty="0" err="1"/>
              <a:t>text</a:t>
            </a:r>
            <a:r>
              <a:rPr lang="nb-NO" dirty="0"/>
              <a:t> styles</a:t>
            </a:r>
          </a:p>
          <a:p>
            <a:pPr lvl="1"/>
            <a:r>
              <a:rPr lang="nb-NO" dirty="0" err="1"/>
              <a:t>second</a:t>
            </a:r>
            <a:r>
              <a:rPr lang="nb-NO" dirty="0"/>
              <a:t> </a:t>
            </a:r>
            <a:r>
              <a:rPr lang="nb-NO" dirty="0" err="1"/>
              <a:t>level</a:t>
            </a:r>
            <a:endParaRPr lang="nb-NO" dirty="0"/>
          </a:p>
          <a:p>
            <a:pPr lvl="2"/>
            <a:r>
              <a:rPr lang="nb-NO" dirty="0" err="1"/>
              <a:t>third</a:t>
            </a:r>
            <a:r>
              <a:rPr lang="nb-NO" dirty="0"/>
              <a:t> </a:t>
            </a:r>
            <a:r>
              <a:rPr lang="nb-NO" dirty="0" err="1"/>
              <a:t>level</a:t>
            </a:r>
            <a:endParaRPr lang="nb-NO" dirty="0"/>
          </a:p>
          <a:p>
            <a:pPr lvl="3"/>
            <a:r>
              <a:rPr lang="nb-NO" dirty="0" err="1"/>
              <a:t>fourth</a:t>
            </a:r>
            <a:r>
              <a:rPr lang="nb-NO" dirty="0"/>
              <a:t> </a:t>
            </a:r>
            <a:r>
              <a:rPr lang="nb-NO" dirty="0" err="1"/>
              <a:t>level</a:t>
            </a:r>
            <a:endParaRPr lang="nb-NO" dirty="0"/>
          </a:p>
          <a:p>
            <a:pPr lvl="4"/>
            <a:r>
              <a:rPr lang="nb-NO" dirty="0" err="1"/>
              <a:t>fifth</a:t>
            </a:r>
            <a:r>
              <a:rPr lang="nb-NO" dirty="0"/>
              <a:t> </a:t>
            </a:r>
            <a:r>
              <a:rPr lang="nb-NO" dirty="0" err="1"/>
              <a:t>level</a:t>
            </a:r>
            <a:endParaRPr lang="nb-NO" dirty="0"/>
          </a:p>
        </p:txBody>
      </p:sp>
      <p:sp>
        <p:nvSpPr>
          <p:cNvPr id="8" name="Plassholder for dato 7"/>
          <p:cNvSpPr>
            <a:spLocks noGrp="1"/>
          </p:cNvSpPr>
          <p:nvPr>
            <p:ph type="dt" sz="half" idx="10"/>
          </p:nvPr>
        </p:nvSpPr>
        <p:spPr>
          <a:xfrm>
            <a:off x="6697576" y="4768684"/>
            <a:ext cx="1684420" cy="273844"/>
          </a:xfrm>
        </p:spPr>
        <p:txBody>
          <a:bodyPr/>
          <a:lstStyle/>
          <a:p>
            <a:fld id="{7AA5BBBE-66BD-FD46-802F-536D42DF1234}" type="datetime1">
              <a:rPr lang="nb-NO" smtClean="0"/>
              <a:t>30.03.2026</a:t>
            </a:fld>
            <a:endParaRPr lang="nb-NO"/>
          </a:p>
        </p:txBody>
      </p:sp>
      <p:sp>
        <p:nvSpPr>
          <p:cNvPr id="9" name="Plassholder for bunntekst 8"/>
          <p:cNvSpPr>
            <a:spLocks noGrp="1"/>
          </p:cNvSpPr>
          <p:nvPr>
            <p:ph type="ftr" sz="quarter" idx="11"/>
          </p:nvPr>
        </p:nvSpPr>
        <p:spPr>
          <a:xfrm>
            <a:off x="316835" y="4767263"/>
            <a:ext cx="5926221" cy="273844"/>
          </a:xfrm>
        </p:spPr>
        <p:txBody>
          <a:bodyPr/>
          <a:lstStyle/>
          <a:p>
            <a:r>
              <a:rPr lang="nb-NO"/>
              <a:t>First name Last name | Faculty</a:t>
            </a:r>
          </a:p>
        </p:txBody>
      </p:sp>
      <p:sp>
        <p:nvSpPr>
          <p:cNvPr id="10" name="Plassholder for lysbildenummer 9"/>
          <p:cNvSpPr>
            <a:spLocks noGrp="1"/>
          </p:cNvSpPr>
          <p:nvPr>
            <p:ph type="sldNum" sz="quarter" idx="12"/>
          </p:nvPr>
        </p:nvSpPr>
        <p:spPr>
          <a:xfrm>
            <a:off x="8381996" y="4767263"/>
            <a:ext cx="411747" cy="273844"/>
          </a:xfrm>
        </p:spPr>
        <p:txBody>
          <a:bodyPr/>
          <a:lstStyle/>
          <a:p>
            <a:fld id="{28ECCE09-4EB9-D24E-99A2-F5BDA1BD657E}" type="slidenum">
              <a:rPr lang="nb-NO" smtClean="0"/>
              <a:t>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541699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>
          <a:xfrm>
            <a:off x="6697576" y="4768684"/>
            <a:ext cx="1684420" cy="273844"/>
          </a:xfrm>
        </p:spPr>
        <p:txBody>
          <a:bodyPr/>
          <a:lstStyle/>
          <a:p>
            <a:fld id="{E9DFFA95-FE2A-A946-A3D1-A9186E5D53B3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316835" y="4767263"/>
            <a:ext cx="5926221" cy="273844"/>
          </a:xfrm>
        </p:spPr>
        <p:txBody>
          <a:bodyPr/>
          <a:lstStyle/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>
          <a:xfrm>
            <a:off x="8381996" y="4767263"/>
            <a:ext cx="411747" cy="273844"/>
          </a:xfrm>
        </p:spPr>
        <p:txBody>
          <a:bodyPr/>
          <a:lstStyle/>
          <a:p>
            <a:fld id="{28ECCE09-4EB9-D24E-99A2-F5BDA1BD657E}" type="slidenum">
              <a:rPr lang="nb-NO" smtClean="0"/>
              <a:pPr/>
              <a:t>7</a:t>
            </a:fld>
            <a:endParaRPr lang="nb-NO" dirty="0"/>
          </a:p>
        </p:txBody>
      </p:sp>
      <p:sp>
        <p:nvSpPr>
          <p:cNvPr id="6" name="Tit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Chapter Side </a:t>
            </a:r>
            <a:r>
              <a:rPr lang="nb-NO" dirty="0" err="1"/>
              <a:t>with</a:t>
            </a:r>
            <a:br>
              <a:rPr lang="nb-NO" dirty="0"/>
            </a:br>
            <a:r>
              <a:rPr lang="nb-NO" dirty="0" err="1"/>
              <a:t>centered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6436500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>
          <a:xfrm>
            <a:off x="6697576" y="4768684"/>
            <a:ext cx="1684420" cy="273844"/>
          </a:xfrm>
        </p:spPr>
        <p:txBody>
          <a:bodyPr/>
          <a:lstStyle/>
          <a:p>
            <a:fld id="{7C51606E-679A-7B4E-AF66-9686DA1834BC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316835" y="4767263"/>
            <a:ext cx="5926221" cy="273844"/>
          </a:xfrm>
        </p:spPr>
        <p:txBody>
          <a:bodyPr/>
          <a:lstStyle/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>
          <a:xfrm>
            <a:off x="8381996" y="4767263"/>
            <a:ext cx="411747" cy="273844"/>
          </a:xfrm>
        </p:spPr>
        <p:txBody>
          <a:bodyPr/>
          <a:lstStyle/>
          <a:p>
            <a:fld id="{28ECCE09-4EB9-D24E-99A2-F5BDA1BD657E}" type="slidenum">
              <a:rPr lang="nb-NO" smtClean="0"/>
              <a:pPr/>
              <a:t>8</a:t>
            </a:fld>
            <a:endParaRPr lang="nb-NO" dirty="0"/>
          </a:p>
        </p:txBody>
      </p:sp>
      <p:sp>
        <p:nvSpPr>
          <p:cNvPr id="6" name="Tit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Chapter Side </a:t>
            </a:r>
            <a:r>
              <a:rPr lang="nb-NO" dirty="0" err="1"/>
              <a:t>with</a:t>
            </a:r>
            <a:br>
              <a:rPr lang="nb-NO" dirty="0"/>
            </a:br>
            <a:r>
              <a:rPr lang="nb-NO" dirty="0" err="1"/>
              <a:t>centered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74403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Chapter Side </a:t>
            </a:r>
            <a:r>
              <a:rPr lang="nb-NO" dirty="0" err="1"/>
              <a:t>with</a:t>
            </a:r>
            <a:br>
              <a:rPr lang="nb-NO" dirty="0"/>
            </a:br>
            <a:r>
              <a:rPr lang="nb-NO" dirty="0" err="1"/>
              <a:t>centered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E3B7C-4BCE-0246-87A2-E17DC34110E8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9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388899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Chapter Side </a:t>
            </a:r>
            <a:r>
              <a:rPr lang="nb-NO" dirty="0" err="1"/>
              <a:t>with</a:t>
            </a:r>
            <a:br>
              <a:rPr lang="nb-NO" dirty="0"/>
            </a:br>
            <a:r>
              <a:rPr lang="nb-NO" dirty="0" err="1"/>
              <a:t>centered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E3B7C-4BCE-0246-87A2-E17DC34110E8}" type="datetime1">
              <a:rPr lang="nb-NO" smtClean="0"/>
              <a:t>30.03.2026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10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820989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Chapter Side </a:t>
            </a:r>
            <a:r>
              <a:rPr lang="nb-NO" dirty="0" err="1"/>
              <a:t>with</a:t>
            </a:r>
            <a:br>
              <a:rPr lang="nb-NO" dirty="0"/>
            </a:br>
            <a:r>
              <a:rPr lang="nb-NO" dirty="0" err="1"/>
              <a:t>centered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E3B7C-4BCE-0246-87A2-E17DC34110E8}" type="datetime1">
              <a:rPr lang="nb-NO" smtClean="0"/>
              <a:pPr/>
              <a:t>30.03.2026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/>
              <a:t>First name Last name | Faculty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11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1519294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Chapter Side </a:t>
            </a:r>
            <a:r>
              <a:rPr lang="nb-NO" dirty="0" err="1"/>
              <a:t>with</a:t>
            </a:r>
            <a:br>
              <a:rPr lang="nb-NO" dirty="0"/>
            </a:br>
            <a:r>
              <a:rPr lang="nb-NO" dirty="0" err="1"/>
              <a:t>centered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6619558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8140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68397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83050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74767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951773"/>
      </p:ext>
    </p:extLst>
  </p:cSld>
  <p:clrMapOvr>
    <a:masterClrMapping/>
  </p:clrMapOvr>
</p:sld>
</file>

<file path=ppt/theme/theme1.xml><?xml version="1.0" encoding="utf-8"?>
<a:theme xmlns:a="http://schemas.openxmlformats.org/drawingml/2006/main" name="HIOF-template-7.13.Presentasjonsmal-ENG-v.0.0.2">
  <a:themeElements>
    <a:clrScheme name="HIOF-palett">
      <a:dk1>
        <a:srgbClr val="101820"/>
      </a:dk1>
      <a:lt1>
        <a:srgbClr val="101820"/>
      </a:lt1>
      <a:dk2>
        <a:srgbClr val="EDEBE9"/>
      </a:dk2>
      <a:lt2>
        <a:srgbClr val="FFFFFF"/>
      </a:lt2>
      <a:accent1>
        <a:srgbClr val="3CBFAE"/>
      </a:accent1>
      <a:accent2>
        <a:srgbClr val="C76D62"/>
      </a:accent2>
      <a:accent3>
        <a:srgbClr val="457A7C"/>
      </a:accent3>
      <a:accent4>
        <a:srgbClr val="D7D2CB"/>
      </a:accent4>
      <a:accent5>
        <a:srgbClr val="978794"/>
      </a:accent5>
      <a:accent6>
        <a:srgbClr val="C0B8B0"/>
      </a:accent6>
      <a:hlink>
        <a:srgbClr val="457A7C"/>
      </a:hlink>
      <a:folHlink>
        <a:srgbClr val="3CBFAE"/>
      </a:folHlink>
    </a:clrScheme>
    <a:fontScheme name="Office klassisk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sjon5" id="{63181479-FD85-7A4E-99D9-4B9B3E4E1275}" vid="{A4E00A01-D098-6C46-9785-F17FD593ED98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6EEB23351328C479196BED2E248D93E" ma:contentTypeVersion="16" ma:contentTypeDescription="Opprett et nytt dokument." ma:contentTypeScope="" ma:versionID="cfcdb4718290bf656d07ff4febf75d9f">
  <xsd:schema xmlns:xsd="http://www.w3.org/2001/XMLSchema" xmlns:xs="http://www.w3.org/2001/XMLSchema" xmlns:p="http://schemas.microsoft.com/office/2006/metadata/properties" xmlns:ns2="a2332ca4-9a93-42cf-9af3-8a625316d4cf" xmlns:ns3="14efccbb-2b06-4989-b982-50839aae4f6e" targetNamespace="http://schemas.microsoft.com/office/2006/metadata/properties" ma:root="true" ma:fieldsID="1ea09c3ffb7fa8abadba922e5fa72240" ns2:_="" ns3:_="">
    <xsd:import namespace="a2332ca4-9a93-42cf-9af3-8a625316d4cf"/>
    <xsd:import namespace="14efccbb-2b06-4989-b982-50839aae4f6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332ca4-9a93-42cf-9af3-8a625316d4c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Bildemerkelapper" ma:readOnly="false" ma:fieldId="{5cf76f15-5ced-4ddc-b409-7134ff3c332f}" ma:taxonomyMulti="true" ma:sspId="316c1695-9168-4c1d-b0f6-1a14082804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efccbb-2b06-4989-b982-50839aae4f6e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bdcd587-bccd-4bc6-b3ac-5d2d5a6d955d}" ma:internalName="TaxCatchAll" ma:showField="CatchAllData" ma:web="14efccbb-2b06-4989-b982-50839aae4f6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Del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Delingsdetaljer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holdstype"/>
        <xsd:element ref="dc:title" minOccurs="0" maxOccurs="1" ma:index="4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4efccbb-2b06-4989-b982-50839aae4f6e" xsi:nil="true"/>
    <lcf76f155ced4ddcb4097134ff3c332f xmlns="a2332ca4-9a93-42cf-9af3-8a625316d4c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261F855-AEBF-4A7C-8C5C-5626E0EF1802}"/>
</file>

<file path=customXml/itemProps2.xml><?xml version="1.0" encoding="utf-8"?>
<ds:datastoreItem xmlns:ds="http://schemas.openxmlformats.org/officeDocument/2006/customXml" ds:itemID="{14A84342-C402-4F9B-9711-17F7A4B8A2BE}"/>
</file>

<file path=customXml/itemProps3.xml><?xml version="1.0" encoding="utf-8"?>
<ds:datastoreItem xmlns:ds="http://schemas.openxmlformats.org/officeDocument/2006/customXml" ds:itemID="{A6258286-1147-4806-9F33-A7AC4C35DAA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</TotalTime>
  <Words>180</Words>
  <Application>Microsoft Macintosh PowerPoint</Application>
  <PresentationFormat>Skjermfremvisning (16:9)</PresentationFormat>
  <Paragraphs>58</Paragraphs>
  <Slides>17</Slides>
  <Notes>8</Notes>
  <HiddenSlides>0</HiddenSlides>
  <MMClips>0</MMClips>
  <ScaleCrop>false</ScaleCrop>
  <HeadingPairs>
    <vt:vector size="6" baseType="variant">
      <vt:variant>
        <vt:lpstr>Brukte skrifter</vt:lpstr>
      </vt:variant>
      <vt:variant>
        <vt:i4>2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17</vt:i4>
      </vt:variant>
    </vt:vector>
  </HeadingPairs>
  <TitlesOfParts>
    <vt:vector size="20" baseType="lpstr">
      <vt:lpstr>Arial</vt:lpstr>
      <vt:lpstr>Source Sans Pro</vt:lpstr>
      <vt:lpstr>HIOF-template-7.13.Presentasjonsmal-ENG-v.0.0.2</vt:lpstr>
      <vt:lpstr>Presentation template Østfold University College</vt:lpstr>
      <vt:lpstr>Presentation template Østfold University College</vt:lpstr>
      <vt:lpstr>Presentation template Østfold University College</vt:lpstr>
      <vt:lpstr>Presentation template Østfold University College</vt:lpstr>
      <vt:lpstr>Presentation template Østfold University College</vt:lpstr>
      <vt:lpstr>Title and content site</vt:lpstr>
      <vt:lpstr>Chapter Side with centered title</vt:lpstr>
      <vt:lpstr>Chapter Side with centered title</vt:lpstr>
      <vt:lpstr>Chapter Side with centered title</vt:lpstr>
      <vt:lpstr>Chapter Side with centered title</vt:lpstr>
      <vt:lpstr>Chapter Side with centered title</vt:lpstr>
      <vt:lpstr>Chapter Side with centered title</vt:lpstr>
      <vt:lpstr>PowerPoint-presentasjon</vt:lpstr>
      <vt:lpstr>PowerPoint-presentasjon</vt:lpstr>
      <vt:lpstr>PowerPoint-presentasjon</vt:lpstr>
      <vt:lpstr>PowerPoint-presentasjon</vt:lpstr>
      <vt:lpstr>PowerPoint-presentasjon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Ida-Marie Berntsen</dc:creator>
  <cp:keywords/>
  <dc:description/>
  <cp:lastModifiedBy>Ida-Marie Berntsen</cp:lastModifiedBy>
  <cp:revision>1</cp:revision>
  <dcterms:created xsi:type="dcterms:W3CDTF">2026-03-30T12:38:27Z</dcterms:created>
  <dcterms:modified xsi:type="dcterms:W3CDTF">2026-03-30T12:58:28Z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0x01010056EEB23351328C479196BED2E248D93E</vt:lpwstr>
  </property>
</Properties>
</file>