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2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8" r:id="rId3"/>
    <p:sldId id="264" r:id="rId4"/>
    <p:sldId id="265" r:id="rId5"/>
    <p:sldId id="266" r:id="rId6"/>
    <p:sldId id="257" r:id="rId7"/>
    <p:sldId id="259" r:id="rId8"/>
    <p:sldId id="260" r:id="rId9"/>
    <p:sldId id="267" r:id="rId10"/>
    <p:sldId id="268" r:id="rId11"/>
    <p:sldId id="269" r:id="rId12"/>
    <p:sldId id="261" r:id="rId13"/>
    <p:sldId id="262" r:id="rId14"/>
    <p:sldId id="263" r:id="rId15"/>
    <p:sldId id="270" r:id="rId16"/>
    <p:sldId id="271" r:id="rId17"/>
    <p:sldId id="272" r:id="rId18"/>
  </p:sldIdLst>
  <p:sldSz cx="9144000" cy="5143500" type="screen16x9"/>
  <p:notesSz cx="6858000" cy="9144000"/>
  <p:defaultTextStyle>
    <a:defPPr>
      <a:defRPr lang="nb-NO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C2BE"/>
    <a:srgbClr val="A396A3"/>
    <a:srgbClr val="D778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405"/>
    <p:restoredTop sz="94728"/>
  </p:normalViewPr>
  <p:slideViewPr>
    <p:cSldViewPr snapToGrid="0" snapToObjects="1">
      <p:cViewPr varScale="1">
        <p:scale>
          <a:sx n="183" d="100"/>
          <a:sy n="183" d="100"/>
        </p:scale>
        <p:origin x="200" y="144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170" d="100"/>
          <a:sy n="170" d="100"/>
        </p:scale>
        <p:origin x="6584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3" name="Plassholder for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F15ACB-6D39-BD4E-B219-F3F80F4D5658}" type="datetimeFigureOut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02.11.2016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D036-F3E9-EE46-9B35-EC7759C2F543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‹#›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15457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69444867-3A3C-8F4F-AA72-C1B9EB729F72}" type="datetimeFigureOut">
              <a:rPr lang="nb-NO" smtClean="0"/>
              <a:pPr/>
              <a:t>02.11.2016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ource Sans Pro" charset="0"/>
                <a:ea typeface="Source Sans Pro" charset="0"/>
                <a:cs typeface="Source Sans Pro" charset="0"/>
              </a:defRPr>
            </a:lvl1pPr>
          </a:lstStyle>
          <a:p>
            <a:fld id="{F45C457E-F630-C147-B67D-734B6B1CD9DE}" type="slidenum">
              <a:rPr lang="nb-NO" smtClean="0"/>
              <a:pPr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730815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Source Sans Pro" charset="0"/>
        <a:ea typeface="Source Sans Pro" charset="0"/>
        <a:cs typeface="Source Sans Pro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>
                <a:latin typeface="Source Sans Pro" charset="0"/>
                <a:ea typeface="Source Sans Pro" charset="0"/>
                <a:cs typeface="Source Sans Pro" charset="0"/>
              </a:rPr>
              <a:t>1</a:t>
            </a:fld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34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64713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3558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2243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499665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090644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0561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>
              <a:latin typeface="Source Sans Pro" charset="0"/>
              <a:ea typeface="Source Sans Pro" charset="0"/>
              <a:cs typeface="Source Sans Pro" charset="0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C457E-F630-C147-B67D-734B6B1CD9DE}" type="slidenum">
              <a:rPr lang="nb-NO" smtClean="0"/>
              <a:t>14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77717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Relationship Id="rId3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7" name="Plassholder for dato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7299-2ACC-2246-9998-AAC0BBB7B871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8" name="Plassholder for bunn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9" name="Plassholder for lysbilde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038523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pic>
        <p:nvPicPr>
          <p:cNvPr id="9" name="Bild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Bild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4AB339-F0E1-A746-A0DD-B8B314440945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3091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pic>
        <p:nvPicPr>
          <p:cNvPr id="9" name="Bild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Bild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590699-1352-D148-B251-D7C28FB0B6CC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3489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Forside 1-Blaa">
    <p:bg>
      <p:bgPr>
        <a:solidFill>
          <a:srgbClr val="D778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pic>
        <p:nvPicPr>
          <p:cNvPr id="9" name="Bild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D77869"/>
          </a:solidFill>
        </p:spPr>
      </p:pic>
      <p:pic>
        <p:nvPicPr>
          <p:cNvPr id="11" name="Bilde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590699-1352-D148-B251-D7C28FB0B6CC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/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For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Klikk for å redigere tittelstil</a:t>
            </a:r>
            <a:endParaRPr lang="nb-NO" dirty="0"/>
          </a:p>
        </p:txBody>
      </p:sp>
      <p:pic>
        <p:nvPicPr>
          <p:cNvPr id="9" name="Bild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A396A3"/>
          </a:solidFill>
        </p:spPr>
      </p:pic>
      <p:pic>
        <p:nvPicPr>
          <p:cNvPr id="11" name="Bild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590699-1352-D148-B251-D7C28FB0B6CC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/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Forside 1-Blaa">
    <p:bg>
      <p:bgPr>
        <a:solidFill>
          <a:srgbClr val="C8C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 descr="HEX-ppt-net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274053" y="1203159"/>
            <a:ext cx="8412748" cy="1784684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10" name="Bilde 9" descr="HEX-ppt-net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1A590699-1352-D148-B251-D7C28FB0B6CC}" type="datetime1">
              <a:rPr lang="nb-NO" smtClean="0"/>
              <a:pPr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 dirty="0" smtClean="0"/>
              <a:t>Fornavn Etternavn | Avdelingsnavn</a:t>
            </a:r>
            <a:endParaRPr lang="nb-NO" dirty="0"/>
          </a:p>
        </p:txBody>
      </p:sp>
      <p:sp>
        <p:nvSpPr>
          <p:cNvPr id="12" name="Plassholder for lysbildenumm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4" name="Bild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6589"/>
            <a:ext cx="2643744" cy="729201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pittel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7" name="Bild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FF5EF9-C484-D748-964B-06FC147FE0F7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098194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pittel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7" name="Bild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73634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Kapittelside 1-Blaa">
    <p:bg>
      <p:bgPr>
        <a:solidFill>
          <a:srgbClr val="D7786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7" name="Bild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/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Kapittelside 1-Blaa">
    <p:bg>
      <p:bgPr>
        <a:solidFill>
          <a:srgbClr val="A396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rgbClr val="FFFFFF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pic>
        <p:nvPicPr>
          <p:cNvPr id="7" name="Bild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3420"/>
            <a:ext cx="2643744" cy="732370"/>
          </a:xfrm>
          <a:prstGeom prst="rect">
            <a:avLst/>
          </a:prstGeom>
        </p:spPr>
      </p:pic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/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Kapittelside 1-Blaa">
    <p:bg>
      <p:bgPr>
        <a:solidFill>
          <a:srgbClr val="C8C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1999"/>
            <a:ext cx="6075947" cy="32151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EE9DC53-2898-304E-8D88-1BB22CAC7760}" type="datetime1">
              <a:rPr lang="nb-NO" smtClean="0"/>
              <a:pPr/>
              <a:t>02.11.2016</a:t>
            </a:fld>
            <a:endParaRPr lang="nb-NO" dirty="0"/>
          </a:p>
        </p:txBody>
      </p:sp>
      <p:sp>
        <p:nvSpPr>
          <p:cNvPr id="3" name="Plassholder for bunn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b-NO" dirty="0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12" name="Bild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82" y="36589"/>
            <a:ext cx="2643744" cy="729201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pittelside 1-Hexago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tittel 1"/>
          <p:cNvSpPr>
            <a:spLocks noGrp="1"/>
          </p:cNvSpPr>
          <p:nvPr>
            <p:ph type="title" hasCustomPrompt="1"/>
          </p:nvPr>
        </p:nvSpPr>
        <p:spPr>
          <a:xfrm>
            <a:off x="1510632" y="762000"/>
            <a:ext cx="6075947" cy="19985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4000"/>
            </a:lvl1pPr>
          </a:lstStyle>
          <a:p>
            <a:r>
              <a:rPr lang="nb-NO" dirty="0" smtClean="0"/>
              <a:t>KLIKK FOR Å REDIGERE TITTELSTIL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390504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46D0C-2F8A-B642-A138-BA59C775D20D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9" name="Plassholder for bunnteks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0" name="Plassholder for lysbilde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487898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675105"/>
            <a:ext cx="4040188" cy="95605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 dirty="0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4645026" y="675105"/>
            <a:ext cx="4041775" cy="95605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en-US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A204A-9A75-3C4C-BAD0-3FE6FE661701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10" name="Plassholder for bunntekst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11" name="Plassholder for lysbildenumm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24599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 dirty="0"/>
          </a:p>
        </p:txBody>
      </p:sp>
      <p:sp>
        <p:nvSpPr>
          <p:cNvPr id="6" name="Plassholder for dato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2955-BE7A-5C4C-84B8-41580681C19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7" name="Plassholder for bunntekst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893546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A57B6-EDFB-B447-8B14-79CCE6E543ED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520449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/>
          <p:cNvSpPr>
            <a:spLocks noGrp="1"/>
          </p:cNvSpPr>
          <p:nvPr>
            <p:ph type="pic" idx="1" hasCustomPrompt="1"/>
          </p:nvPr>
        </p:nvSpPr>
        <p:spPr>
          <a:xfrm>
            <a:off x="0" y="100262"/>
            <a:ext cx="9144000" cy="4485105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 dirty="0" smtClean="0"/>
              <a:t>Klikk her for å sette inn bilde</a:t>
            </a:r>
            <a:endParaRPr lang="nb-NO" dirty="0"/>
          </a:p>
        </p:txBody>
      </p:sp>
      <p:sp>
        <p:nvSpPr>
          <p:cNvPr id="2" name="Plassholder for dato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B3D7-CAAD-CD4A-9ADE-B7023038E292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8" name="Plassholder for lysbildenumm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3574532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vileside 1-Gron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Bilde 6" descr="logo-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ilde 4" descr="logo-01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8719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vile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Bilde 6" descr="logo-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ilde 4" descr="logo-01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467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Hvile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Bilde 6" descr="logo-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D77869"/>
          </a:solidFill>
        </p:spPr>
      </p:pic>
      <p:pic>
        <p:nvPicPr>
          <p:cNvPr id="5" name="Bilde 4" descr="logo-01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Hvileside 1-Blaa">
    <p:bg>
      <p:bgPr>
        <a:solidFill>
          <a:srgbClr val="A396A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Bilde 6" descr="logo-0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Bilde 4" descr="logo-01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Hvileside 1-Blaa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HEX-hvitt-net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Bilde 6" descr="logo-0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033"/>
            <a:ext cx="6245475" cy="1730121"/>
          </a:xfrm>
          <a:prstGeom prst="rect">
            <a:avLst/>
          </a:prstGeom>
        </p:spPr>
      </p:pic>
      <p:pic>
        <p:nvPicPr>
          <p:cNvPr id="4" name="Bilde 3" descr="HEX-hvitt-nett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C8C2BE"/>
          </a:solidFill>
        </p:spPr>
      </p:pic>
      <p:pic>
        <p:nvPicPr>
          <p:cNvPr id="8" name="Bild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263" y="741539"/>
            <a:ext cx="6245475" cy="1722635"/>
          </a:xfrm>
          <a:prstGeom prst="rect">
            <a:avLst/>
          </a:prstGeom>
        </p:spPr>
      </p:pic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theme" Target="../theme/theme1.xml"/><Relationship Id="rId24" Type="http://schemas.openxmlformats.org/officeDocument/2006/relationships/image" Target="../media/image1.png"/><Relationship Id="rId25" Type="http://schemas.openxmlformats.org/officeDocument/2006/relationships/image" Target="../media/image2.png"/><Relationship Id="rId26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/>
          <p:cNvSpPr>
            <a:spLocks noGrp="1"/>
          </p:cNvSpPr>
          <p:nvPr>
            <p:ph type="title"/>
          </p:nvPr>
        </p:nvSpPr>
        <p:spPr>
          <a:xfrm>
            <a:off x="457200" y="675104"/>
            <a:ext cx="8229600" cy="454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 smtClean="0"/>
              <a:t>Klikk for å redigere tittelstil</a:t>
            </a:r>
            <a:endParaRPr lang="nb-NO" dirty="0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 smtClean="0"/>
              <a:t>Klikk for å redigere tekststiler i malen</a:t>
            </a:r>
          </a:p>
          <a:p>
            <a:pPr lvl="1"/>
            <a:r>
              <a:rPr lang="nb-NO" dirty="0" smtClean="0"/>
              <a:t>Andre nivå</a:t>
            </a:r>
          </a:p>
          <a:p>
            <a:pPr lvl="2"/>
            <a:r>
              <a:rPr lang="nb-NO" dirty="0" smtClean="0"/>
              <a:t>Tredje nivå</a:t>
            </a:r>
          </a:p>
          <a:p>
            <a:pPr lvl="3"/>
            <a:r>
              <a:rPr lang="nb-NO" dirty="0" smtClean="0"/>
              <a:t>Fjerde nivå</a:t>
            </a:r>
          </a:p>
          <a:p>
            <a:pPr lvl="4"/>
            <a:r>
              <a:rPr lang="nb-NO" dirty="0" smtClean="0"/>
              <a:t>Femte nivå</a:t>
            </a:r>
            <a:endParaRPr lang="nb-NO" dirty="0"/>
          </a:p>
        </p:txBody>
      </p:sp>
      <p:sp>
        <p:nvSpPr>
          <p:cNvPr id="4" name="Plassholder for dato 3"/>
          <p:cNvSpPr>
            <a:spLocks noGrp="1"/>
          </p:cNvSpPr>
          <p:nvPr>
            <p:ph type="dt" sz="half" idx="2"/>
          </p:nvPr>
        </p:nvSpPr>
        <p:spPr>
          <a:xfrm>
            <a:off x="6697576" y="4768684"/>
            <a:ext cx="168442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/>
              </a:defRPr>
            </a:lvl1pPr>
          </a:lstStyle>
          <a:p>
            <a:fld id="{301028B7-40B6-B141-A86D-F90DE572F70B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3"/>
          </p:nvPr>
        </p:nvSpPr>
        <p:spPr>
          <a:xfrm>
            <a:off x="316835" y="4767263"/>
            <a:ext cx="592622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101820"/>
                </a:solidFill>
                <a:latin typeface="Source Sans Pro"/>
              </a:defRPr>
            </a:lvl1pPr>
          </a:lstStyle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4"/>
          </p:nvPr>
        </p:nvSpPr>
        <p:spPr>
          <a:xfrm>
            <a:off x="8381996" y="4767263"/>
            <a:ext cx="411747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01820"/>
                </a:solidFill>
                <a:latin typeface="Source Sans Pro"/>
              </a:defRPr>
            </a:lvl1pPr>
          </a:lstStyle>
          <a:p>
            <a:fld id="{28ECCE09-4EB9-D24E-99A2-F5BDA1BD657E}" type="slidenum">
              <a:rPr lang="nb-NO" smtClean="0"/>
              <a:pPr/>
              <a:t>‹#›</a:t>
            </a:fld>
            <a:endParaRPr lang="nb-NO" dirty="0"/>
          </a:p>
        </p:txBody>
      </p:sp>
      <p:pic>
        <p:nvPicPr>
          <p:cNvPr id="7" name="Bilde 6" descr="logo-nor.pn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309" y="33420"/>
            <a:ext cx="2648691" cy="732370"/>
          </a:xfrm>
          <a:prstGeom prst="rect">
            <a:avLst/>
          </a:prstGeom>
        </p:spPr>
      </p:pic>
      <p:pic>
        <p:nvPicPr>
          <p:cNvPr id="8" name="Bilde 7" descr="logo-nor.pn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309" y="33420"/>
            <a:ext cx="2648691" cy="732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296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3" r:id="rId2"/>
    <p:sldLayoutId id="2147483694" r:id="rId3"/>
    <p:sldLayoutId id="2147483706" r:id="rId4"/>
    <p:sldLayoutId id="2147483707" r:id="rId5"/>
    <p:sldLayoutId id="2147483708" r:id="rId6"/>
    <p:sldLayoutId id="2147483695" r:id="rId7"/>
    <p:sldLayoutId id="2147483696" r:id="rId8"/>
    <p:sldLayoutId id="2147483709" r:id="rId9"/>
    <p:sldLayoutId id="2147483710" r:id="rId10"/>
    <p:sldLayoutId id="2147483711" r:id="rId11"/>
    <p:sldLayoutId id="2147483697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5" r:id="rId19"/>
    <p:sldLayoutId id="2147483712" r:id="rId20"/>
    <p:sldLayoutId id="2147483713" r:id="rId21"/>
    <p:sldLayoutId id="2147483714" r:id="rId22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2800" kern="1200" baseline="0">
          <a:solidFill>
            <a:schemeClr val="tx1"/>
          </a:solidFill>
          <a:latin typeface="Source Sans Pro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SzPct val="100000"/>
        <a:buFontTx/>
        <a:buBlip>
          <a:blip r:embed="rId26"/>
        </a:buBlip>
        <a:defRPr sz="2400" kern="1200">
          <a:solidFill>
            <a:schemeClr val="tx1"/>
          </a:solidFill>
          <a:latin typeface="Source Sans Pro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SzPct val="100000"/>
        <a:buFontTx/>
        <a:buBlip>
          <a:blip r:embed="rId26"/>
        </a:buBlip>
        <a:defRPr sz="2000" kern="1200">
          <a:solidFill>
            <a:schemeClr val="tx1"/>
          </a:solidFill>
          <a:latin typeface="Source Sans Pro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6"/>
        </a:buBlip>
        <a:defRPr sz="1800" kern="1200">
          <a:solidFill>
            <a:schemeClr val="tx1"/>
          </a:solidFill>
          <a:latin typeface="Source Sans Pro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6"/>
        </a:buBlip>
        <a:defRPr sz="1600" kern="1200">
          <a:solidFill>
            <a:schemeClr val="tx1"/>
          </a:solidFill>
          <a:latin typeface="Source Sans Pro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SzPct val="100000"/>
        <a:buFontTx/>
        <a:buBlip>
          <a:blip r:embed="rId26"/>
        </a:buBlip>
        <a:defRPr sz="1400" kern="1200">
          <a:solidFill>
            <a:schemeClr val="tx1"/>
          </a:solidFill>
          <a:latin typeface="Source Sans Pro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err="1" smtClean="0"/>
              <a:t>Presentasjonsmal</a:t>
            </a:r>
            <a:r>
              <a:rPr lang="nb-NO" dirty="0" smtClean="0"/>
              <a:t> </a:t>
            </a:r>
            <a:br>
              <a:rPr lang="nb-NO" dirty="0" smtClean="0"/>
            </a:br>
            <a:r>
              <a:rPr lang="nb-NO" dirty="0" smtClean="0"/>
              <a:t>Høgskolen i Østfold</a:t>
            </a:r>
            <a:endParaRPr lang="nb-NO" dirty="0"/>
          </a:p>
        </p:txBody>
      </p:sp>
      <p:sp>
        <p:nvSpPr>
          <p:cNvPr id="5" name="Plassholder for dato 4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B62979F7-1E82-B343-9BB9-531CE4E266E5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6" name="Plassholder for lysbildenummer 5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277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err="1"/>
              <a:t>Presentasjonsmal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Høgskolen i Østfold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CEBE5A08-4597-EE48-8595-2652A3602EC3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2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09090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err="1"/>
              <a:t>Presentasjonsmal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Høgskolen i Østfold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90699-1352-D148-B251-D7C28FB0B6CC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3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709575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err="1"/>
              <a:t>Presentasjonsmal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Høgskolen i Østfold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90699-1352-D148-B251-D7C28FB0B6CC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4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655933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b-NO" dirty="0" err="1"/>
              <a:t>Presentasjonsmal</a:t>
            </a: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Høgskolen i Østfold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90699-1352-D148-B251-D7C28FB0B6CC}" type="datetime1">
              <a:rPr lang="nb-NO" smtClean="0"/>
              <a:pPr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5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039534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b-NO" dirty="0" smtClean="0"/>
              <a:t>Tittel og innholdsside</a:t>
            </a:r>
            <a:endParaRPr lang="nb-NO" dirty="0"/>
          </a:p>
        </p:txBody>
      </p:sp>
      <p:sp>
        <p:nvSpPr>
          <p:cNvPr id="7" name="Plassholder for innhol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</a:t>
            </a:r>
            <a:r>
              <a:rPr lang="nb-NO" dirty="0" smtClean="0"/>
              <a:t>nivå</a:t>
            </a:r>
            <a:endParaRPr lang="nb-NO" dirty="0"/>
          </a:p>
        </p:txBody>
      </p:sp>
      <p:sp>
        <p:nvSpPr>
          <p:cNvPr id="8" name="Plassholder for dato 7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E40CFBD1-A90E-2B49-A4E2-2A2CB6DE21D0}" type="datetime1">
              <a:rPr lang="nb-NO" smtClean="0"/>
              <a:t>02.11.2016</a:t>
            </a:fld>
            <a:endParaRPr lang="nb-NO"/>
          </a:p>
        </p:txBody>
      </p:sp>
      <p:sp>
        <p:nvSpPr>
          <p:cNvPr id="9" name="Plassholder for bunntekst 8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 smtClean="0"/>
              <a:t>Fornavn Etternavn | Avdelingsnavn</a:t>
            </a:r>
            <a:endParaRPr lang="nb-NO"/>
          </a:p>
        </p:txBody>
      </p:sp>
      <p:sp>
        <p:nvSpPr>
          <p:cNvPr id="10" name="Plassholder for lysbildenummer 9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54169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2B518457-AF35-B04A-BB6A-38219CBFAB56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7</a:t>
            </a:fld>
            <a:endParaRPr lang="nb-NO" dirty="0"/>
          </a:p>
        </p:txBody>
      </p:sp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Kapittelside med plass til sentrert 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436500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>
          <a:xfrm>
            <a:off x="6697576" y="4768684"/>
            <a:ext cx="1684420" cy="273844"/>
          </a:xfrm>
        </p:spPr>
        <p:txBody>
          <a:bodyPr/>
          <a:lstStyle/>
          <a:p>
            <a:fld id="{B6F15A11-5683-AF43-803C-E650076068A1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>
          <a:xfrm>
            <a:off x="316835" y="4767263"/>
            <a:ext cx="5926221" cy="273844"/>
          </a:xfrm>
        </p:spPr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>
          <a:xfrm>
            <a:off x="8381996" y="4767263"/>
            <a:ext cx="411747" cy="273844"/>
          </a:xfrm>
        </p:spPr>
        <p:txBody>
          <a:bodyPr/>
          <a:lstStyle/>
          <a:p>
            <a:fld id="{28ECCE09-4EB9-D24E-99A2-F5BDA1BD657E}" type="slidenum">
              <a:rPr lang="nb-NO" smtClean="0"/>
              <a:pPr/>
              <a:t>8</a:t>
            </a:fld>
            <a:endParaRPr lang="nb-NO" dirty="0"/>
          </a:p>
        </p:txBody>
      </p:sp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Kapittelside med plass til sentrert 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74403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Kapittelside med plass til sentrert tittel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9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24637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Kapittelside med plass til sentrert tittel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10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661166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Kapittelside med plass til sentrert tittel</a:t>
            </a:r>
          </a:p>
        </p:txBody>
      </p:sp>
      <p:sp>
        <p:nvSpPr>
          <p:cNvPr id="3" name="Plassholder for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9DC53-2898-304E-8D88-1BB22CAC7760}" type="datetime1">
              <a:rPr lang="nb-NO" smtClean="0"/>
              <a:t>02.11.2016</a:t>
            </a:fld>
            <a:endParaRPr lang="nb-NO" dirty="0"/>
          </a:p>
        </p:txBody>
      </p:sp>
      <p:sp>
        <p:nvSpPr>
          <p:cNvPr id="4" name="Plassholder for bunn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b-NO" smtClean="0"/>
              <a:t>Fornavn Etternavn | Avdelingsnavn</a:t>
            </a:r>
            <a:endParaRPr lang="nb-NO" dirty="0"/>
          </a:p>
        </p:txBody>
      </p:sp>
      <p:sp>
        <p:nvSpPr>
          <p:cNvPr id="5" name="Plassholder for lysbil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CCE09-4EB9-D24E-99A2-F5BDA1BD657E}" type="slidenum">
              <a:rPr lang="nb-NO" smtClean="0"/>
              <a:pPr/>
              <a:t>11</a:t>
            </a:fld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52567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 smtClean="0"/>
              <a:t>Kapittelside med plass til sentrert tittel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661955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814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6839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1474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8417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29652"/>
      </p:ext>
    </p:extLst>
  </p:cSld>
  <p:clrMapOvr>
    <a:masterClrMapping/>
  </p:clrMapOvr>
</p:sld>
</file>

<file path=ppt/theme/theme1.xml><?xml version="1.0" encoding="utf-8"?>
<a:theme xmlns:a="http://schemas.openxmlformats.org/drawingml/2006/main" name="HIOF-template-7.13.Presentasjonsmal-NOR-v.0.0.2">
  <a:themeElements>
    <a:clrScheme name="HIOF-palett">
      <a:dk1>
        <a:srgbClr val="101820"/>
      </a:dk1>
      <a:lt1>
        <a:srgbClr val="101820"/>
      </a:lt1>
      <a:dk2>
        <a:srgbClr val="EDEBE9"/>
      </a:dk2>
      <a:lt2>
        <a:srgbClr val="FFFFFF"/>
      </a:lt2>
      <a:accent1>
        <a:srgbClr val="3CBFAE"/>
      </a:accent1>
      <a:accent2>
        <a:srgbClr val="C76D62"/>
      </a:accent2>
      <a:accent3>
        <a:srgbClr val="457A7C"/>
      </a:accent3>
      <a:accent4>
        <a:srgbClr val="D7D2CB"/>
      </a:accent4>
      <a:accent5>
        <a:srgbClr val="978794"/>
      </a:accent5>
      <a:accent6>
        <a:srgbClr val="C0B8B0"/>
      </a:accent6>
      <a:hlink>
        <a:srgbClr val="457A7C"/>
      </a:hlink>
      <a:folHlink>
        <a:srgbClr val="3CBFAE"/>
      </a:folHlink>
    </a:clrScheme>
    <a:fontScheme name="Office klassisk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HIOF-template-7.13.Presentasjonsmal-NOR-v.1.1.0" id="{EF7B6924-C9F2-4648-B1CC-028E0D5F992E}" vid="{E7FEDBD8-4028-4E42-A3F2-D517EB342AE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133</Words>
  <Application>Microsoft Macintosh PowerPoint</Application>
  <PresentationFormat>Skjermfremvisning (16:9)</PresentationFormat>
  <Paragraphs>58</Paragraphs>
  <Slides>17</Slides>
  <Notes>8</Notes>
  <HiddenSlides>0</HiddenSlides>
  <MMClips>0</MMClips>
  <ScaleCrop>false</ScaleCrop>
  <HeadingPairs>
    <vt:vector size="6" baseType="variant">
      <vt:variant>
        <vt:lpstr>Brukte skrifter</vt:lpstr>
      </vt:variant>
      <vt:variant>
        <vt:i4>2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17</vt:i4>
      </vt:variant>
    </vt:vector>
  </HeadingPairs>
  <TitlesOfParts>
    <vt:vector size="20" baseType="lpstr">
      <vt:lpstr>Source Sans Pro</vt:lpstr>
      <vt:lpstr>Arial</vt:lpstr>
      <vt:lpstr>HIOF-template-7.13.Presentasjonsmal-NOR-v.0.0.2</vt:lpstr>
      <vt:lpstr>Presentasjonsmal  Høgskolen i Østfold</vt:lpstr>
      <vt:lpstr>Presentasjonsmal  Høgskolen i Østfold</vt:lpstr>
      <vt:lpstr>Presentasjonsmal  Høgskolen i Østfold</vt:lpstr>
      <vt:lpstr>Presentasjonsmal  Høgskolen i Østfold</vt:lpstr>
      <vt:lpstr>Presentasjonsmal  Høgskolen i Østfold</vt:lpstr>
      <vt:lpstr>Tittel og innholdsside</vt:lpstr>
      <vt:lpstr>Kapittelside med plass til sentrert tittel</vt:lpstr>
      <vt:lpstr>Kapittelside med plass til sentrert tittel</vt:lpstr>
      <vt:lpstr>Kapittelside med plass til sentrert tittel</vt:lpstr>
      <vt:lpstr>Kapittelside med plass til sentrert tittel</vt:lpstr>
      <vt:lpstr>Kapittelside med plass til sentrert tittel</vt:lpstr>
      <vt:lpstr>Kapittelside med plass til sentrert tittel</vt:lpstr>
      <vt:lpstr>PowerPoint-presentasjon</vt:lpstr>
      <vt:lpstr>PowerPoint-presentasjon</vt:lpstr>
      <vt:lpstr>PowerPoint-presentasjon</vt:lpstr>
      <vt:lpstr>PowerPoint-presentasjon</vt:lpstr>
      <vt:lpstr>PowerPoint-presentasjon</vt:lpstr>
    </vt:vector>
  </TitlesOfParts>
  <Manager/>
  <Company/>
  <LinksUpToDate>false</LinksUpToDate>
  <SharedDoc>false</SharedDoc>
  <HyperlinkBase/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Presentasjonsmal  Høgskolen i Østfold</dc:title>
  <dc:subject/>
  <dc:creator>Kenneth Bråthen</dc:creator>
  <cp:keywords/>
  <dc:description/>
  <cp:lastModifiedBy>Kenneth Bråthen</cp:lastModifiedBy>
  <cp:revision>6</cp:revision>
  <dcterms:created xsi:type="dcterms:W3CDTF">2016-11-02T09:26:47Z</dcterms:created>
  <dcterms:modified xsi:type="dcterms:W3CDTF">2016-11-02T09:39:55Z</dcterms:modified>
  <cp:category/>
</cp:coreProperties>
</file>