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21599525" cy="30600650"/>
  <p:notesSz cx="6858000" cy="9144000"/>
  <p:defaultTextStyle>
    <a:defPPr>
      <a:defRPr lang="nb-NO"/>
    </a:defPPr>
    <a:lvl1pPr marL="0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1pPr>
    <a:lvl2pPr marL="1670318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2pPr>
    <a:lvl3pPr marL="3340636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3pPr>
    <a:lvl4pPr marL="5010954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4pPr>
    <a:lvl5pPr marL="6681272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5pPr>
    <a:lvl6pPr marL="8351590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6pPr>
    <a:lvl7pPr marL="10021909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7pPr>
    <a:lvl8pPr marL="11692227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8pPr>
    <a:lvl9pPr marL="13362548" algn="l" defTabSz="1670318" rtl="0" eaLnBrk="1" latinLnBrk="0" hangingPunct="1">
      <a:defRPr sz="657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638" userDrawn="1">
          <p15:clr>
            <a:srgbClr val="A4A3A4"/>
          </p15:clr>
        </p15:guide>
        <p15:guide id="2" pos="68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E2CB"/>
    <a:srgbClr val="C8C2BE"/>
    <a:srgbClr val="A396A3"/>
    <a:srgbClr val="D778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52"/>
    <p:restoredTop sz="94680"/>
  </p:normalViewPr>
  <p:slideViewPr>
    <p:cSldViewPr snapToGrid="0" snapToObjects="1">
      <p:cViewPr>
        <p:scale>
          <a:sx n="47" d="100"/>
          <a:sy n="47" d="100"/>
        </p:scale>
        <p:origin x="2760" y="136"/>
      </p:cViewPr>
      <p:guideLst>
        <p:guide orient="horz" pos="9638"/>
        <p:guide pos="68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70" d="100"/>
          <a:sy n="170" d="100"/>
        </p:scale>
        <p:origin x="658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F15ACB-6D39-BD4E-B219-F3F80F4D5658}" type="datetimeFigureOut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03.03.2017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3D036-F3E9-EE46-9B35-EC7759C2F543}" type="slidenum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‹#›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1545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69444867-3A3C-8F4F-AA72-C1B9EB729F72}" type="datetimeFigureOut">
              <a:rPr lang="nb-NO" smtClean="0"/>
              <a:pPr/>
              <a:t>03.03.2017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2219325" y="685800"/>
            <a:ext cx="2419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F45C457E-F630-C147-B67D-734B6B1CD9D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730815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1pPr>
    <a:lvl2pPr marL="1670318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2pPr>
    <a:lvl3pPr marL="3340636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3pPr>
    <a:lvl4pPr marL="5010954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4pPr>
    <a:lvl5pPr marL="6681272" algn="l" defTabSz="1670318" rtl="0" eaLnBrk="1" latinLnBrk="0" hangingPunct="1">
      <a:defRPr sz="4384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5pPr>
    <a:lvl6pPr marL="8351590" algn="l" defTabSz="1670318" rtl="0" eaLnBrk="1" latinLnBrk="0" hangingPunct="1">
      <a:defRPr sz="4384" kern="1200">
        <a:solidFill>
          <a:schemeClr val="tx1"/>
        </a:solidFill>
        <a:latin typeface="+mn-lt"/>
        <a:ea typeface="+mn-ea"/>
        <a:cs typeface="+mn-cs"/>
      </a:defRPr>
    </a:lvl6pPr>
    <a:lvl7pPr marL="10021909" algn="l" defTabSz="1670318" rtl="0" eaLnBrk="1" latinLnBrk="0" hangingPunct="1">
      <a:defRPr sz="4384" kern="1200">
        <a:solidFill>
          <a:schemeClr val="tx1"/>
        </a:solidFill>
        <a:latin typeface="+mn-lt"/>
        <a:ea typeface="+mn-ea"/>
        <a:cs typeface="+mn-cs"/>
      </a:defRPr>
    </a:lvl7pPr>
    <a:lvl8pPr marL="11692227" algn="l" defTabSz="1670318" rtl="0" eaLnBrk="1" latinLnBrk="0" hangingPunct="1">
      <a:defRPr sz="4384" kern="1200">
        <a:solidFill>
          <a:schemeClr val="tx1"/>
        </a:solidFill>
        <a:latin typeface="+mn-lt"/>
        <a:ea typeface="+mn-ea"/>
        <a:cs typeface="+mn-cs"/>
      </a:defRPr>
    </a:lvl8pPr>
    <a:lvl9pPr marL="13362548" algn="l" defTabSz="1670318" rtl="0" eaLnBrk="1" latinLnBrk="0" hangingPunct="1">
      <a:defRPr sz="438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079500" y="1350963"/>
            <a:ext cx="12944846" cy="1030730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6000"/>
            </a:lvl1pPr>
          </a:lstStyle>
          <a:p>
            <a:pPr lvl="0"/>
            <a:r>
              <a:rPr lang="nb-NO" smtClean="0"/>
              <a:t>OVERSKRIFT</a:t>
            </a:r>
            <a:endParaRPr lang="nb-NO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1033944" y="3741862"/>
            <a:ext cx="19485602" cy="826590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3200" baseline="0"/>
            </a:lvl1pPr>
          </a:lstStyle>
          <a:p>
            <a:pPr lvl="0"/>
            <a:r>
              <a:rPr lang="nb-NO" dirty="0" smtClean="0"/>
              <a:t>Deltager1 avdeling, deltager2 avdeling osv..</a:t>
            </a:r>
            <a:endParaRPr lang="nb-NO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1079500" y="5526088"/>
            <a:ext cx="19440046" cy="4651375"/>
          </a:xfrm>
          <a:prstGeom prst="rect">
            <a:avLst/>
          </a:prstGeom>
        </p:spPr>
        <p:txBody>
          <a:bodyPr/>
          <a:lstStyle>
            <a:lvl1pPr>
              <a:defRPr sz="5400" baseline="0"/>
            </a:lvl1pPr>
          </a:lstStyle>
          <a:p>
            <a:pPr marL="342872" marR="0" lvl="0" indent="-342872" algn="l" defTabSz="45716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nb-NO" dirty="0" smtClean="0"/>
              <a:t>Bakgrunn </a:t>
            </a:r>
          </a:p>
          <a:p>
            <a:pPr marL="342872" marR="0" lvl="0" indent="-342872" algn="l" defTabSz="45716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nb-NO" dirty="0" smtClean="0"/>
              <a:t>Her kan hele posteren bygges opp med tabeller, grafikk osv..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079499" y="2620236"/>
            <a:ext cx="14505057" cy="883083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6000"/>
            </a:lvl1pPr>
          </a:lstStyle>
          <a:p>
            <a:pPr lvl="0"/>
            <a:r>
              <a:rPr lang="nb-NO" sz="4800" dirty="0" smtClean="0"/>
              <a:t>Undertittel</a:t>
            </a:r>
            <a:endParaRPr lang="nb-NO" dirty="0"/>
          </a:p>
        </p:txBody>
      </p:sp>
      <p:sp>
        <p:nvSpPr>
          <p:cNvPr id="54" name="Content Placeholder 53"/>
          <p:cNvSpPr>
            <a:spLocks noGrp="1"/>
          </p:cNvSpPr>
          <p:nvPr>
            <p:ph sz="quarter" idx="15"/>
          </p:nvPr>
        </p:nvSpPr>
        <p:spPr>
          <a:xfrm>
            <a:off x="1079500" y="11091863"/>
            <a:ext cx="9018657" cy="528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56" name="Content Placeholder 53"/>
          <p:cNvSpPr>
            <a:spLocks noGrp="1"/>
          </p:cNvSpPr>
          <p:nvPr>
            <p:ph sz="quarter" idx="16"/>
          </p:nvPr>
        </p:nvSpPr>
        <p:spPr>
          <a:xfrm>
            <a:off x="11441490" y="11079681"/>
            <a:ext cx="9018657" cy="528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57" name="Content Placeholder 53"/>
          <p:cNvSpPr>
            <a:spLocks noGrp="1"/>
          </p:cNvSpPr>
          <p:nvPr>
            <p:ph sz="quarter" idx="17"/>
          </p:nvPr>
        </p:nvSpPr>
        <p:spPr>
          <a:xfrm>
            <a:off x="1079500" y="17178228"/>
            <a:ext cx="9018657" cy="528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58" name="Content Placeholder 53"/>
          <p:cNvSpPr>
            <a:spLocks noGrp="1"/>
          </p:cNvSpPr>
          <p:nvPr>
            <p:ph sz="quarter" idx="18"/>
          </p:nvPr>
        </p:nvSpPr>
        <p:spPr>
          <a:xfrm>
            <a:off x="11361976" y="17185187"/>
            <a:ext cx="9157570" cy="528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</p:spTree>
    <p:extLst/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 descr="logo-no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0378" y="820793"/>
            <a:ext cx="6739890" cy="1863598"/>
          </a:xfrm>
          <a:prstGeom prst="rect">
            <a:avLst/>
          </a:prstGeom>
        </p:spPr>
      </p:pic>
      <p:pic>
        <p:nvPicPr>
          <p:cNvPr id="14" name="Bilde 3"/>
          <p:cNvPicPr>
            <a:picLocks noChangeAspect="1" noChangeArrowheads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0"/>
          <a:stretch/>
        </p:blipFill>
        <p:spPr bwMode="auto">
          <a:xfrm>
            <a:off x="-1" y="20755665"/>
            <a:ext cx="21599525" cy="9817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7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457163" rtl="0" eaLnBrk="1" latinLnBrk="0" hangingPunct="1">
        <a:spcBef>
          <a:spcPct val="0"/>
        </a:spcBef>
        <a:buNone/>
        <a:defRPr sz="5400" kern="1200" baseline="0">
          <a:solidFill>
            <a:schemeClr val="tx1"/>
          </a:solidFill>
          <a:latin typeface="Source Sans Pro"/>
          <a:ea typeface="+mj-ea"/>
          <a:cs typeface="+mj-cs"/>
        </a:defRPr>
      </a:lvl1pPr>
    </p:titleStyle>
    <p:bodyStyle>
      <a:lvl1pPr marL="342872" indent="-342872" algn="l" defTabSz="457163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2400" kern="1200">
          <a:solidFill>
            <a:schemeClr val="tx1"/>
          </a:solidFill>
          <a:latin typeface="Source Sans Pro"/>
          <a:ea typeface="+mn-ea"/>
          <a:cs typeface="+mn-cs"/>
        </a:defRPr>
      </a:lvl1pPr>
      <a:lvl2pPr marL="742890" indent="-285727" algn="l" defTabSz="457163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2000" kern="1200">
          <a:solidFill>
            <a:schemeClr val="tx1"/>
          </a:solidFill>
          <a:latin typeface="Source Sans Pro"/>
          <a:ea typeface="+mn-ea"/>
          <a:cs typeface="+mn-cs"/>
        </a:defRPr>
      </a:lvl2pPr>
      <a:lvl3pPr marL="1142908" indent="-228582" algn="l" defTabSz="457163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1800" kern="1200">
          <a:solidFill>
            <a:schemeClr val="tx1"/>
          </a:solidFill>
          <a:latin typeface="Source Sans Pro"/>
          <a:ea typeface="+mn-ea"/>
          <a:cs typeface="+mn-cs"/>
        </a:defRPr>
      </a:lvl3pPr>
      <a:lvl4pPr marL="1600071" indent="-228582" algn="l" defTabSz="457163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1600" kern="1200">
          <a:solidFill>
            <a:schemeClr val="tx1"/>
          </a:solidFill>
          <a:latin typeface="Source Sans Pro"/>
          <a:ea typeface="+mn-ea"/>
          <a:cs typeface="+mn-cs"/>
        </a:defRPr>
      </a:lvl4pPr>
      <a:lvl5pPr marL="2057234" indent="-228582" algn="l" defTabSz="457163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1400" kern="1200">
          <a:solidFill>
            <a:schemeClr val="tx1"/>
          </a:solidFill>
          <a:latin typeface="Source Sans Pro"/>
          <a:ea typeface="+mn-ea"/>
          <a:cs typeface="+mn-cs"/>
        </a:defRPr>
      </a:lvl5pPr>
      <a:lvl6pPr marL="2514397" indent="-228582" algn="l" defTabSz="45716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60" indent="-228582" algn="l" defTabSz="45716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23" indent="-228582" algn="l" defTabSz="45716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86" indent="-228582" algn="l" defTabSz="45716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3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6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9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52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15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8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42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05" algn="l" defTabSz="457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 dirty="0"/>
          </a:p>
        </p:txBody>
      </p:sp>
      <p:grpSp>
        <p:nvGrpSpPr>
          <p:cNvPr id="10" name="Group 9"/>
          <p:cNvGrpSpPr/>
          <p:nvPr/>
        </p:nvGrpSpPr>
        <p:grpSpPr>
          <a:xfrm>
            <a:off x="1079974" y="5315475"/>
            <a:ext cx="19439575" cy="4234945"/>
            <a:chOff x="1079974" y="5315475"/>
            <a:chExt cx="19439575" cy="4234945"/>
          </a:xfrm>
        </p:grpSpPr>
        <p:sp>
          <p:nvSpPr>
            <p:cNvPr id="11" name="TextBox 10"/>
            <p:cNvSpPr txBox="1"/>
            <p:nvPr userDrawn="1"/>
          </p:nvSpPr>
          <p:spPr>
            <a:xfrm>
              <a:off x="1079976" y="6134100"/>
              <a:ext cx="19439573" cy="3416320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fugiqat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 smtClean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 userDrawn="1"/>
          </p:nvSpPr>
          <p:spPr bwMode="auto">
            <a:xfrm flipH="1">
              <a:off x="1079974" y="5315475"/>
              <a:ext cx="1943957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 smtClean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BAKGRUNN FOR PROSJEKTET OG FORMÅL</a:t>
              </a:r>
              <a:endParaRPr lang="nb-NO" altLang="nb-NO" sz="3600" b="1" dirty="0">
                <a:effectLst/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079973" y="10031795"/>
            <a:ext cx="9216966" cy="7189600"/>
            <a:chOff x="1079973" y="10787175"/>
            <a:chExt cx="9216966" cy="7189600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1079976" y="11605800"/>
              <a:ext cx="9216963" cy="6370975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 smtClean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 smtClean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PROSJEKTBESKRIVELSE</a:t>
              </a:r>
              <a:endParaRPr lang="nb-NO" altLang="nb-NO" sz="3600" b="1" dirty="0">
                <a:effectLst/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1302581" y="10031793"/>
            <a:ext cx="9216966" cy="7189600"/>
            <a:chOff x="1079973" y="10787175"/>
            <a:chExt cx="9216966" cy="7189600"/>
          </a:xfrm>
        </p:grpSpPr>
        <p:sp>
          <p:nvSpPr>
            <p:cNvPr id="17" name="TextBox 16"/>
            <p:cNvSpPr txBox="1"/>
            <p:nvPr userDrawn="1"/>
          </p:nvSpPr>
          <p:spPr>
            <a:xfrm>
              <a:off x="1079976" y="11605800"/>
              <a:ext cx="9216963" cy="6370975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 smtClean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 smtClean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DIGITALE BIDRAG</a:t>
              </a:r>
              <a:endParaRPr lang="nb-NO" altLang="nb-NO" sz="3600" b="1" dirty="0">
                <a:effectLst/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079970" y="17503356"/>
            <a:ext cx="9216966" cy="7189600"/>
            <a:chOff x="1079973" y="10787175"/>
            <a:chExt cx="9216966" cy="7189600"/>
          </a:xfrm>
        </p:grpSpPr>
        <p:sp>
          <p:nvSpPr>
            <p:cNvPr id="20" name="TextBox 19"/>
            <p:cNvSpPr txBox="1"/>
            <p:nvPr userDrawn="1"/>
          </p:nvSpPr>
          <p:spPr>
            <a:xfrm>
              <a:off x="1079976" y="11605800"/>
              <a:ext cx="9216963" cy="6370975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 smtClean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 smtClean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HVA BLE RESULTATET?</a:t>
              </a:r>
              <a:endParaRPr lang="nb-NO" altLang="nb-NO" sz="3600" b="1" dirty="0">
                <a:effectLst/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1302581" y="17503356"/>
            <a:ext cx="9216966" cy="7189600"/>
            <a:chOff x="1079973" y="10787175"/>
            <a:chExt cx="9216966" cy="7189600"/>
          </a:xfrm>
        </p:grpSpPr>
        <p:sp>
          <p:nvSpPr>
            <p:cNvPr id="23" name="TextBox 22"/>
            <p:cNvSpPr txBox="1"/>
            <p:nvPr userDrawn="1"/>
          </p:nvSpPr>
          <p:spPr>
            <a:xfrm>
              <a:off x="1079976" y="11605800"/>
              <a:ext cx="9216963" cy="6370975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b="1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2400" b="1" dirty="0" smtClean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2400" dirty="0" smtClean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marL="0" marR="0" indent="0" algn="l" defTabSz="1670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2400" dirty="0" err="1" smtClean="0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2400" dirty="0" smtClean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24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24" name="Rectangle 23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3600" b="1" dirty="0" smtClean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RÅD</a:t>
              </a:r>
              <a:r>
                <a:rPr lang="nb-NO" altLang="nb-NO" sz="3600" b="1" baseline="0" dirty="0" smtClean="0">
                  <a:effectLst/>
                  <a:latin typeface="Source Sans Pro" charset="0"/>
                  <a:ea typeface="Source Sans Pro" charset="0"/>
                  <a:cs typeface="Source Sans Pro" charset="0"/>
                </a:rPr>
                <a:t> TIL VIDERE ARBEID</a:t>
              </a:r>
              <a:endParaRPr lang="nb-NO" altLang="nb-NO" sz="3600" b="1" dirty="0">
                <a:effectLst/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6424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60423901"/>
      </p:ext>
    </p:extLst>
  </p:cSld>
  <p:clrMapOvr>
    <a:masterClrMapping/>
  </p:clrMapOvr>
</p:sld>
</file>

<file path=ppt/theme/theme1.xml><?xml version="1.0" encoding="utf-8"?>
<a:theme xmlns:a="http://schemas.openxmlformats.org/drawingml/2006/main" name="HIOF-template-7.13.Presentasjonsmal-NOR-v.0.0.2">
  <a:themeElements>
    <a:clrScheme name="HIOF-palett">
      <a:dk1>
        <a:srgbClr val="101820"/>
      </a:dk1>
      <a:lt1>
        <a:srgbClr val="101820"/>
      </a:lt1>
      <a:dk2>
        <a:srgbClr val="EDEBE9"/>
      </a:dk2>
      <a:lt2>
        <a:srgbClr val="FFFFFF"/>
      </a:lt2>
      <a:accent1>
        <a:srgbClr val="3CBFAE"/>
      </a:accent1>
      <a:accent2>
        <a:srgbClr val="C76D62"/>
      </a:accent2>
      <a:accent3>
        <a:srgbClr val="457A7C"/>
      </a:accent3>
      <a:accent4>
        <a:srgbClr val="D7D2CB"/>
      </a:accent4>
      <a:accent5>
        <a:srgbClr val="978794"/>
      </a:accent5>
      <a:accent6>
        <a:srgbClr val="C0B8B0"/>
      </a:accent6>
      <a:hlink>
        <a:srgbClr val="457A7C"/>
      </a:hlink>
      <a:folHlink>
        <a:srgbClr val="3CBFAE"/>
      </a:folHlink>
    </a:clrScheme>
    <a:fontScheme name="Office klassisk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esignmal_poster_hiof" id="{528C0C24-1F41-B44F-896F-88D4AFDE9081}" vid="{FC2278F0-B7D2-6F44-8197-60C378809D87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836</Words>
  <Application>Microsoft Macintosh PowerPoint</Application>
  <PresentationFormat>Custom</PresentationFormat>
  <Paragraphs>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Source Sans Pro</vt:lpstr>
      <vt:lpstr>Arial</vt:lpstr>
      <vt:lpstr>HIOF-template-7.13.Presentasjonsmal-NOR-v.0.0.2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15.0031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Tore Petter Engen</dc:creator>
  <cp:keywords/>
  <dc:description/>
  <cp:lastModifiedBy>Tore Petter Engen</cp:lastModifiedBy>
  <cp:revision>2</cp:revision>
  <dcterms:created xsi:type="dcterms:W3CDTF">2017-03-03T13:31:22Z</dcterms:created>
  <dcterms:modified xsi:type="dcterms:W3CDTF">2017-03-03T13:53:37Z</dcterms:modified>
  <cp:category/>
</cp:coreProperties>
</file>