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28800425" cy="41400413"/>
  <p:notesSz cx="6858000" cy="9144000"/>
  <p:defaultTextStyle>
    <a:defPPr>
      <a:defRPr lang="nb-NO"/>
    </a:defPPr>
    <a:lvl1pPr marL="0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1pPr>
    <a:lvl2pPr marL="2246244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2pPr>
    <a:lvl3pPr marL="4492487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3pPr>
    <a:lvl4pPr marL="6738731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4pPr>
    <a:lvl5pPr marL="8984975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5pPr>
    <a:lvl6pPr marL="11231218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6pPr>
    <a:lvl7pPr marL="13477463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7pPr>
    <a:lvl8pPr marL="15723707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8pPr>
    <a:lvl9pPr marL="17969955" algn="l" defTabSz="2246244" rtl="0" eaLnBrk="1" latinLnBrk="0" hangingPunct="1">
      <a:defRPr sz="88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040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E2CB"/>
    <a:srgbClr val="C8C2BE"/>
    <a:srgbClr val="A396A3"/>
    <a:srgbClr val="D778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3"/>
    <p:restoredTop sz="94704"/>
  </p:normalViewPr>
  <p:slideViewPr>
    <p:cSldViewPr snapToGrid="0" snapToObjects="1">
      <p:cViewPr>
        <p:scale>
          <a:sx n="47" d="100"/>
          <a:sy n="47" d="100"/>
        </p:scale>
        <p:origin x="1600" y="144"/>
      </p:cViewPr>
      <p:guideLst>
        <p:guide orient="horz" pos="13040"/>
        <p:guide pos="90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70" d="100"/>
          <a:sy n="170" d="100"/>
        </p:scale>
        <p:origin x="658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15ACB-6D39-BD4E-B219-F3F80F4D5658}" type="datetimeFigureOut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16.03.2017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D036-F3E9-EE46-9B35-EC7759C2F543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‹#›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1545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69444867-3A3C-8F4F-AA72-C1B9EB729F72}" type="datetimeFigureOut">
              <a:rPr lang="nb-NO" smtClean="0"/>
              <a:pPr/>
              <a:t>16.03.2017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685800"/>
            <a:ext cx="2384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F45C457E-F630-C147-B67D-734B6B1CD9D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30815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1pPr>
    <a:lvl2pPr marL="2246244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2pPr>
    <a:lvl3pPr marL="4492487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3pPr>
    <a:lvl4pPr marL="6738731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4pPr>
    <a:lvl5pPr marL="8984975" algn="l" defTabSz="2246244" rtl="0" eaLnBrk="1" latinLnBrk="0" hangingPunct="1">
      <a:defRPr sz="5896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5pPr>
    <a:lvl6pPr marL="11231218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6pPr>
    <a:lvl7pPr marL="13477463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7pPr>
    <a:lvl8pPr marL="15723707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8pPr>
    <a:lvl9pPr marL="17969955" algn="l" defTabSz="2246244" rtl="0" eaLnBrk="1" latinLnBrk="0" hangingPunct="1">
      <a:defRPr sz="589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439386" y="1827753"/>
            <a:ext cx="17260429" cy="1394501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8000"/>
            </a:lvl1pPr>
          </a:lstStyle>
          <a:p>
            <a:pPr lvl="0"/>
            <a:r>
              <a:rPr lang="nb-NO" smtClean="0"/>
              <a:t>OVERSKRIFT</a:t>
            </a:r>
            <a:endParaRPr lang="nb-NO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1378643" y="5062462"/>
            <a:ext cx="25981757" cy="1118315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4267" baseline="0"/>
            </a:lvl1pPr>
          </a:lstStyle>
          <a:p>
            <a:pPr lvl="0"/>
            <a:r>
              <a:rPr lang="nb-NO" dirty="0" smtClean="0"/>
              <a:t>Deltager1 avdeling, deltager2 avdeling osv..</a:t>
            </a:r>
            <a:endParaRPr lang="nb-NO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439386" y="7476388"/>
            <a:ext cx="25921014" cy="6292966"/>
          </a:xfrm>
          <a:prstGeom prst="rect">
            <a:avLst/>
          </a:prstGeom>
        </p:spPr>
        <p:txBody>
          <a:bodyPr/>
          <a:lstStyle>
            <a:lvl1pPr>
              <a:defRPr sz="7200" baseline="0"/>
            </a:lvl1pPr>
          </a:lstStyle>
          <a:p>
            <a:pPr marL="457186" marR="0" lvl="0" indent="-457186" algn="l" defTabSz="60958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 smtClean="0"/>
              <a:t>Bakgrunn </a:t>
            </a:r>
          </a:p>
          <a:p>
            <a:pPr marL="457186" marR="0" lvl="0" indent="-457186" algn="l" defTabSz="60958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nb-NO" dirty="0" smtClean="0"/>
              <a:t>Her kan hele posteren bygges opp med tabeller, grafikk osv..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85" y="3544986"/>
            <a:ext cx="19340787" cy="1194746"/>
          </a:xfrm>
          <a:prstGeom prst="rect">
            <a:avLst/>
          </a:prstGeom>
        </p:spPr>
        <p:txBody>
          <a:bodyPr/>
          <a:lstStyle>
            <a:lvl1pPr marL="0" indent="0">
              <a:buFont typeface="Arial" charset="0"/>
              <a:buNone/>
              <a:defRPr sz="8000"/>
            </a:lvl1pPr>
          </a:lstStyle>
          <a:p>
            <a:pPr lvl="0"/>
            <a:r>
              <a:rPr lang="nb-NO" sz="6400" dirty="0" smtClean="0"/>
              <a:t>Undertittel</a:t>
            </a:r>
            <a:endParaRPr lang="nb-NO" dirty="0"/>
          </a:p>
        </p:txBody>
      </p:sp>
      <p:sp>
        <p:nvSpPr>
          <p:cNvPr id="54" name="Content Placeholder 53"/>
          <p:cNvSpPr>
            <a:spLocks noGrp="1"/>
          </p:cNvSpPr>
          <p:nvPr>
            <p:ph sz="quarter" idx="15"/>
          </p:nvPr>
        </p:nvSpPr>
        <p:spPr>
          <a:xfrm>
            <a:off x="1439387" y="15006469"/>
            <a:ext cx="12025318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56" name="Content Placeholder 53"/>
          <p:cNvSpPr>
            <a:spLocks noGrp="1"/>
          </p:cNvSpPr>
          <p:nvPr>
            <p:ph sz="quarter" idx="16"/>
          </p:nvPr>
        </p:nvSpPr>
        <p:spPr>
          <a:xfrm>
            <a:off x="15255881" y="14989988"/>
            <a:ext cx="12025318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57" name="Content Placeholder 53"/>
          <p:cNvSpPr>
            <a:spLocks noGrp="1"/>
          </p:cNvSpPr>
          <p:nvPr>
            <p:ph sz="quarter" idx="17"/>
          </p:nvPr>
        </p:nvSpPr>
        <p:spPr>
          <a:xfrm>
            <a:off x="1439387" y="23240870"/>
            <a:ext cx="12025318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58" name="Content Placeholder 53"/>
          <p:cNvSpPr>
            <a:spLocks noGrp="1"/>
          </p:cNvSpPr>
          <p:nvPr>
            <p:ph sz="quarter" idx="18"/>
          </p:nvPr>
        </p:nvSpPr>
        <p:spPr>
          <a:xfrm>
            <a:off x="15149858" y="23250285"/>
            <a:ext cx="12210542" cy="71542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  <p:extLst/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logo-no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194" y="1110472"/>
            <a:ext cx="8986850" cy="2521310"/>
          </a:xfrm>
          <a:prstGeom prst="rect">
            <a:avLst/>
          </a:prstGeom>
        </p:spPr>
      </p:pic>
      <p:pic>
        <p:nvPicPr>
          <p:cNvPr id="14" name="Bilde 3"/>
          <p:cNvPicPr>
            <a:picLocks noChangeAspect="1" noChangeArrowheads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0"/>
          <a:stretch/>
        </p:blipFill>
        <p:spPr bwMode="auto">
          <a:xfrm>
            <a:off x="-1" y="28080878"/>
            <a:ext cx="28800425" cy="13281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7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609581" rtl="0" eaLnBrk="1" latinLnBrk="0" hangingPunct="1">
        <a:spcBef>
          <a:spcPct val="0"/>
        </a:spcBef>
        <a:buNone/>
        <a:defRPr sz="7200" kern="1200" baseline="0">
          <a:solidFill>
            <a:schemeClr val="tx1"/>
          </a:solidFill>
          <a:latin typeface="Source Sans Pro"/>
          <a:ea typeface="+mj-ea"/>
          <a:cs typeface="+mj-cs"/>
        </a:defRPr>
      </a:lvl1pPr>
    </p:titleStyle>
    <p:bodyStyle>
      <a:lvl1pPr marL="457186" indent="-457186" algn="l" defTabSz="609581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3200" kern="1200">
          <a:solidFill>
            <a:schemeClr val="tx1"/>
          </a:solidFill>
          <a:latin typeface="Source Sans Pro"/>
          <a:ea typeface="+mn-ea"/>
          <a:cs typeface="+mn-cs"/>
        </a:defRPr>
      </a:lvl1pPr>
      <a:lvl2pPr marL="990570" indent="-380988" algn="l" defTabSz="609581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2667" kern="1200">
          <a:solidFill>
            <a:schemeClr val="tx1"/>
          </a:solidFill>
          <a:latin typeface="Source Sans Pro"/>
          <a:ea typeface="+mn-ea"/>
          <a:cs typeface="+mn-cs"/>
        </a:defRPr>
      </a:lvl2pPr>
      <a:lvl3pPr marL="1523954" indent="-304791" algn="l" defTabSz="609581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2400" kern="1200">
          <a:solidFill>
            <a:schemeClr val="tx1"/>
          </a:solidFill>
          <a:latin typeface="Source Sans Pro"/>
          <a:ea typeface="+mn-ea"/>
          <a:cs typeface="+mn-cs"/>
        </a:defRPr>
      </a:lvl3pPr>
      <a:lvl4pPr marL="2133535" indent="-304791" algn="l" defTabSz="609581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2133" kern="1200">
          <a:solidFill>
            <a:schemeClr val="tx1"/>
          </a:solidFill>
          <a:latin typeface="Source Sans Pro"/>
          <a:ea typeface="+mn-ea"/>
          <a:cs typeface="+mn-cs"/>
        </a:defRPr>
      </a:lvl4pPr>
      <a:lvl5pPr marL="2743116" indent="-304791" algn="l" defTabSz="609581" rtl="0" eaLnBrk="1" latinLnBrk="0" hangingPunct="1">
        <a:spcBef>
          <a:spcPct val="20000"/>
        </a:spcBef>
        <a:buSzPct val="100000"/>
        <a:buFontTx/>
        <a:buBlip>
          <a:blip r:embed="rId6"/>
        </a:buBlip>
        <a:defRPr sz="1867" kern="1200">
          <a:solidFill>
            <a:schemeClr val="tx1"/>
          </a:solidFill>
          <a:latin typeface="Source Sans Pro"/>
          <a:ea typeface="+mn-ea"/>
          <a:cs typeface="+mn-cs"/>
        </a:defRPr>
      </a:lvl5pPr>
      <a:lvl6pPr marL="3352697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59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40" indent="-304791" algn="l" defTabSz="609581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1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62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43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25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06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87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69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50" algn="l" defTabSz="60958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 dirty="0"/>
          </a:p>
        </p:txBody>
      </p:sp>
      <p:grpSp>
        <p:nvGrpSpPr>
          <p:cNvPr id="10" name="Group 9"/>
          <p:cNvGrpSpPr/>
          <p:nvPr/>
        </p:nvGrpSpPr>
        <p:grpSpPr>
          <a:xfrm>
            <a:off x="1440019" y="7386584"/>
            <a:ext cx="25920386" cy="5615856"/>
            <a:chOff x="1079974" y="5315475"/>
            <a:chExt cx="19439575" cy="4211737"/>
          </a:xfrm>
        </p:grpSpPr>
        <p:sp>
          <p:nvSpPr>
            <p:cNvPr id="11" name="TextBox 10"/>
            <p:cNvSpPr txBox="1"/>
            <p:nvPr userDrawn="1"/>
          </p:nvSpPr>
          <p:spPr>
            <a:xfrm>
              <a:off x="1079976" y="6134100"/>
              <a:ext cx="19439573" cy="3393112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fugiqat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 userDrawn="1"/>
          </p:nvSpPr>
          <p:spPr bwMode="auto">
            <a:xfrm flipH="1">
              <a:off x="1079974" y="5315475"/>
              <a:ext cx="1943957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BAKGRUNN FOR PROSJEKTET OG FORMÅL</a:t>
              </a:r>
              <a:endParaRPr lang="nb-NO" altLang="nb-NO" sz="4800" b="1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440017" y="13675242"/>
            <a:ext cx="12289740" cy="9555395"/>
            <a:chOff x="1079973" y="10787175"/>
            <a:chExt cx="9216966" cy="7166283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PROSJEKTBESKRIVELSE</a:t>
              </a:r>
              <a:endParaRPr lang="nb-NO" altLang="nb-NO" sz="4800" b="1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5070662" y="13675239"/>
            <a:ext cx="12289740" cy="9555395"/>
            <a:chOff x="1079973" y="10787175"/>
            <a:chExt cx="9216966" cy="7166283"/>
          </a:xfrm>
        </p:grpSpPr>
        <p:sp>
          <p:nvSpPr>
            <p:cNvPr id="17" name="TextBox 16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DIGITALE BIDRAG</a:t>
              </a:r>
              <a:endParaRPr lang="nb-NO" altLang="nb-NO" sz="4800" b="1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440013" y="23637689"/>
            <a:ext cx="12289740" cy="9555395"/>
            <a:chOff x="1079973" y="10787175"/>
            <a:chExt cx="9216966" cy="7166283"/>
          </a:xfrm>
        </p:grpSpPr>
        <p:sp>
          <p:nvSpPr>
            <p:cNvPr id="20" name="TextBox 19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HVA BLE RESULTATET?</a:t>
              </a:r>
              <a:endParaRPr lang="nb-NO" altLang="nb-NO" sz="4800" b="1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5070662" y="23637689"/>
            <a:ext cx="12289740" cy="9555395"/>
            <a:chOff x="1079973" y="10787175"/>
            <a:chExt cx="9216966" cy="7166283"/>
          </a:xfrm>
        </p:grpSpPr>
        <p:sp>
          <p:nvSpPr>
            <p:cNvPr id="23" name="TextBox 22"/>
            <p:cNvSpPr txBox="1"/>
            <p:nvPr userDrawn="1"/>
          </p:nvSpPr>
          <p:spPr>
            <a:xfrm>
              <a:off x="1079976" y="11605800"/>
              <a:ext cx="9216963" cy="6347658"/>
            </a:xfrm>
            <a:prstGeom prst="rect">
              <a:avLst/>
            </a:prstGeom>
            <a:noFill/>
            <a:ln>
              <a:solidFill>
                <a:srgbClr val="159B98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Standardavsnittet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for Lorem Ipsum,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brukt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b="1" dirty="0" err="1">
                  <a:latin typeface="Source Sans Pro" charset="0"/>
                  <a:ea typeface="Source Sans Pro" charset="0"/>
                  <a:cs typeface="Source Sans Pro" charset="0"/>
                </a:rPr>
                <a:t>siden</a:t>
              </a:r>
              <a:r>
                <a:rPr lang="en-US" sz="3200" b="1" dirty="0">
                  <a:latin typeface="Source Sans Pro" charset="0"/>
                  <a:ea typeface="Source Sans Pro" charset="0"/>
                  <a:cs typeface="Source Sans Pro" charset="0"/>
                </a:rPr>
                <a:t> 1500-tallet</a:t>
              </a:r>
            </a:p>
            <a:p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.”</a:t>
              </a:r>
            </a:p>
            <a:p>
              <a:endParaRPr lang="en-US" sz="3200" dirty="0">
                <a:latin typeface="Source Sans Pro" charset="0"/>
                <a:ea typeface="Source Sans Pro" charset="0"/>
                <a:cs typeface="Source Sans Pro" charset="0"/>
              </a:endParaRPr>
            </a:p>
            <a:p>
              <a:pPr defTabSz="2227202">
                <a:defRPr/>
              </a:pP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"Lorem ipsum dolor sit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amet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consectetur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adipiscing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sed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eiusmod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tempor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incididunt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et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magna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ad minim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veniam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quis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nostrud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exercitation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ullamco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nisi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ut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aliquip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ex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commodo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consequat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Duis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aute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irure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dolor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reprehenderit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voluptate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velit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esse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cillum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dolore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eu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fugiat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nulla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pariatur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Excepteur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sint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occaecat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cupidatat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non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proident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,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sunt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in culpa qui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officia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deserunt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mollit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anim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id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est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 </a:t>
              </a:r>
              <a:r>
                <a:rPr lang="en-US" sz="3200" dirty="0" err="1">
                  <a:latin typeface="Source Sans Pro" charset="0"/>
                  <a:ea typeface="Source Sans Pro" charset="0"/>
                  <a:cs typeface="Source Sans Pro" charset="0"/>
                </a:rPr>
                <a:t>laborum</a:t>
              </a:r>
              <a:r>
                <a:rPr lang="en-US" sz="3200" dirty="0">
                  <a:latin typeface="Source Sans Pro" charset="0"/>
                  <a:ea typeface="Source Sans Pro" charset="0"/>
                  <a:cs typeface="Source Sans Pro" charset="0"/>
                </a:rPr>
                <a:t>."</a:t>
              </a:r>
            </a:p>
            <a:p>
              <a:endParaRPr lang="nb-NO" sz="3200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4" name="Rectangle 23"/>
            <p:cNvSpPr>
              <a:spLocks noChangeArrowheads="1"/>
            </p:cNvSpPr>
            <p:nvPr userDrawn="1"/>
          </p:nvSpPr>
          <p:spPr bwMode="auto">
            <a:xfrm flipH="1">
              <a:off x="1079973" y="10787175"/>
              <a:ext cx="9216963" cy="776540"/>
            </a:xfrm>
            <a:prstGeom prst="rect">
              <a:avLst/>
            </a:prstGeom>
            <a:gradFill>
              <a:gsLst>
                <a:gs pos="75000">
                  <a:srgbClr val="AFE6D2"/>
                </a:gs>
                <a:gs pos="50000">
                  <a:srgbClr val="A8E4CE"/>
                </a:gs>
                <a:gs pos="0">
                  <a:srgbClr val="99DFC6"/>
                </a:gs>
                <a:gs pos="100000">
                  <a:srgbClr val="B6E8D6"/>
                </a:gs>
              </a:gsLst>
              <a:lin ang="16200000" scaled="1"/>
            </a:gradFill>
            <a:ln>
              <a:solidFill>
                <a:srgbClr val="159B98"/>
              </a:solidFill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151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1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11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95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nb-NO" altLang="nb-NO" sz="4800" b="1" dirty="0">
                  <a:latin typeface="Source Sans Pro" charset="0"/>
                  <a:ea typeface="Source Sans Pro" charset="0"/>
                  <a:cs typeface="Source Sans Pro" charset="0"/>
                </a:rPr>
                <a:t>RÅD TIL VIDERE ARBEID</a:t>
              </a:r>
              <a:endParaRPr lang="nb-NO" altLang="nb-NO" sz="4800" b="1" dirty="0"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6424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60423901"/>
      </p:ext>
    </p:extLst>
  </p:cSld>
  <p:clrMapOvr>
    <a:masterClrMapping/>
  </p:clrMapOvr>
</p:sld>
</file>

<file path=ppt/theme/theme1.xml><?xml version="1.0" encoding="utf-8"?>
<a:theme xmlns:a="http://schemas.openxmlformats.org/drawingml/2006/main" name="HIOF-template-7.13.Presentasjonsmal-NOR-v.0.0.2">
  <a:themeElements>
    <a:clrScheme name="HIOF-palett">
      <a:dk1>
        <a:srgbClr val="101820"/>
      </a:dk1>
      <a:lt1>
        <a:srgbClr val="101820"/>
      </a:lt1>
      <a:dk2>
        <a:srgbClr val="EDEBE9"/>
      </a:dk2>
      <a:lt2>
        <a:srgbClr val="FFFFFF"/>
      </a:lt2>
      <a:accent1>
        <a:srgbClr val="3CBFAE"/>
      </a:accent1>
      <a:accent2>
        <a:srgbClr val="C76D62"/>
      </a:accent2>
      <a:accent3>
        <a:srgbClr val="457A7C"/>
      </a:accent3>
      <a:accent4>
        <a:srgbClr val="D7D2CB"/>
      </a:accent4>
      <a:accent5>
        <a:srgbClr val="978794"/>
      </a:accent5>
      <a:accent6>
        <a:srgbClr val="C0B8B0"/>
      </a:accent6>
      <a:hlink>
        <a:srgbClr val="457A7C"/>
      </a:hlink>
      <a:folHlink>
        <a:srgbClr val="3CBFAE"/>
      </a:folHlink>
    </a:clrScheme>
    <a:fontScheme name="Office klassisk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6C7537B0-5074-6645-8180-7E9FD512DC34}" vid="{74C92566-35F1-A64C-9DBF-D3A8B412583F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836</Words>
  <Application>Microsoft Macintosh PowerPoint</Application>
  <PresentationFormat>Custom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Source Sans Pro</vt:lpstr>
      <vt:lpstr>HIOF-template-7.13.Presentasjonsmal-NOR-v.0.0.2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Tore Petter Engen</dc:creator>
  <cp:keywords/>
  <dc:description/>
  <cp:lastModifiedBy>Tore Petter Engen</cp:lastModifiedBy>
  <cp:revision>1</cp:revision>
  <dcterms:created xsi:type="dcterms:W3CDTF">2017-03-16T09:57:16Z</dcterms:created>
  <dcterms:modified xsi:type="dcterms:W3CDTF">2017-03-16T09:59:07Z</dcterms:modified>
  <cp:category/>
</cp:coreProperties>
</file>