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21599525" cy="30600650"/>
  <p:notesSz cx="6858000" cy="9144000"/>
  <p:defaultTextStyle>
    <a:defPPr>
      <a:defRPr lang="nb-NO"/>
    </a:defPPr>
    <a:lvl1pPr marL="0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1pPr>
    <a:lvl2pPr marL="1670318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2pPr>
    <a:lvl3pPr marL="3340636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3pPr>
    <a:lvl4pPr marL="5010954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4pPr>
    <a:lvl5pPr marL="6681272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5pPr>
    <a:lvl6pPr marL="8351590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6pPr>
    <a:lvl7pPr marL="10021909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7pPr>
    <a:lvl8pPr marL="11692227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8pPr>
    <a:lvl9pPr marL="13362548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638" userDrawn="1">
          <p15:clr>
            <a:srgbClr val="A4A3A4"/>
          </p15:clr>
        </p15:guide>
        <p15:guide id="2" pos="68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E2CB"/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9"/>
    <p:restoredTop sz="96327"/>
  </p:normalViewPr>
  <p:slideViewPr>
    <p:cSldViewPr snapToGrid="0" snapToObjects="1">
      <p:cViewPr>
        <p:scale>
          <a:sx n="35" d="100"/>
          <a:sy n="35" d="100"/>
        </p:scale>
        <p:origin x="3216" y="136"/>
      </p:cViewPr>
      <p:guideLst>
        <p:guide orient="horz" pos="9638"/>
        <p:guide pos="68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handoutMaster" Target="handoutMasters/handoutMaster1.xml"/><Relationship Id="rId10" Type="http://schemas.openxmlformats.org/officeDocument/2006/relationships/customXml" Target="../customXml/item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30.03.2026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30.03.2026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219325" y="685800"/>
            <a:ext cx="2419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1670318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3340636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5010954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6681272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8351590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6pPr>
    <a:lvl7pPr marL="10021909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7pPr>
    <a:lvl8pPr marL="11692227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8pPr>
    <a:lvl9pPr marL="13362548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079500" y="1350963"/>
            <a:ext cx="12944846" cy="1030730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6000"/>
            </a:lvl1pPr>
          </a:lstStyle>
          <a:p>
            <a:pPr lvl="0"/>
            <a:r>
              <a:rPr lang="nb-NO"/>
              <a:t>OVERSKRIFT</a:t>
            </a:r>
            <a:endParaRPr lang="nb-NO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1033944" y="3741862"/>
            <a:ext cx="19485602" cy="826590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3200" baseline="0"/>
            </a:lvl1pPr>
          </a:lstStyle>
          <a:p>
            <a:pPr lvl="0"/>
            <a:r>
              <a:rPr lang="nb-NO" dirty="0"/>
              <a:t>Deltager1 avdeling, deltager2 avdeling osv..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079500" y="5526088"/>
            <a:ext cx="19440046" cy="4651375"/>
          </a:xfrm>
          <a:prstGeom prst="rect">
            <a:avLst/>
          </a:prstGeom>
        </p:spPr>
        <p:txBody>
          <a:bodyPr/>
          <a:lstStyle>
            <a:lvl1pPr>
              <a:defRPr sz="5400" baseline="0"/>
            </a:lvl1pPr>
          </a:lstStyle>
          <a:p>
            <a:pPr marL="342872" marR="0" lvl="0" indent="-342872" algn="l" defTabSz="4571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/>
              <a:t>Bakgrunn </a:t>
            </a:r>
          </a:p>
          <a:p>
            <a:pPr marL="342872" marR="0" lvl="0" indent="-342872" algn="l" defTabSz="4571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/>
              <a:t>Her kan hele posteren bygges opp med tabeller, grafikk osv..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079499" y="2620236"/>
            <a:ext cx="14505057" cy="883083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6000"/>
            </a:lvl1pPr>
          </a:lstStyle>
          <a:p>
            <a:pPr lvl="0"/>
            <a:r>
              <a:rPr lang="nb-NO" sz="4800" dirty="0"/>
              <a:t>Undertittel</a:t>
            </a:r>
            <a:endParaRPr lang="nb-NO" dirty="0"/>
          </a:p>
        </p:txBody>
      </p:sp>
      <p:sp>
        <p:nvSpPr>
          <p:cNvPr id="54" name="Content Placeholder 53"/>
          <p:cNvSpPr>
            <a:spLocks noGrp="1"/>
          </p:cNvSpPr>
          <p:nvPr>
            <p:ph sz="quarter" idx="15"/>
          </p:nvPr>
        </p:nvSpPr>
        <p:spPr>
          <a:xfrm>
            <a:off x="1079500" y="11091863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6" name="Content Placeholder 53"/>
          <p:cNvSpPr>
            <a:spLocks noGrp="1"/>
          </p:cNvSpPr>
          <p:nvPr>
            <p:ph sz="quarter" idx="16"/>
          </p:nvPr>
        </p:nvSpPr>
        <p:spPr>
          <a:xfrm>
            <a:off x="11441490" y="11079681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7" name="Content Placeholder 53"/>
          <p:cNvSpPr>
            <a:spLocks noGrp="1"/>
          </p:cNvSpPr>
          <p:nvPr>
            <p:ph sz="quarter" idx="17"/>
          </p:nvPr>
        </p:nvSpPr>
        <p:spPr>
          <a:xfrm>
            <a:off x="1079500" y="17178228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8" name="Content Placeholder 53"/>
          <p:cNvSpPr>
            <a:spLocks noGrp="1"/>
          </p:cNvSpPr>
          <p:nvPr>
            <p:ph sz="quarter" idx="18"/>
          </p:nvPr>
        </p:nvSpPr>
        <p:spPr>
          <a:xfrm>
            <a:off x="11361976" y="17185187"/>
            <a:ext cx="9157570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5751386" y="970432"/>
            <a:ext cx="5058882" cy="1564320"/>
          </a:xfrm>
          <a:prstGeom prst="rect">
            <a:avLst/>
          </a:prstGeom>
        </p:spPr>
      </p:pic>
      <p:pic>
        <p:nvPicPr>
          <p:cNvPr id="14" name="Bilde 3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0"/>
          <a:stretch/>
        </p:blipFill>
        <p:spPr bwMode="auto">
          <a:xfrm>
            <a:off x="-1" y="20755665"/>
            <a:ext cx="21599525" cy="981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457163" rtl="0" eaLnBrk="1" latinLnBrk="0" hangingPunct="1">
        <a:spcBef>
          <a:spcPct val="0"/>
        </a:spcBef>
        <a:buNone/>
        <a:defRPr sz="54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342872" indent="-342872" algn="l" defTabSz="457163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742890" indent="-285727" algn="l" defTabSz="457163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2000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142908" indent="-228582" algn="l" defTabSz="457163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18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1600071" indent="-228582" algn="l" defTabSz="457163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1600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057234" indent="-228582" algn="l" defTabSz="457163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1400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2514397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60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3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6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6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9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2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5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8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42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5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  <p:grpSp>
        <p:nvGrpSpPr>
          <p:cNvPr id="10" name="Group 9"/>
          <p:cNvGrpSpPr/>
          <p:nvPr/>
        </p:nvGrpSpPr>
        <p:grpSpPr>
          <a:xfrm>
            <a:off x="1079974" y="5315475"/>
            <a:ext cx="19439575" cy="4234945"/>
            <a:chOff x="1079974" y="5315475"/>
            <a:chExt cx="19439575" cy="4234945"/>
          </a:xfrm>
        </p:grpSpPr>
        <p:sp>
          <p:nvSpPr>
            <p:cNvPr id="11" name="TextBox 10"/>
            <p:cNvSpPr txBox="1"/>
            <p:nvPr userDrawn="1"/>
          </p:nvSpPr>
          <p:spPr>
            <a:xfrm>
              <a:off x="1079976" y="6134100"/>
              <a:ext cx="19439573" cy="3416320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fugiqat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 userDrawn="1"/>
          </p:nvSpPr>
          <p:spPr bwMode="auto">
            <a:xfrm flipH="1">
              <a:off x="1079974" y="5315475"/>
              <a:ext cx="1943957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BAKGRUNN FOR PROSJEKTET OG FORMÅL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79973" y="10031795"/>
            <a:ext cx="9216966" cy="7189600"/>
            <a:chOff x="1079973" y="10787175"/>
            <a:chExt cx="9216966" cy="7189600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PROSJEKTBESKRIVELSE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1302581" y="10031793"/>
            <a:ext cx="9216966" cy="7189600"/>
            <a:chOff x="1079973" y="10787175"/>
            <a:chExt cx="9216966" cy="7189600"/>
          </a:xfrm>
        </p:grpSpPr>
        <p:sp>
          <p:nvSpPr>
            <p:cNvPr id="17" name="TextBox 16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DIGITALE BIDRAG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079970" y="17503356"/>
            <a:ext cx="9216966" cy="7189600"/>
            <a:chOff x="1079973" y="10787175"/>
            <a:chExt cx="9216966" cy="7189600"/>
          </a:xfrm>
        </p:grpSpPr>
        <p:sp>
          <p:nvSpPr>
            <p:cNvPr id="20" name="TextBox 19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HVA BLE RESULTATET?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302581" y="17503356"/>
            <a:ext cx="9216966" cy="7189600"/>
            <a:chOff x="1079973" y="10787175"/>
            <a:chExt cx="9216966" cy="7189600"/>
          </a:xfrm>
        </p:grpSpPr>
        <p:sp>
          <p:nvSpPr>
            <p:cNvPr id="23" name="TextBox 22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RÅD</a:t>
              </a:r>
              <a:r>
                <a:rPr lang="nb-NO" altLang="nb-NO" sz="3600" b="1" baseline="0" dirty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 TIL VIDERE ARBEID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6424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0423901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NOR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sjon3" id="{4F5969BC-5D68-2149-9351-24AC95AF957B}" vid="{C68BCDE8-053D-744F-B0F5-A7114286747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6EEB23351328C479196BED2E248D93E" ma:contentTypeVersion="16" ma:contentTypeDescription="Opprett et nytt dokument." ma:contentTypeScope="" ma:versionID="cfcdb4718290bf656d07ff4febf75d9f">
  <xsd:schema xmlns:xsd="http://www.w3.org/2001/XMLSchema" xmlns:xs="http://www.w3.org/2001/XMLSchema" xmlns:p="http://schemas.microsoft.com/office/2006/metadata/properties" xmlns:ns2="a2332ca4-9a93-42cf-9af3-8a625316d4cf" xmlns:ns3="14efccbb-2b06-4989-b982-50839aae4f6e" targetNamespace="http://schemas.microsoft.com/office/2006/metadata/properties" ma:root="true" ma:fieldsID="1ea09c3ffb7fa8abadba922e5fa72240" ns2:_="" ns3:_="">
    <xsd:import namespace="a2332ca4-9a93-42cf-9af3-8a625316d4cf"/>
    <xsd:import namespace="14efccbb-2b06-4989-b982-50839aae4f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332ca4-9a93-42cf-9af3-8a625316d4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Bildemerkelapper" ma:readOnly="false" ma:fieldId="{5cf76f15-5ced-4ddc-b409-7134ff3c332f}" ma:taxonomyMulti="true" ma:sspId="316c1695-9168-4c1d-b0f6-1a14082804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efccbb-2b06-4989-b982-50839aae4f6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bdcd587-bccd-4bc6-b3ac-5d2d5a6d955d}" ma:internalName="TaxCatchAll" ma:showField="CatchAllData" ma:web="14efccbb-2b06-4989-b982-50839aae4f6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4efccbb-2b06-4989-b982-50839aae4f6e" xsi:nil="true"/>
    <lcf76f155ced4ddcb4097134ff3c332f xmlns="a2332ca4-9a93-42cf-9af3-8a625316d4c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AE8321-2D28-482F-B887-655AA33D57EF}"/>
</file>

<file path=customXml/itemProps2.xml><?xml version="1.0" encoding="utf-8"?>
<ds:datastoreItem xmlns:ds="http://schemas.openxmlformats.org/officeDocument/2006/customXml" ds:itemID="{7F534DA5-80D6-45AB-A72D-98E0501A3CE7}"/>
</file>

<file path=customXml/itemProps3.xml><?xml version="1.0" encoding="utf-8"?>
<ds:datastoreItem xmlns:ds="http://schemas.openxmlformats.org/officeDocument/2006/customXml" ds:itemID="{D8E23009-A7DD-406B-A22F-3EA71D2D168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836</Words>
  <Application>Microsoft Macintosh PowerPoint</Application>
  <PresentationFormat>Egendefinert</PresentationFormat>
  <Paragraphs>25</Paragraphs>
  <Slides>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5" baseType="lpstr">
      <vt:lpstr>Arial</vt:lpstr>
      <vt:lpstr>Source Sans Pro</vt:lpstr>
      <vt:lpstr>HIOF-template-7.13.Presentasjonsmal-NOR-v.0.0.2</vt:lpstr>
      <vt:lpstr>PowerPoint-presentasjon</vt:lpstr>
      <vt:lpstr>PowerPoint-presentasjon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Ida-Marie Berntsen</dc:creator>
  <cp:keywords/>
  <dc:description/>
  <cp:lastModifiedBy>Ida-Marie Berntsen</cp:lastModifiedBy>
  <cp:revision>1</cp:revision>
  <dcterms:created xsi:type="dcterms:W3CDTF">2026-03-30T12:23:16Z</dcterms:created>
  <dcterms:modified xsi:type="dcterms:W3CDTF">2026-03-30T12:25:02Z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0x01010056EEB23351328C479196BED2E248D93E</vt:lpwstr>
  </property>
</Properties>
</file>