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2" r:id="rId1"/>
  </p:sldMasterIdLst>
  <p:notesMasterIdLst>
    <p:notesMasterId r:id="rId4"/>
  </p:notesMasterIdLst>
  <p:handoutMasterIdLst>
    <p:handoutMasterId r:id="rId5"/>
  </p:handoutMasterIdLst>
  <p:sldIdLst>
    <p:sldId id="257" r:id="rId2"/>
    <p:sldId id="258" r:id="rId3"/>
  </p:sldIdLst>
  <p:sldSz cx="28800425" cy="41400413"/>
  <p:notesSz cx="6858000" cy="9144000"/>
  <p:defaultTextStyle>
    <a:defPPr>
      <a:defRPr lang="nb-NO"/>
    </a:defPPr>
    <a:lvl1pPr marL="0" algn="l" defTabSz="2246244" rtl="0" eaLnBrk="1" latinLnBrk="0" hangingPunct="1">
      <a:defRPr sz="8843" kern="1200">
        <a:solidFill>
          <a:schemeClr val="tx1"/>
        </a:solidFill>
        <a:latin typeface="+mn-lt"/>
        <a:ea typeface="+mn-ea"/>
        <a:cs typeface="+mn-cs"/>
      </a:defRPr>
    </a:lvl1pPr>
    <a:lvl2pPr marL="2246244" algn="l" defTabSz="2246244" rtl="0" eaLnBrk="1" latinLnBrk="0" hangingPunct="1">
      <a:defRPr sz="8843" kern="1200">
        <a:solidFill>
          <a:schemeClr val="tx1"/>
        </a:solidFill>
        <a:latin typeface="+mn-lt"/>
        <a:ea typeface="+mn-ea"/>
        <a:cs typeface="+mn-cs"/>
      </a:defRPr>
    </a:lvl2pPr>
    <a:lvl3pPr marL="4492487" algn="l" defTabSz="2246244" rtl="0" eaLnBrk="1" latinLnBrk="0" hangingPunct="1">
      <a:defRPr sz="8843" kern="1200">
        <a:solidFill>
          <a:schemeClr val="tx1"/>
        </a:solidFill>
        <a:latin typeface="+mn-lt"/>
        <a:ea typeface="+mn-ea"/>
        <a:cs typeface="+mn-cs"/>
      </a:defRPr>
    </a:lvl3pPr>
    <a:lvl4pPr marL="6738731" algn="l" defTabSz="2246244" rtl="0" eaLnBrk="1" latinLnBrk="0" hangingPunct="1">
      <a:defRPr sz="8843" kern="1200">
        <a:solidFill>
          <a:schemeClr val="tx1"/>
        </a:solidFill>
        <a:latin typeface="+mn-lt"/>
        <a:ea typeface="+mn-ea"/>
        <a:cs typeface="+mn-cs"/>
      </a:defRPr>
    </a:lvl4pPr>
    <a:lvl5pPr marL="8984975" algn="l" defTabSz="2246244" rtl="0" eaLnBrk="1" latinLnBrk="0" hangingPunct="1">
      <a:defRPr sz="8843" kern="1200">
        <a:solidFill>
          <a:schemeClr val="tx1"/>
        </a:solidFill>
        <a:latin typeface="+mn-lt"/>
        <a:ea typeface="+mn-ea"/>
        <a:cs typeface="+mn-cs"/>
      </a:defRPr>
    </a:lvl5pPr>
    <a:lvl6pPr marL="11231218" algn="l" defTabSz="2246244" rtl="0" eaLnBrk="1" latinLnBrk="0" hangingPunct="1">
      <a:defRPr sz="8843" kern="1200">
        <a:solidFill>
          <a:schemeClr val="tx1"/>
        </a:solidFill>
        <a:latin typeface="+mn-lt"/>
        <a:ea typeface="+mn-ea"/>
        <a:cs typeface="+mn-cs"/>
      </a:defRPr>
    </a:lvl6pPr>
    <a:lvl7pPr marL="13477463" algn="l" defTabSz="2246244" rtl="0" eaLnBrk="1" latinLnBrk="0" hangingPunct="1">
      <a:defRPr sz="8843" kern="1200">
        <a:solidFill>
          <a:schemeClr val="tx1"/>
        </a:solidFill>
        <a:latin typeface="+mn-lt"/>
        <a:ea typeface="+mn-ea"/>
        <a:cs typeface="+mn-cs"/>
      </a:defRPr>
    </a:lvl7pPr>
    <a:lvl8pPr marL="15723707" algn="l" defTabSz="2246244" rtl="0" eaLnBrk="1" latinLnBrk="0" hangingPunct="1">
      <a:defRPr sz="8843" kern="1200">
        <a:solidFill>
          <a:schemeClr val="tx1"/>
        </a:solidFill>
        <a:latin typeface="+mn-lt"/>
        <a:ea typeface="+mn-ea"/>
        <a:cs typeface="+mn-cs"/>
      </a:defRPr>
    </a:lvl8pPr>
    <a:lvl9pPr marL="17969955" algn="l" defTabSz="2246244" rtl="0" eaLnBrk="1" latinLnBrk="0" hangingPunct="1">
      <a:defRPr sz="884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040" userDrawn="1">
          <p15:clr>
            <a:srgbClr val="A4A3A4"/>
          </p15:clr>
        </p15:guide>
        <p15:guide id="2" pos="907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E2CB"/>
    <a:srgbClr val="C8C2BE"/>
    <a:srgbClr val="A396A3"/>
    <a:srgbClr val="D778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39"/>
    <p:restoredTop sz="96327"/>
  </p:normalViewPr>
  <p:slideViewPr>
    <p:cSldViewPr snapToGrid="0" snapToObjects="1">
      <p:cViewPr>
        <p:scale>
          <a:sx n="30" d="100"/>
          <a:sy n="30" d="100"/>
        </p:scale>
        <p:origin x="2936" y="-272"/>
      </p:cViewPr>
      <p:guideLst>
        <p:guide orient="horz" pos="13040"/>
        <p:guide pos="907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170" d="100"/>
          <a:sy n="170" d="100"/>
        </p:scale>
        <p:origin x="6584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handoutMaster" Target="handoutMasters/handoutMaster1.xml"/><Relationship Id="rId10" Type="http://schemas.openxmlformats.org/officeDocument/2006/relationships/customXml" Target="../customXml/item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3" name="Plassholder for dato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F15ACB-6D39-BD4E-B219-F3F80F4D5658}" type="datetimeFigureOut">
              <a:rPr lang="nb-NO" smtClean="0">
                <a:latin typeface="Source Sans Pro" charset="0"/>
                <a:ea typeface="Source Sans Pro" charset="0"/>
                <a:cs typeface="Source Sans Pro" charset="0"/>
              </a:rPr>
              <a:t>30.03.2026</a:t>
            </a:fld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53D036-F3E9-EE46-9B35-EC7759C2F543}" type="slidenum">
              <a:rPr lang="nb-NO" smtClean="0">
                <a:latin typeface="Source Sans Pro" charset="0"/>
                <a:ea typeface="Source Sans Pro" charset="0"/>
                <a:cs typeface="Source Sans Pro" charset="0"/>
              </a:rPr>
              <a:t>‹#›</a:t>
            </a:fld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15457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fld id="{69444867-3A3C-8F4F-AA72-C1B9EB729F72}" type="datetimeFigureOut">
              <a:rPr lang="nb-NO" smtClean="0"/>
              <a:pPr/>
              <a:t>30.03.2026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2236788" y="685800"/>
            <a:ext cx="23844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fld id="{F45C457E-F630-C147-B67D-734B6B1CD9DE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7308156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2246244" rtl="0" eaLnBrk="1" latinLnBrk="0" hangingPunct="1">
      <a:defRPr sz="5896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1pPr>
    <a:lvl2pPr marL="2246244" algn="l" defTabSz="2246244" rtl="0" eaLnBrk="1" latinLnBrk="0" hangingPunct="1">
      <a:defRPr sz="5896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2pPr>
    <a:lvl3pPr marL="4492487" algn="l" defTabSz="2246244" rtl="0" eaLnBrk="1" latinLnBrk="0" hangingPunct="1">
      <a:defRPr sz="5896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3pPr>
    <a:lvl4pPr marL="6738731" algn="l" defTabSz="2246244" rtl="0" eaLnBrk="1" latinLnBrk="0" hangingPunct="1">
      <a:defRPr sz="5896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4pPr>
    <a:lvl5pPr marL="8984975" algn="l" defTabSz="2246244" rtl="0" eaLnBrk="1" latinLnBrk="0" hangingPunct="1">
      <a:defRPr sz="5896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5pPr>
    <a:lvl6pPr marL="11231218" algn="l" defTabSz="2246244" rtl="0" eaLnBrk="1" latinLnBrk="0" hangingPunct="1">
      <a:defRPr sz="5896" kern="1200">
        <a:solidFill>
          <a:schemeClr val="tx1"/>
        </a:solidFill>
        <a:latin typeface="+mn-lt"/>
        <a:ea typeface="+mn-ea"/>
        <a:cs typeface="+mn-cs"/>
      </a:defRPr>
    </a:lvl6pPr>
    <a:lvl7pPr marL="13477463" algn="l" defTabSz="2246244" rtl="0" eaLnBrk="1" latinLnBrk="0" hangingPunct="1">
      <a:defRPr sz="5896" kern="1200">
        <a:solidFill>
          <a:schemeClr val="tx1"/>
        </a:solidFill>
        <a:latin typeface="+mn-lt"/>
        <a:ea typeface="+mn-ea"/>
        <a:cs typeface="+mn-cs"/>
      </a:defRPr>
    </a:lvl7pPr>
    <a:lvl8pPr marL="15723707" algn="l" defTabSz="2246244" rtl="0" eaLnBrk="1" latinLnBrk="0" hangingPunct="1">
      <a:defRPr sz="5896" kern="1200">
        <a:solidFill>
          <a:schemeClr val="tx1"/>
        </a:solidFill>
        <a:latin typeface="+mn-lt"/>
        <a:ea typeface="+mn-ea"/>
        <a:cs typeface="+mn-cs"/>
      </a:defRPr>
    </a:lvl8pPr>
    <a:lvl9pPr marL="17969955" algn="l" defTabSz="2246244" rtl="0" eaLnBrk="1" latinLnBrk="0" hangingPunct="1">
      <a:defRPr sz="589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1439386" y="1827753"/>
            <a:ext cx="17260429" cy="1394501"/>
          </a:xfrm>
          <a:prstGeom prst="rect">
            <a:avLst/>
          </a:prstGeom>
        </p:spPr>
        <p:txBody>
          <a:bodyPr/>
          <a:lstStyle>
            <a:lvl1pPr marL="0" indent="0">
              <a:buFont typeface="Arial" charset="0"/>
              <a:buNone/>
              <a:defRPr sz="8000"/>
            </a:lvl1pPr>
          </a:lstStyle>
          <a:p>
            <a:pPr lvl="0"/>
            <a:r>
              <a:rPr lang="nb-NO"/>
              <a:t>OVERSKRIFT</a:t>
            </a:r>
            <a:endParaRPr lang="nb-NO"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1378643" y="5062462"/>
            <a:ext cx="25981757" cy="1118315"/>
          </a:xfrm>
          <a:prstGeom prst="rect">
            <a:avLst/>
          </a:prstGeom>
        </p:spPr>
        <p:txBody>
          <a:bodyPr/>
          <a:lstStyle>
            <a:lvl1pPr marL="0" indent="0">
              <a:buFont typeface="Arial" charset="0"/>
              <a:buNone/>
              <a:defRPr sz="4267" baseline="0"/>
            </a:lvl1pPr>
          </a:lstStyle>
          <a:p>
            <a:pPr lvl="0"/>
            <a:r>
              <a:rPr lang="nb-NO" dirty="0"/>
              <a:t>Deltager1 avdeling, deltager2 avdeling osv..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1439386" y="7476388"/>
            <a:ext cx="25921014" cy="6292966"/>
          </a:xfrm>
          <a:prstGeom prst="rect">
            <a:avLst/>
          </a:prstGeom>
        </p:spPr>
        <p:txBody>
          <a:bodyPr/>
          <a:lstStyle>
            <a:lvl1pPr>
              <a:defRPr sz="7200" baseline="0"/>
            </a:lvl1pPr>
          </a:lstStyle>
          <a:p>
            <a:pPr marL="457186" marR="0" lvl="0" indent="-457186" algn="l" defTabSz="609581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nb-NO" dirty="0"/>
              <a:t>Bakgrunn </a:t>
            </a:r>
          </a:p>
          <a:p>
            <a:pPr marL="457186" marR="0" lvl="0" indent="-457186" algn="l" defTabSz="609581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nb-NO" dirty="0"/>
              <a:t>Her kan hele posteren bygges opp med tabeller, grafikk osv..</a:t>
            </a:r>
          </a:p>
        </p:txBody>
      </p:sp>
      <p:sp>
        <p:nvSpPr>
          <p:cNvPr id="52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1439385" y="3544986"/>
            <a:ext cx="19340787" cy="1194746"/>
          </a:xfrm>
          <a:prstGeom prst="rect">
            <a:avLst/>
          </a:prstGeom>
        </p:spPr>
        <p:txBody>
          <a:bodyPr/>
          <a:lstStyle>
            <a:lvl1pPr marL="0" indent="0">
              <a:buFont typeface="Arial" charset="0"/>
              <a:buNone/>
              <a:defRPr sz="8000"/>
            </a:lvl1pPr>
          </a:lstStyle>
          <a:p>
            <a:pPr lvl="0"/>
            <a:r>
              <a:rPr lang="nb-NO" sz="6400" dirty="0"/>
              <a:t>Undertittel</a:t>
            </a:r>
            <a:endParaRPr lang="nb-NO" dirty="0"/>
          </a:p>
        </p:txBody>
      </p:sp>
      <p:sp>
        <p:nvSpPr>
          <p:cNvPr id="54" name="Content Placeholder 53"/>
          <p:cNvSpPr>
            <a:spLocks noGrp="1"/>
          </p:cNvSpPr>
          <p:nvPr>
            <p:ph sz="quarter" idx="15"/>
          </p:nvPr>
        </p:nvSpPr>
        <p:spPr>
          <a:xfrm>
            <a:off x="1439387" y="15006469"/>
            <a:ext cx="12025318" cy="715422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nb-NO" dirty="0"/>
          </a:p>
        </p:txBody>
      </p:sp>
      <p:sp>
        <p:nvSpPr>
          <p:cNvPr id="56" name="Content Placeholder 53"/>
          <p:cNvSpPr>
            <a:spLocks noGrp="1"/>
          </p:cNvSpPr>
          <p:nvPr>
            <p:ph sz="quarter" idx="16"/>
          </p:nvPr>
        </p:nvSpPr>
        <p:spPr>
          <a:xfrm>
            <a:off x="15255881" y="14989988"/>
            <a:ext cx="12025318" cy="715422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nb-NO" dirty="0"/>
          </a:p>
        </p:txBody>
      </p:sp>
      <p:sp>
        <p:nvSpPr>
          <p:cNvPr id="57" name="Content Placeholder 53"/>
          <p:cNvSpPr>
            <a:spLocks noGrp="1"/>
          </p:cNvSpPr>
          <p:nvPr>
            <p:ph sz="quarter" idx="17"/>
          </p:nvPr>
        </p:nvSpPr>
        <p:spPr>
          <a:xfrm>
            <a:off x="1439387" y="23240870"/>
            <a:ext cx="12025318" cy="715422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nb-NO" dirty="0"/>
          </a:p>
        </p:txBody>
      </p:sp>
      <p:sp>
        <p:nvSpPr>
          <p:cNvPr id="58" name="Content Placeholder 53"/>
          <p:cNvSpPr>
            <a:spLocks noGrp="1"/>
          </p:cNvSpPr>
          <p:nvPr>
            <p:ph sz="quarter" idx="18"/>
          </p:nvPr>
        </p:nvSpPr>
        <p:spPr>
          <a:xfrm>
            <a:off x="15149858" y="23250285"/>
            <a:ext cx="12210542" cy="715422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nb-NO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e 7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21002622" y="1328209"/>
            <a:ext cx="6745422" cy="2085836"/>
          </a:xfrm>
          <a:prstGeom prst="rect">
            <a:avLst/>
          </a:prstGeom>
        </p:spPr>
      </p:pic>
      <p:pic>
        <p:nvPicPr>
          <p:cNvPr id="14" name="Bilde 3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80"/>
          <a:stretch/>
        </p:blipFill>
        <p:spPr bwMode="auto">
          <a:xfrm>
            <a:off x="-1" y="28080878"/>
            <a:ext cx="28800425" cy="13281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7296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609581" rtl="0" eaLnBrk="1" latinLnBrk="0" hangingPunct="1">
        <a:spcBef>
          <a:spcPct val="0"/>
        </a:spcBef>
        <a:buNone/>
        <a:defRPr sz="7200" kern="1200" baseline="0">
          <a:solidFill>
            <a:schemeClr val="tx1"/>
          </a:solidFill>
          <a:latin typeface="Source Sans Pro"/>
          <a:ea typeface="+mj-ea"/>
          <a:cs typeface="+mj-cs"/>
        </a:defRPr>
      </a:lvl1pPr>
    </p:titleStyle>
    <p:bodyStyle>
      <a:lvl1pPr marL="457186" indent="-457186" algn="l" defTabSz="609581" rtl="0" eaLnBrk="1" latinLnBrk="0" hangingPunct="1">
        <a:spcBef>
          <a:spcPct val="20000"/>
        </a:spcBef>
        <a:buSzPct val="100000"/>
        <a:buFontTx/>
        <a:buBlip>
          <a:blip r:embed="rId7"/>
        </a:buBlip>
        <a:defRPr sz="3200" kern="1200">
          <a:solidFill>
            <a:schemeClr val="tx1"/>
          </a:solidFill>
          <a:latin typeface="Source Sans Pro"/>
          <a:ea typeface="+mn-ea"/>
          <a:cs typeface="+mn-cs"/>
        </a:defRPr>
      </a:lvl1pPr>
      <a:lvl2pPr marL="990570" indent="-380988" algn="l" defTabSz="609581" rtl="0" eaLnBrk="1" latinLnBrk="0" hangingPunct="1">
        <a:spcBef>
          <a:spcPct val="20000"/>
        </a:spcBef>
        <a:buSzPct val="100000"/>
        <a:buFontTx/>
        <a:buBlip>
          <a:blip r:embed="rId7"/>
        </a:buBlip>
        <a:defRPr sz="2667" kern="1200">
          <a:solidFill>
            <a:schemeClr val="tx1"/>
          </a:solidFill>
          <a:latin typeface="Source Sans Pro"/>
          <a:ea typeface="+mn-ea"/>
          <a:cs typeface="+mn-cs"/>
        </a:defRPr>
      </a:lvl2pPr>
      <a:lvl3pPr marL="1523954" indent="-304791" algn="l" defTabSz="609581" rtl="0" eaLnBrk="1" latinLnBrk="0" hangingPunct="1">
        <a:spcBef>
          <a:spcPct val="20000"/>
        </a:spcBef>
        <a:buSzPct val="100000"/>
        <a:buFontTx/>
        <a:buBlip>
          <a:blip r:embed="rId7"/>
        </a:buBlip>
        <a:defRPr sz="2400" kern="1200">
          <a:solidFill>
            <a:schemeClr val="tx1"/>
          </a:solidFill>
          <a:latin typeface="Source Sans Pro"/>
          <a:ea typeface="+mn-ea"/>
          <a:cs typeface="+mn-cs"/>
        </a:defRPr>
      </a:lvl3pPr>
      <a:lvl4pPr marL="2133535" indent="-304791" algn="l" defTabSz="609581" rtl="0" eaLnBrk="1" latinLnBrk="0" hangingPunct="1">
        <a:spcBef>
          <a:spcPct val="20000"/>
        </a:spcBef>
        <a:buSzPct val="100000"/>
        <a:buFontTx/>
        <a:buBlip>
          <a:blip r:embed="rId7"/>
        </a:buBlip>
        <a:defRPr sz="2133" kern="1200">
          <a:solidFill>
            <a:schemeClr val="tx1"/>
          </a:solidFill>
          <a:latin typeface="Source Sans Pro"/>
          <a:ea typeface="+mn-ea"/>
          <a:cs typeface="+mn-cs"/>
        </a:defRPr>
      </a:lvl4pPr>
      <a:lvl5pPr marL="2743116" indent="-304791" algn="l" defTabSz="609581" rtl="0" eaLnBrk="1" latinLnBrk="0" hangingPunct="1">
        <a:spcBef>
          <a:spcPct val="20000"/>
        </a:spcBef>
        <a:buSzPct val="100000"/>
        <a:buFontTx/>
        <a:buBlip>
          <a:blip r:embed="rId7"/>
        </a:buBlip>
        <a:defRPr sz="1867" kern="1200">
          <a:solidFill>
            <a:schemeClr val="tx1"/>
          </a:solidFill>
          <a:latin typeface="Source Sans Pro"/>
          <a:ea typeface="+mn-ea"/>
          <a:cs typeface="+mn-cs"/>
        </a:defRPr>
      </a:lvl5pPr>
      <a:lvl6pPr marL="3352697" indent="-304791" algn="l" defTabSz="609581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78" indent="-304791" algn="l" defTabSz="609581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59" indent="-304791" algn="l" defTabSz="609581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40" indent="-304791" algn="l" defTabSz="609581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60958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1" algn="l" defTabSz="60958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62" algn="l" defTabSz="60958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43" algn="l" defTabSz="60958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25" algn="l" defTabSz="60958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06" algn="l" defTabSz="60958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87" algn="l" defTabSz="60958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69" algn="l" defTabSz="60958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50" algn="l" defTabSz="60958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nb-NO" dirty="0"/>
          </a:p>
        </p:txBody>
      </p:sp>
      <p:grpSp>
        <p:nvGrpSpPr>
          <p:cNvPr id="10" name="Group 9"/>
          <p:cNvGrpSpPr/>
          <p:nvPr/>
        </p:nvGrpSpPr>
        <p:grpSpPr>
          <a:xfrm>
            <a:off x="1440019" y="7386584"/>
            <a:ext cx="25920386" cy="5615856"/>
            <a:chOff x="1079974" y="5315475"/>
            <a:chExt cx="19439575" cy="4211737"/>
          </a:xfrm>
        </p:grpSpPr>
        <p:sp>
          <p:nvSpPr>
            <p:cNvPr id="11" name="TextBox 10"/>
            <p:cNvSpPr txBox="1"/>
            <p:nvPr userDrawn="1"/>
          </p:nvSpPr>
          <p:spPr>
            <a:xfrm>
              <a:off x="1079976" y="6134100"/>
              <a:ext cx="19439573" cy="3393112"/>
            </a:xfrm>
            <a:prstGeom prst="rect">
              <a:avLst/>
            </a:prstGeom>
            <a:noFill/>
            <a:ln>
              <a:solidFill>
                <a:srgbClr val="159B98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Standardavsnittet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for Lorem Ipsum, </a:t>
              </a:r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brukt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siden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1500-tallet</a:t>
              </a:r>
            </a:p>
            <a:p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fugiqat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.”</a:t>
              </a:r>
            </a:p>
            <a:p>
              <a:endParaRPr lang="en-US" sz="3200" dirty="0">
                <a:latin typeface="Source Sans Pro" charset="0"/>
                <a:ea typeface="Source Sans Pro" charset="0"/>
                <a:cs typeface="Source Sans Pro" charset="0"/>
              </a:endParaRPr>
            </a:p>
            <a:p>
              <a:pPr defTabSz="2227202">
                <a:defRPr/>
              </a:pP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."</a:t>
              </a:r>
            </a:p>
            <a:p>
              <a:endParaRPr lang="nb-NO" sz="3200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 userDrawn="1"/>
          </p:nvSpPr>
          <p:spPr bwMode="auto">
            <a:xfrm flipH="1">
              <a:off x="1079974" y="5315475"/>
              <a:ext cx="19439573" cy="776540"/>
            </a:xfrm>
            <a:prstGeom prst="rect">
              <a:avLst/>
            </a:prstGeom>
            <a:gradFill>
              <a:gsLst>
                <a:gs pos="75000">
                  <a:srgbClr val="AFE6D2"/>
                </a:gs>
                <a:gs pos="50000">
                  <a:srgbClr val="A8E4CE"/>
                </a:gs>
                <a:gs pos="0">
                  <a:srgbClr val="99DFC6"/>
                </a:gs>
                <a:gs pos="100000">
                  <a:srgbClr val="B6E8D6"/>
                </a:gs>
              </a:gsLst>
              <a:lin ang="16200000" scaled="1"/>
            </a:gradFill>
            <a:ln>
              <a:solidFill>
                <a:srgbClr val="159B98"/>
              </a:solidFill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151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1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11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nb-NO" altLang="nb-NO" sz="4800" b="1" dirty="0">
                  <a:latin typeface="Source Sans Pro" charset="0"/>
                  <a:ea typeface="Source Sans Pro" charset="0"/>
                  <a:cs typeface="Source Sans Pro" charset="0"/>
                </a:rPr>
                <a:t>BAKGRUNN FOR PROSJEKTET OG FORMÅL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440017" y="13675242"/>
            <a:ext cx="12289740" cy="9555395"/>
            <a:chOff x="1079973" y="10787175"/>
            <a:chExt cx="9216966" cy="7166283"/>
          </a:xfrm>
        </p:grpSpPr>
        <p:sp>
          <p:nvSpPr>
            <p:cNvPr id="14" name="TextBox 13"/>
            <p:cNvSpPr txBox="1"/>
            <p:nvPr userDrawn="1"/>
          </p:nvSpPr>
          <p:spPr>
            <a:xfrm>
              <a:off x="1079976" y="11605800"/>
              <a:ext cx="9216963" cy="6347658"/>
            </a:xfrm>
            <a:prstGeom prst="rect">
              <a:avLst/>
            </a:prstGeom>
            <a:noFill/>
            <a:ln>
              <a:solidFill>
                <a:srgbClr val="159B98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Standardavsnittet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for Lorem Ipsum, </a:t>
              </a:r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brukt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siden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1500-tallet</a:t>
              </a:r>
            </a:p>
            <a:p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.”</a:t>
              </a:r>
            </a:p>
            <a:p>
              <a:endParaRPr lang="en-US" sz="3200" dirty="0">
                <a:latin typeface="Source Sans Pro" charset="0"/>
                <a:ea typeface="Source Sans Pro" charset="0"/>
                <a:cs typeface="Source Sans Pro" charset="0"/>
              </a:endParaRPr>
            </a:p>
            <a:p>
              <a:pPr defTabSz="2227202">
                <a:defRPr/>
              </a:pP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."</a:t>
              </a:r>
            </a:p>
            <a:p>
              <a:endParaRPr lang="nb-NO" sz="3200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 userDrawn="1"/>
          </p:nvSpPr>
          <p:spPr bwMode="auto">
            <a:xfrm flipH="1">
              <a:off x="1079973" y="10787175"/>
              <a:ext cx="9216963" cy="776540"/>
            </a:xfrm>
            <a:prstGeom prst="rect">
              <a:avLst/>
            </a:prstGeom>
            <a:gradFill>
              <a:gsLst>
                <a:gs pos="75000">
                  <a:srgbClr val="AFE6D2"/>
                </a:gs>
                <a:gs pos="50000">
                  <a:srgbClr val="A8E4CE"/>
                </a:gs>
                <a:gs pos="0">
                  <a:srgbClr val="99DFC6"/>
                </a:gs>
                <a:gs pos="100000">
                  <a:srgbClr val="B6E8D6"/>
                </a:gs>
              </a:gsLst>
              <a:lin ang="16200000" scaled="1"/>
            </a:gradFill>
            <a:ln>
              <a:solidFill>
                <a:srgbClr val="159B98"/>
              </a:solidFill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151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1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11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nb-NO" altLang="nb-NO" sz="4800" b="1" dirty="0">
                  <a:latin typeface="Source Sans Pro" charset="0"/>
                  <a:ea typeface="Source Sans Pro" charset="0"/>
                  <a:cs typeface="Source Sans Pro" charset="0"/>
                </a:rPr>
                <a:t>PROSJEKTBESKRIVELSE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5070662" y="13675239"/>
            <a:ext cx="12289740" cy="9555395"/>
            <a:chOff x="1079973" y="10787175"/>
            <a:chExt cx="9216966" cy="7166283"/>
          </a:xfrm>
        </p:grpSpPr>
        <p:sp>
          <p:nvSpPr>
            <p:cNvPr id="17" name="TextBox 16"/>
            <p:cNvSpPr txBox="1"/>
            <p:nvPr userDrawn="1"/>
          </p:nvSpPr>
          <p:spPr>
            <a:xfrm>
              <a:off x="1079976" y="11605800"/>
              <a:ext cx="9216963" cy="6347658"/>
            </a:xfrm>
            <a:prstGeom prst="rect">
              <a:avLst/>
            </a:prstGeom>
            <a:noFill/>
            <a:ln>
              <a:solidFill>
                <a:srgbClr val="159B98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Standardavsnittet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for Lorem Ipsum, </a:t>
              </a:r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brukt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siden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1500-tallet</a:t>
              </a:r>
            </a:p>
            <a:p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.”</a:t>
              </a:r>
            </a:p>
            <a:p>
              <a:endParaRPr lang="en-US" sz="3200" dirty="0">
                <a:latin typeface="Source Sans Pro" charset="0"/>
                <a:ea typeface="Source Sans Pro" charset="0"/>
                <a:cs typeface="Source Sans Pro" charset="0"/>
              </a:endParaRPr>
            </a:p>
            <a:p>
              <a:pPr defTabSz="2227202">
                <a:defRPr/>
              </a:pP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."</a:t>
              </a:r>
            </a:p>
            <a:p>
              <a:endParaRPr lang="nb-NO" sz="3200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 userDrawn="1"/>
          </p:nvSpPr>
          <p:spPr bwMode="auto">
            <a:xfrm flipH="1">
              <a:off x="1079973" y="10787175"/>
              <a:ext cx="9216963" cy="776540"/>
            </a:xfrm>
            <a:prstGeom prst="rect">
              <a:avLst/>
            </a:prstGeom>
            <a:gradFill>
              <a:gsLst>
                <a:gs pos="75000">
                  <a:srgbClr val="AFE6D2"/>
                </a:gs>
                <a:gs pos="50000">
                  <a:srgbClr val="A8E4CE"/>
                </a:gs>
                <a:gs pos="0">
                  <a:srgbClr val="99DFC6"/>
                </a:gs>
                <a:gs pos="100000">
                  <a:srgbClr val="B6E8D6"/>
                </a:gs>
              </a:gsLst>
              <a:lin ang="16200000" scaled="1"/>
            </a:gradFill>
            <a:ln>
              <a:solidFill>
                <a:srgbClr val="159B98"/>
              </a:solidFill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151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1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11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nb-NO" altLang="nb-NO" sz="4800" b="1" dirty="0">
                  <a:latin typeface="Source Sans Pro" charset="0"/>
                  <a:ea typeface="Source Sans Pro" charset="0"/>
                  <a:cs typeface="Source Sans Pro" charset="0"/>
                </a:rPr>
                <a:t>DIGITALE BIDRAG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440013" y="23637689"/>
            <a:ext cx="12289740" cy="9555395"/>
            <a:chOff x="1079973" y="10787175"/>
            <a:chExt cx="9216966" cy="7166283"/>
          </a:xfrm>
        </p:grpSpPr>
        <p:sp>
          <p:nvSpPr>
            <p:cNvPr id="20" name="TextBox 19"/>
            <p:cNvSpPr txBox="1"/>
            <p:nvPr userDrawn="1"/>
          </p:nvSpPr>
          <p:spPr>
            <a:xfrm>
              <a:off x="1079976" y="11605800"/>
              <a:ext cx="9216963" cy="6347658"/>
            </a:xfrm>
            <a:prstGeom prst="rect">
              <a:avLst/>
            </a:prstGeom>
            <a:noFill/>
            <a:ln>
              <a:solidFill>
                <a:srgbClr val="159B98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Standardavsnittet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for Lorem Ipsum, </a:t>
              </a:r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brukt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siden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1500-tallet</a:t>
              </a:r>
            </a:p>
            <a:p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.”</a:t>
              </a:r>
            </a:p>
            <a:p>
              <a:endParaRPr lang="en-US" sz="3200" dirty="0">
                <a:latin typeface="Source Sans Pro" charset="0"/>
                <a:ea typeface="Source Sans Pro" charset="0"/>
                <a:cs typeface="Source Sans Pro" charset="0"/>
              </a:endParaRPr>
            </a:p>
            <a:p>
              <a:pPr defTabSz="2227202">
                <a:defRPr/>
              </a:pP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."</a:t>
              </a:r>
            </a:p>
            <a:p>
              <a:endParaRPr lang="nb-NO" sz="3200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 userDrawn="1"/>
          </p:nvSpPr>
          <p:spPr bwMode="auto">
            <a:xfrm flipH="1">
              <a:off x="1079973" y="10787175"/>
              <a:ext cx="9216963" cy="776540"/>
            </a:xfrm>
            <a:prstGeom prst="rect">
              <a:avLst/>
            </a:prstGeom>
            <a:gradFill>
              <a:gsLst>
                <a:gs pos="75000">
                  <a:srgbClr val="AFE6D2"/>
                </a:gs>
                <a:gs pos="50000">
                  <a:srgbClr val="A8E4CE"/>
                </a:gs>
                <a:gs pos="0">
                  <a:srgbClr val="99DFC6"/>
                </a:gs>
                <a:gs pos="100000">
                  <a:srgbClr val="B6E8D6"/>
                </a:gs>
              </a:gsLst>
              <a:lin ang="16200000" scaled="1"/>
            </a:gradFill>
            <a:ln>
              <a:solidFill>
                <a:srgbClr val="159B98"/>
              </a:solidFill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151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1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11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nb-NO" altLang="nb-NO" sz="4800" b="1" dirty="0">
                  <a:latin typeface="Source Sans Pro" charset="0"/>
                  <a:ea typeface="Source Sans Pro" charset="0"/>
                  <a:cs typeface="Source Sans Pro" charset="0"/>
                </a:rPr>
                <a:t>HVA BLE RESULTATET?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5070662" y="23637689"/>
            <a:ext cx="12289740" cy="9555395"/>
            <a:chOff x="1079973" y="10787175"/>
            <a:chExt cx="9216966" cy="7166283"/>
          </a:xfrm>
        </p:grpSpPr>
        <p:sp>
          <p:nvSpPr>
            <p:cNvPr id="23" name="TextBox 22"/>
            <p:cNvSpPr txBox="1"/>
            <p:nvPr userDrawn="1"/>
          </p:nvSpPr>
          <p:spPr>
            <a:xfrm>
              <a:off x="1079976" y="11605800"/>
              <a:ext cx="9216963" cy="6347658"/>
            </a:xfrm>
            <a:prstGeom prst="rect">
              <a:avLst/>
            </a:prstGeom>
            <a:noFill/>
            <a:ln>
              <a:solidFill>
                <a:srgbClr val="159B98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Standardavsnittet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for Lorem Ipsum, </a:t>
              </a:r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brukt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siden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1500-tallet</a:t>
              </a:r>
            </a:p>
            <a:p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.”</a:t>
              </a:r>
            </a:p>
            <a:p>
              <a:endParaRPr lang="en-US" sz="3200" dirty="0">
                <a:latin typeface="Source Sans Pro" charset="0"/>
                <a:ea typeface="Source Sans Pro" charset="0"/>
                <a:cs typeface="Source Sans Pro" charset="0"/>
              </a:endParaRPr>
            </a:p>
            <a:p>
              <a:pPr defTabSz="2227202">
                <a:defRPr/>
              </a:pP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."</a:t>
              </a:r>
            </a:p>
            <a:p>
              <a:endParaRPr lang="nb-NO" sz="3200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  <p:sp>
          <p:nvSpPr>
            <p:cNvPr id="24" name="Rectangle 23"/>
            <p:cNvSpPr>
              <a:spLocks noChangeArrowheads="1"/>
            </p:cNvSpPr>
            <p:nvPr userDrawn="1"/>
          </p:nvSpPr>
          <p:spPr bwMode="auto">
            <a:xfrm flipH="1">
              <a:off x="1079973" y="10787175"/>
              <a:ext cx="9216963" cy="776540"/>
            </a:xfrm>
            <a:prstGeom prst="rect">
              <a:avLst/>
            </a:prstGeom>
            <a:gradFill>
              <a:gsLst>
                <a:gs pos="75000">
                  <a:srgbClr val="AFE6D2"/>
                </a:gs>
                <a:gs pos="50000">
                  <a:srgbClr val="A8E4CE"/>
                </a:gs>
                <a:gs pos="0">
                  <a:srgbClr val="99DFC6"/>
                </a:gs>
                <a:gs pos="100000">
                  <a:srgbClr val="B6E8D6"/>
                </a:gs>
              </a:gsLst>
              <a:lin ang="16200000" scaled="1"/>
            </a:gradFill>
            <a:ln>
              <a:solidFill>
                <a:srgbClr val="159B98"/>
              </a:solidFill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151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1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11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nb-NO" altLang="nb-NO" sz="4800" b="1" dirty="0">
                  <a:latin typeface="Source Sans Pro" charset="0"/>
                  <a:ea typeface="Source Sans Pro" charset="0"/>
                  <a:cs typeface="Source Sans Pro" charset="0"/>
                </a:rPr>
                <a:t>RÅD TIL VIDERE ARBEID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66424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60423901"/>
      </p:ext>
    </p:extLst>
  </p:cSld>
  <p:clrMapOvr>
    <a:masterClrMapping/>
  </p:clrMapOvr>
</p:sld>
</file>

<file path=ppt/theme/theme1.xml><?xml version="1.0" encoding="utf-8"?>
<a:theme xmlns:a="http://schemas.openxmlformats.org/drawingml/2006/main" name="HIOF-template-7.13.Presentasjonsmal-NOR-v.0.0.2">
  <a:themeElements>
    <a:clrScheme name="HIOF-palett">
      <a:dk1>
        <a:srgbClr val="101820"/>
      </a:dk1>
      <a:lt1>
        <a:srgbClr val="101820"/>
      </a:lt1>
      <a:dk2>
        <a:srgbClr val="EDEBE9"/>
      </a:dk2>
      <a:lt2>
        <a:srgbClr val="FFFFFF"/>
      </a:lt2>
      <a:accent1>
        <a:srgbClr val="3CBFAE"/>
      </a:accent1>
      <a:accent2>
        <a:srgbClr val="C76D62"/>
      </a:accent2>
      <a:accent3>
        <a:srgbClr val="457A7C"/>
      </a:accent3>
      <a:accent4>
        <a:srgbClr val="D7D2CB"/>
      </a:accent4>
      <a:accent5>
        <a:srgbClr val="978794"/>
      </a:accent5>
      <a:accent6>
        <a:srgbClr val="C0B8B0"/>
      </a:accent6>
      <a:hlink>
        <a:srgbClr val="457A7C"/>
      </a:hlink>
      <a:folHlink>
        <a:srgbClr val="3CBFAE"/>
      </a:folHlink>
    </a:clrScheme>
    <a:fontScheme name="Office klassisk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sjon4" id="{F76821B7-5B9D-344F-9C3B-E8CF8C8B19B4}" vid="{2A0FD00A-B765-BE4F-AA9E-C923D9D5DF3E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56EEB23351328C479196BED2E248D93E" ma:contentTypeVersion="16" ma:contentTypeDescription="Opprett et nytt dokument." ma:contentTypeScope="" ma:versionID="cfcdb4718290bf656d07ff4febf75d9f">
  <xsd:schema xmlns:xsd="http://www.w3.org/2001/XMLSchema" xmlns:xs="http://www.w3.org/2001/XMLSchema" xmlns:p="http://schemas.microsoft.com/office/2006/metadata/properties" xmlns:ns2="a2332ca4-9a93-42cf-9af3-8a625316d4cf" xmlns:ns3="14efccbb-2b06-4989-b982-50839aae4f6e" targetNamespace="http://schemas.microsoft.com/office/2006/metadata/properties" ma:root="true" ma:fieldsID="1ea09c3ffb7fa8abadba922e5fa72240" ns2:_="" ns3:_="">
    <xsd:import namespace="a2332ca4-9a93-42cf-9af3-8a625316d4cf"/>
    <xsd:import namespace="14efccbb-2b06-4989-b982-50839aae4f6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332ca4-9a93-42cf-9af3-8a625316d4c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Bildemerkelapper" ma:readOnly="false" ma:fieldId="{5cf76f15-5ced-4ddc-b409-7134ff3c332f}" ma:taxonomyMulti="true" ma:sspId="316c1695-9168-4c1d-b0f6-1a140828045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4efccbb-2b06-4989-b982-50839aae4f6e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7bdcd587-bccd-4bc6-b3ac-5d2d5a6d955d}" ma:internalName="TaxCatchAll" ma:showField="CatchAllData" ma:web="14efccbb-2b06-4989-b982-50839aae4f6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Del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Delingsdetaljer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holdstype"/>
        <xsd:element ref="dc:title" minOccurs="0" maxOccurs="1" ma:index="4" ma:displayName="Tit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4efccbb-2b06-4989-b982-50839aae4f6e" xsi:nil="true"/>
    <lcf76f155ced4ddcb4097134ff3c332f xmlns="a2332ca4-9a93-42cf-9af3-8a625316d4cf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C131535-1AF8-4287-B3FC-67EFFC57C70B}"/>
</file>

<file path=customXml/itemProps2.xml><?xml version="1.0" encoding="utf-8"?>
<ds:datastoreItem xmlns:ds="http://schemas.openxmlformats.org/officeDocument/2006/customXml" ds:itemID="{3230F2C8-4A9A-4F97-99D1-DDE9F1D91DEC}"/>
</file>

<file path=customXml/itemProps3.xml><?xml version="1.0" encoding="utf-8"?>
<ds:datastoreItem xmlns:ds="http://schemas.openxmlformats.org/officeDocument/2006/customXml" ds:itemID="{65C1701B-57E2-4DEC-B079-AD5D34FFD653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836</Words>
  <Application>Microsoft Macintosh PowerPoint</Application>
  <PresentationFormat>Egendefinert</PresentationFormat>
  <Paragraphs>25</Paragraphs>
  <Slides>2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2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2</vt:i4>
      </vt:variant>
    </vt:vector>
  </HeadingPairs>
  <TitlesOfParts>
    <vt:vector size="5" baseType="lpstr">
      <vt:lpstr>Arial</vt:lpstr>
      <vt:lpstr>Source Sans Pro</vt:lpstr>
      <vt:lpstr>HIOF-template-7.13.Presentasjonsmal-NOR-v.0.0.2</vt:lpstr>
      <vt:lpstr>PowerPoint-presentasjon</vt:lpstr>
      <vt:lpstr>PowerPoint-presentasjon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Ida-Marie Berntsen</dc:creator>
  <cp:keywords/>
  <dc:description/>
  <cp:lastModifiedBy>Ida-Marie Berntsen</cp:lastModifiedBy>
  <cp:revision>1</cp:revision>
  <dcterms:created xsi:type="dcterms:W3CDTF">2026-03-30T12:25:12Z</dcterms:created>
  <dcterms:modified xsi:type="dcterms:W3CDTF">2026-03-30T12:26:17Z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0x01010056EEB23351328C479196BED2E248D93E</vt:lpwstr>
  </property>
</Properties>
</file>