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5706940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Åsa Lier" userId="a77d3e20-4245-43a8-93ed-684b873e7b65" providerId="ADAL" clId="{D3D901D8-5469-4C87-8902-9ACE9D5CD5D6}"/>
    <pc:docChg chg="modSld">
      <pc:chgData name="Ruth Åsa Lier" userId="a77d3e20-4245-43a8-93ed-684b873e7b65" providerId="ADAL" clId="{D3D901D8-5469-4C87-8902-9ACE9D5CD5D6}" dt="2026-01-19T16:01:02.902" v="100" actId="20577"/>
      <pc:docMkLst>
        <pc:docMk/>
      </pc:docMkLst>
      <pc:sldChg chg="modSp mod">
        <pc:chgData name="Ruth Åsa Lier" userId="a77d3e20-4245-43a8-93ed-684b873e7b65" providerId="ADAL" clId="{D3D901D8-5469-4C87-8902-9ACE9D5CD5D6}" dt="2026-01-19T16:01:02.902" v="100" actId="20577"/>
        <pc:sldMkLst>
          <pc:docMk/>
          <pc:sldMk cId="3430079894" sldId="2145706940"/>
        </pc:sldMkLst>
        <pc:spChg chg="mod">
          <ac:chgData name="Ruth Åsa Lier" userId="a77d3e20-4245-43a8-93ed-684b873e7b65" providerId="ADAL" clId="{D3D901D8-5469-4C87-8902-9ACE9D5CD5D6}" dt="2026-01-19T16:00:57.090" v="96" actId="21"/>
          <ac:spMkLst>
            <pc:docMk/>
            <pc:sldMk cId="3430079894" sldId="2145706940"/>
            <ac:spMk id="5" creationId="{D540BC2F-E6DE-2E07-7D83-AC6F7973B649}"/>
          </ac:spMkLst>
        </pc:spChg>
        <pc:spChg chg="mod">
          <ac:chgData name="Ruth Åsa Lier" userId="a77d3e20-4245-43a8-93ed-684b873e7b65" providerId="ADAL" clId="{D3D901D8-5469-4C87-8902-9ACE9D5CD5D6}" dt="2026-01-19T16:00:02.026" v="58" actId="20577"/>
          <ac:spMkLst>
            <pc:docMk/>
            <pc:sldMk cId="3430079894" sldId="2145706940"/>
            <ac:spMk id="7" creationId="{D880A020-9F12-5975-E114-EA8D19AB553F}"/>
          </ac:spMkLst>
        </pc:spChg>
        <pc:spChg chg="mod">
          <ac:chgData name="Ruth Åsa Lier" userId="a77d3e20-4245-43a8-93ed-684b873e7b65" providerId="ADAL" clId="{D3D901D8-5469-4C87-8902-9ACE9D5CD5D6}" dt="2026-01-19T16:01:02.902" v="100" actId="20577"/>
          <ac:spMkLst>
            <pc:docMk/>
            <pc:sldMk cId="3430079894" sldId="2145706940"/>
            <ac:spMk id="9" creationId="{889FC3D2-CB27-D8C0-8C0D-C09D4FA94A2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A1E3A-E274-D5F0-56A7-929432F71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842B734-045D-C0D3-CC0D-6A522F134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5EA156-E3F9-D459-5E34-670FC25C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E239DAF-A7B1-5DF2-2492-47DDAC84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347CC1-23B0-9896-AE81-AFC982C7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979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14A076-C8EF-9A68-2EA4-1AA31E12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EEB86B-15D4-6C51-4CF0-6748F3C80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196ECA-C420-A573-38FA-C1128713B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1293D7-2421-F2CF-5DDD-85B13C37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6D9FD0-EED9-B13F-C96E-570691D1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70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6DC88F-DCAB-40BE-DBFA-4930B07DA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F79EC1-7340-1F21-7777-AEA0C56BE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E96DF0-2A01-B4DA-45BA-EA5F5151F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C26A0B-90AA-A413-C296-66C10E132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411013-9552-9F79-E6FE-00C87971A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98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2DD982-FAAA-3CC8-4018-BC469388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C5DDB4-198F-4107-C603-BB2D36691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EB0A9EA-CF01-F7D4-B43B-34197022D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6F6E6F2-19EC-E584-CFFD-4BF0261A7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E5D0662-D534-E3AB-DC37-7F3143B14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3F5556-0483-B00F-D12C-B7FF188B8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95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87E2AC-DF8B-8BAF-AAE9-98132161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29E376-E645-4CB0-E626-2F80685A0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189EADA-533F-9A1B-DB73-0EE2F1929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4B69342-F47E-8B32-E34B-9D0614F3D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9EB2483-3D5F-DE12-8F2D-93A4133A9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95F77A8-D8F3-3A71-6430-69D6C773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5329D5B-91F3-456B-191B-6B04AFFAB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C1BD284-D7D4-70A5-B89F-ADD24D51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327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06389B-D2E5-4BD3-41AC-58F279870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8459A5F-654F-B7B6-177A-2F31C751B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CC2F74-3285-B03D-C5D6-2F45B155D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1E78D5E-1B80-8D57-2DB3-6AD6228F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956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131B418-C63A-94E8-58D5-8C6460C19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A115ADC-6B42-A41C-82CA-64107231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EB7EFDF-E7C6-F257-A2BC-F704BE6A0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363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E66E1F-A46A-2651-712A-138807E84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0C6406-D1F3-7D06-40AC-7EC9DF858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CFD10C-8F4F-C587-700E-FDA1F7CC5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0BF97B3-C222-8B16-663D-CA4E1A8E2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ECF34E-37F8-B5E0-3075-6D359D04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C65E702-A9A6-82A7-C976-976EA8D63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6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BC769C-53AC-1EA3-4FE3-FCC834B74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A4A3DD-5706-263D-5507-76249C5F4B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3267C96-E990-3C95-BD9A-AE7DC8414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D02D5E7-0745-A38B-8B23-6AA440533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D4416D4-2C50-B0C3-1CA4-CAB53961C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CAC4DA1-D48B-B6AF-0EE1-7ED7D05C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57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EC10B2-9324-BC47-DD88-2DD4EE9B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F81EAB5-2A7B-A9B4-2000-A2B713113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F29682-BFC4-76BF-5F8C-A1D6E994C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3F5974-AAAE-B123-765C-3B6C6006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8195DC-B464-EBD1-060B-E81EF2320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02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7943EF7-114D-7D6C-2E73-671022055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94569D-3F35-766F-EBE4-E9156E564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019011-1FBD-3CA2-46A8-B72F1F28E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24F7C8-C85E-F37B-224C-51D6F5CA8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9F3829-2CBE-027F-A54C-23050AD85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638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9ACF94A-0963-F1A2-8310-D8F62BAE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614A0-F15A-418D-9A8B-E6692BE2B62C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E888971-9A22-3147-A646-D95E1AA25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065B1AD-A79E-B0E5-2DCB-122A0472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7DB23-32AF-448A-8C32-2AF43A06710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C608C19-6715-FBF3-8C3C-F7521CFCA25E}"/>
              </a:ext>
            </a:extLst>
          </p:cNvPr>
          <p:cNvSpPr/>
          <p:nvPr userDrawn="1"/>
        </p:nvSpPr>
        <p:spPr>
          <a:xfrm>
            <a:off x="6080760" y="-1"/>
            <a:ext cx="6111240" cy="3429001"/>
          </a:xfrm>
          <a:prstGeom prst="rect">
            <a:avLst/>
          </a:prstGeom>
          <a:solidFill>
            <a:srgbClr val="FFEC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69BC2CE-CEDD-3472-A613-7C6542E0CCEA}"/>
              </a:ext>
            </a:extLst>
          </p:cNvPr>
          <p:cNvSpPr/>
          <p:nvPr userDrawn="1"/>
        </p:nvSpPr>
        <p:spPr>
          <a:xfrm>
            <a:off x="6080760" y="3422391"/>
            <a:ext cx="6111240" cy="34356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58799D0-E64C-3611-7D01-F24BAFD8EC84}"/>
              </a:ext>
            </a:extLst>
          </p:cNvPr>
          <p:cNvSpPr/>
          <p:nvPr userDrawn="1"/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F9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0334478-DBB1-B995-BD1B-4C677F68FBD0}"/>
              </a:ext>
            </a:extLst>
          </p:cNvPr>
          <p:cNvSpPr/>
          <p:nvPr userDrawn="1"/>
        </p:nvSpPr>
        <p:spPr>
          <a:xfrm>
            <a:off x="0" y="13339"/>
            <a:ext cx="6096000" cy="3429000"/>
          </a:xfrm>
          <a:prstGeom prst="rect">
            <a:avLst/>
          </a:prstGeom>
          <a:solidFill>
            <a:srgbClr val="E5F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 descr="Et bilde som inneholder sirkel, skjermbilde, Grafikk, Fargerikt&#10;&#10;Automatisk generert beskrivelse">
            <a:extLst>
              <a:ext uri="{FF2B5EF4-FFF2-40B4-BE49-F238E27FC236}">
                <a16:creationId xmlns:a16="http://schemas.microsoft.com/office/drawing/2014/main" id="{887C2C5B-E3C1-AE73-76A3-D7FEC168D8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616" y="1183722"/>
            <a:ext cx="4526769" cy="449055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374B81D-0A90-54EB-0BB7-E0B13A0CED4B}"/>
              </a:ext>
            </a:extLst>
          </p:cNvPr>
          <p:cNvSpPr txBox="1"/>
          <p:nvPr userDrawn="1"/>
        </p:nvSpPr>
        <p:spPr>
          <a:xfrm>
            <a:off x="5263454" y="3156482"/>
            <a:ext cx="1665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VOLLKORN SEMIBOLD ROMAN" pitchFamily="2" charset="0"/>
                <a:ea typeface="VOLLKORN SEMIBOLD ROMAN" pitchFamily="2" charset="0"/>
              </a:rPr>
              <a:t>Årshjul</a:t>
            </a:r>
            <a:endParaRPr lang="nb-NO" sz="3200" b="1" dirty="0">
              <a:solidFill>
                <a:schemeClr val="tx2">
                  <a:lumMod val="90000"/>
                  <a:lumOff val="10000"/>
                </a:schemeClr>
              </a:solidFill>
              <a:latin typeface="VOLLKORN SEMIBOLD ROMAN" pitchFamily="2" charset="0"/>
              <a:ea typeface="VOLLKORN SEMIBOLD ROMAN" pitchFamily="2" charset="0"/>
            </a:endParaRPr>
          </a:p>
        </p:txBody>
      </p:sp>
      <p:sp>
        <p:nvSpPr>
          <p:cNvPr id="20" name="Plassholder for tekst 16">
            <a:extLst>
              <a:ext uri="{FF2B5EF4-FFF2-40B4-BE49-F238E27FC236}">
                <a16:creationId xmlns:a16="http://schemas.microsoft.com/office/drawing/2014/main" id="{0B673C18-D038-B1F0-B1AE-3632F57DEE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616" y="668248"/>
            <a:ext cx="1314329" cy="349225"/>
          </a:xfrm>
          <a:prstGeom prst="roundRect">
            <a:avLst>
              <a:gd name="adj" fmla="val 10782"/>
            </a:avLst>
          </a:prstGeom>
          <a:solidFill>
            <a:srgbClr val="BDE6D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108000" tIns="72000" rIns="108000" bIns="72000" anchor="t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1" i="0" spc="0">
                <a:solidFill>
                  <a:srgbClr val="03332A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nb-NO" dirty="0"/>
              <a:t>Aktiviteter Q4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F47E10DE-7BB7-632F-5ECD-93541B638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913" y="1103313"/>
            <a:ext cx="2960687" cy="178911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3" name="Plassholder for tekst 16">
            <a:extLst>
              <a:ext uri="{FF2B5EF4-FFF2-40B4-BE49-F238E27FC236}">
                <a16:creationId xmlns:a16="http://schemas.microsoft.com/office/drawing/2014/main" id="{0FB068A3-0467-33FB-36D0-463985D0B2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3833" y="668248"/>
            <a:ext cx="1254445" cy="349225"/>
          </a:xfrm>
          <a:prstGeom prst="roundRect">
            <a:avLst>
              <a:gd name="adj" fmla="val 1078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108000" tIns="72000" rIns="108000" bIns="72000" anchor="t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1" i="0" spc="0">
                <a:solidFill>
                  <a:srgbClr val="03332A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nb-NO" dirty="0"/>
              <a:t>Aktiviteter Q1</a:t>
            </a:r>
          </a:p>
        </p:txBody>
      </p:sp>
      <p:sp>
        <p:nvSpPr>
          <p:cNvPr id="24" name="Plassholder for tekst 21">
            <a:extLst>
              <a:ext uri="{FF2B5EF4-FFF2-40B4-BE49-F238E27FC236}">
                <a16:creationId xmlns:a16="http://schemas.microsoft.com/office/drawing/2014/main" id="{12144B64-DA27-87AA-C2FC-3B54C98642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99130" y="1103313"/>
            <a:ext cx="3224953" cy="178911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8" name="Plassholder for tekst 16">
            <a:extLst>
              <a:ext uri="{FF2B5EF4-FFF2-40B4-BE49-F238E27FC236}">
                <a16:creationId xmlns:a16="http://schemas.microsoft.com/office/drawing/2014/main" id="{7CF0349D-8FF6-684F-C369-208F430152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1616" y="4067431"/>
            <a:ext cx="1291670" cy="349225"/>
          </a:xfrm>
          <a:prstGeom prst="roundRect">
            <a:avLst>
              <a:gd name="adj" fmla="val 10782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108000" tIns="72000" rIns="108000" bIns="72000" anchor="t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1" i="0" spc="0">
                <a:solidFill>
                  <a:srgbClr val="03332A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nb-NO" dirty="0"/>
              <a:t>Aktiviteter Q3</a:t>
            </a:r>
          </a:p>
        </p:txBody>
      </p:sp>
      <p:sp>
        <p:nvSpPr>
          <p:cNvPr id="29" name="Plassholder for tekst 21">
            <a:extLst>
              <a:ext uri="{FF2B5EF4-FFF2-40B4-BE49-F238E27FC236}">
                <a16:creationId xmlns:a16="http://schemas.microsoft.com/office/drawing/2014/main" id="{F4D11BA8-29A9-870D-FF5F-F515D764A5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6913" y="4502496"/>
            <a:ext cx="2960687" cy="178911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0" name="Plassholder for tekst 16">
            <a:extLst>
              <a:ext uri="{FF2B5EF4-FFF2-40B4-BE49-F238E27FC236}">
                <a16:creationId xmlns:a16="http://schemas.microsoft.com/office/drawing/2014/main" id="{0712EFFD-3438-D8C6-442F-BA01CCCAF6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03833" y="4067431"/>
            <a:ext cx="1286815" cy="349225"/>
          </a:xfrm>
          <a:prstGeom prst="roundRect">
            <a:avLst>
              <a:gd name="adj" fmla="val 1078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108000" tIns="72000" rIns="108000" bIns="72000" anchor="t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1" i="0" spc="0">
                <a:solidFill>
                  <a:srgbClr val="03332A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nb-NO" dirty="0"/>
              <a:t>Aktiviteter Q2</a:t>
            </a:r>
          </a:p>
        </p:txBody>
      </p:sp>
      <p:sp>
        <p:nvSpPr>
          <p:cNvPr id="31" name="Plassholder for tekst 21">
            <a:extLst>
              <a:ext uri="{FF2B5EF4-FFF2-40B4-BE49-F238E27FC236}">
                <a16:creationId xmlns:a16="http://schemas.microsoft.com/office/drawing/2014/main" id="{0F76BF3F-BBE9-5C67-0997-FE643D599A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99130" y="4502496"/>
            <a:ext cx="3224953" cy="178911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666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605EFD4-B8F7-BA31-1AFA-42E60DECE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DF601E-9A5F-E0F2-04E4-60196D7EF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28658C-6A9A-D20F-BE92-4B300E457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79691-7EFA-451D-8887-63FD757A89A0}" type="datetimeFigureOut">
              <a:rPr lang="nb-NO" smtClean="0"/>
              <a:t>16.02.2026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9A895E-7481-3163-3EC9-329960FF6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5D1875-4A40-DB07-A416-7D2686274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3B9E0-057D-4418-988E-5ECEAC6653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64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DDAAFA3-B665-1A51-D5F6-0688D9812B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616" y="337186"/>
            <a:ext cx="1730519" cy="680289"/>
          </a:xfrm>
        </p:spPr>
        <p:txBody>
          <a:bodyPr/>
          <a:lstStyle/>
          <a:p>
            <a:r>
              <a:rPr lang="nb-NO" dirty="0"/>
              <a:t>Aktiviteter Q4 2026</a:t>
            </a:r>
          </a:p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3C9C61F-9DFE-6D6D-F8EF-20FF125E1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913" y="754089"/>
            <a:ext cx="2960687" cy="2138336"/>
          </a:xfrm>
        </p:spPr>
        <p:txBody>
          <a:bodyPr/>
          <a:lstStyle/>
          <a:p>
            <a:r>
              <a:rPr lang="nb-NO" sz="1400" dirty="0"/>
              <a:t>Frist for saker til AMU, 10.12.26, HMS utvalg i forkant</a:t>
            </a:r>
          </a:p>
          <a:p>
            <a:r>
              <a:rPr lang="nb-NO" sz="1400" dirty="0"/>
              <a:t>Innspill til aktivitetsplan HMS, valg av ny leder AMU </a:t>
            </a:r>
          </a:p>
          <a:p>
            <a:r>
              <a:rPr lang="nb-NO" sz="1400" dirty="0"/>
              <a:t>Oppdatering av </a:t>
            </a:r>
            <a:r>
              <a:rPr lang="nb-NO" sz="1400" dirty="0" err="1"/>
              <a:t>årshjul</a:t>
            </a:r>
            <a:r>
              <a:rPr lang="nb-NO" sz="1400" dirty="0"/>
              <a:t> og HMS mål</a:t>
            </a:r>
          </a:p>
          <a:p>
            <a:r>
              <a:rPr lang="nb-NO" sz="1400" dirty="0"/>
              <a:t>AKAN utvalg, 05.11.26</a:t>
            </a:r>
          </a:p>
          <a:p>
            <a:r>
              <a:rPr lang="nb-NO" sz="1400" dirty="0"/>
              <a:t>Verneombudsmøte, 21.10.26 Periode for verneombudene (01.01.26 – 31.12.27)</a:t>
            </a:r>
          </a:p>
          <a:p>
            <a:r>
              <a:rPr lang="nb-NO" sz="1400" dirty="0"/>
              <a:t>Revisjon av HMS system</a:t>
            </a:r>
          </a:p>
          <a:p>
            <a:endParaRPr lang="nb-NO" sz="1400" dirty="0"/>
          </a:p>
          <a:p>
            <a:pPr marL="0" indent="0">
              <a:buNone/>
            </a:pPr>
            <a:endParaRPr lang="nb-NO" sz="14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D632DF1-1892-3908-8DFD-87BCE2A20F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03833" y="337185"/>
            <a:ext cx="1668782" cy="349225"/>
          </a:xfrm>
        </p:spPr>
        <p:txBody>
          <a:bodyPr/>
          <a:lstStyle/>
          <a:p>
            <a:r>
              <a:rPr lang="nb-NO" dirty="0"/>
              <a:t>Aktiviteter Q1 2026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540BC2F-E6DE-2E07-7D83-AC6F7973B6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99130" y="754089"/>
            <a:ext cx="3224953" cy="2138336"/>
          </a:xfrm>
        </p:spPr>
        <p:txBody>
          <a:bodyPr/>
          <a:lstStyle/>
          <a:p>
            <a:r>
              <a:rPr lang="nb-NO" sz="1400" dirty="0"/>
              <a:t>HMS opplæring</a:t>
            </a:r>
          </a:p>
          <a:p>
            <a:r>
              <a:rPr lang="nb-NO" sz="1400" dirty="0"/>
              <a:t>Årsrapport AMU</a:t>
            </a:r>
          </a:p>
          <a:p>
            <a:r>
              <a:rPr lang="nb-NO" sz="1400" dirty="0"/>
              <a:t>Opplæring i </a:t>
            </a:r>
            <a:r>
              <a:rPr lang="nb-NO" sz="1400" dirty="0" err="1"/>
              <a:t>AMU`s</a:t>
            </a:r>
            <a:r>
              <a:rPr lang="nb-NO" sz="1400" dirty="0"/>
              <a:t> rolle og oppgave, 09.02.26</a:t>
            </a:r>
          </a:p>
          <a:p>
            <a:r>
              <a:rPr lang="nb-NO" sz="1400" dirty="0"/>
              <a:t>Saker til AMU, 12.02.26, HMS utvalg i forkant av AMU</a:t>
            </a:r>
          </a:p>
          <a:p>
            <a:r>
              <a:rPr lang="nb-NO" sz="1400" dirty="0"/>
              <a:t>«Ha det bedre foran </a:t>
            </a:r>
            <a:r>
              <a:rPr lang="nb-NO" sz="1400"/>
              <a:t>skjermen» </a:t>
            </a:r>
            <a:endParaRPr lang="nb-NO" sz="1400" dirty="0"/>
          </a:p>
          <a:p>
            <a:r>
              <a:rPr lang="nb-NO" sz="1400" dirty="0"/>
              <a:t>Innrapportering Miljøfyrtårn, 31.03.25</a:t>
            </a:r>
          </a:p>
          <a:p>
            <a:r>
              <a:rPr lang="nb-NO" sz="1400" dirty="0"/>
              <a:t>Oppsummering ARK</a:t>
            </a:r>
          </a:p>
          <a:p>
            <a:r>
              <a:rPr lang="nb-NO" sz="1400" dirty="0"/>
              <a:t>Opplæring PLIVO</a:t>
            </a:r>
          </a:p>
          <a:p>
            <a:r>
              <a:rPr lang="nb-NO" sz="1400" dirty="0"/>
              <a:t>Ferdigstille revidert AKAN policy</a:t>
            </a:r>
          </a:p>
          <a:p>
            <a:endParaRPr lang="nb-NO" sz="1400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FE4597E-5553-6B99-7376-723AD8554E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616" y="3718206"/>
            <a:ext cx="1706007" cy="349225"/>
          </a:xfrm>
        </p:spPr>
        <p:txBody>
          <a:bodyPr/>
          <a:lstStyle/>
          <a:p>
            <a:r>
              <a:rPr lang="nb-NO" dirty="0"/>
              <a:t>Aktiviteter Q3 2026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880A020-9F12-5975-E114-EA8D19AB55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6913" y="4067431"/>
            <a:ext cx="2960687" cy="2224177"/>
          </a:xfrm>
        </p:spPr>
        <p:txBody>
          <a:bodyPr/>
          <a:lstStyle/>
          <a:p>
            <a:r>
              <a:rPr lang="nb-NO" sz="1400" dirty="0"/>
              <a:t>Frist for saker til AMU, 17.09.26, HMS utvalg i forkant</a:t>
            </a:r>
          </a:p>
          <a:p>
            <a:r>
              <a:rPr lang="nb-NO" sz="1400" dirty="0" err="1"/>
              <a:t>Webinar</a:t>
            </a:r>
            <a:r>
              <a:rPr lang="nb-NO" sz="1400" dirty="0"/>
              <a:t> stressmestring for alle ansatte</a:t>
            </a:r>
          </a:p>
          <a:p>
            <a:r>
              <a:rPr lang="nb-NO" sz="1400" dirty="0"/>
              <a:t>Gjennomføring av ROS analyser på alle nivåer</a:t>
            </a:r>
          </a:p>
          <a:p>
            <a:r>
              <a:rPr lang="nb-NO" sz="1400" dirty="0"/>
              <a:t>Vernerunder uke, 39, 41 og 42</a:t>
            </a:r>
          </a:p>
          <a:p>
            <a:r>
              <a:rPr lang="nb-NO" sz="1400" dirty="0"/>
              <a:t>Brannøvelse og e-opplæring uke 38</a:t>
            </a:r>
          </a:p>
          <a:p>
            <a:endParaRPr lang="nb-NO" sz="1400" dirty="0"/>
          </a:p>
          <a:p>
            <a:pPr marL="0" indent="0">
              <a:buNone/>
            </a:pPr>
            <a:endParaRPr lang="nb-NO" sz="1400" dirty="0"/>
          </a:p>
          <a:p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711A72F-A38A-0FCC-B4DC-BB1B1578BC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03833" y="4067431"/>
            <a:ext cx="1701152" cy="349225"/>
          </a:xfrm>
        </p:spPr>
        <p:txBody>
          <a:bodyPr/>
          <a:lstStyle/>
          <a:p>
            <a:r>
              <a:rPr lang="nb-NO" dirty="0"/>
              <a:t>Aktiviteter </a:t>
            </a:r>
            <a:r>
              <a:rPr lang="nb-NO"/>
              <a:t>Q2 2026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89FC3D2-CB27-D8C0-8C0D-C09D4FA94A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sz="1400" dirty="0"/>
              <a:t>Oppdatering av rutiner</a:t>
            </a:r>
          </a:p>
          <a:p>
            <a:r>
              <a:rPr lang="nb-NO" sz="1400" dirty="0"/>
              <a:t>Verneombudsmøte, 15.04.26</a:t>
            </a:r>
          </a:p>
          <a:p>
            <a:r>
              <a:rPr lang="nb-NO" sz="1400" dirty="0"/>
              <a:t>Oppstart Frist for saker til AMU, 23.05.26, HMS utvalg i forkant</a:t>
            </a:r>
          </a:p>
          <a:p>
            <a:r>
              <a:rPr lang="nb-NO" sz="1400" dirty="0"/>
              <a:t>AKAN utvalg, 07.05.26</a:t>
            </a:r>
          </a:p>
          <a:p>
            <a:r>
              <a:rPr lang="nb-NO" sz="1400" dirty="0" err="1"/>
              <a:t>Webinar</a:t>
            </a:r>
            <a:r>
              <a:rPr lang="nb-NO" sz="1400" dirty="0"/>
              <a:t> selvledelse for alle ansatte</a:t>
            </a:r>
          </a:p>
        </p:txBody>
      </p:sp>
    </p:spTree>
    <p:extLst>
      <p:ext uri="{BB962C8B-B14F-4D97-AF65-F5344CB8AC3E}">
        <p14:creationId xmlns:p14="http://schemas.microsoft.com/office/powerpoint/2010/main" val="3430079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e3221735-26b9-4eac-ad0f-4721757a50f8}" enabled="0" method="" siteId="{e3221735-26b9-4eac-ad0f-4721757a50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Poppins SemiBold</vt:lpstr>
      <vt:lpstr>VOLLKORN SEMIBOLD ROMAN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Maria Brække</dc:creator>
  <cp:lastModifiedBy>Ruth Åsa Lier</cp:lastModifiedBy>
  <cp:revision>15</cp:revision>
  <dcterms:created xsi:type="dcterms:W3CDTF">2023-11-29T14:14:58Z</dcterms:created>
  <dcterms:modified xsi:type="dcterms:W3CDTF">2026-02-16T09:20:23Z</dcterms:modified>
</cp:coreProperties>
</file>