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380288" cy="10260013"/>
  <p:notesSz cx="6669088" cy="9753600"/>
  <p:defaultTextStyle>
    <a:defPPr>
      <a:defRPr lang="nb-NO"/>
    </a:defPPr>
    <a:lvl1pPr marL="0" algn="l" defTabSz="962132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1pPr>
    <a:lvl2pPr marL="481066" algn="l" defTabSz="962132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2pPr>
    <a:lvl3pPr marL="962132" algn="l" defTabSz="962132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3pPr>
    <a:lvl4pPr marL="1443198" algn="l" defTabSz="962132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4pPr>
    <a:lvl5pPr marL="1924263" algn="l" defTabSz="962132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5pPr>
    <a:lvl6pPr marL="2405329" algn="l" defTabSz="962132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6pPr>
    <a:lvl7pPr marL="2886395" algn="l" defTabSz="962132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7pPr>
    <a:lvl8pPr marL="3367461" algn="l" defTabSz="962132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8pPr>
    <a:lvl9pPr marL="3848527" algn="l" defTabSz="962132" rtl="0" eaLnBrk="1" latinLnBrk="0" hangingPunct="1">
      <a:defRPr sz="189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298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3522" y="1679128"/>
            <a:ext cx="6273245" cy="3572005"/>
          </a:xfrm>
        </p:spPr>
        <p:txBody>
          <a:bodyPr anchor="b"/>
          <a:lstStyle>
            <a:lvl1pPr algn="ctr">
              <a:defRPr sz="4843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2536" y="5388883"/>
            <a:ext cx="5535216" cy="2477127"/>
          </a:xfrm>
        </p:spPr>
        <p:txBody>
          <a:bodyPr/>
          <a:lstStyle>
            <a:lvl1pPr marL="0" indent="0" algn="ctr">
              <a:buNone/>
              <a:defRPr sz="1937"/>
            </a:lvl1pPr>
            <a:lvl2pPr marL="369006" indent="0" algn="ctr">
              <a:buNone/>
              <a:defRPr sz="1614"/>
            </a:lvl2pPr>
            <a:lvl3pPr marL="738012" indent="0" algn="ctr">
              <a:buNone/>
              <a:defRPr sz="1453"/>
            </a:lvl3pPr>
            <a:lvl4pPr marL="1107018" indent="0" algn="ctr">
              <a:buNone/>
              <a:defRPr sz="1291"/>
            </a:lvl4pPr>
            <a:lvl5pPr marL="1476024" indent="0" algn="ctr">
              <a:buNone/>
              <a:defRPr sz="1291"/>
            </a:lvl5pPr>
            <a:lvl6pPr marL="1845031" indent="0" algn="ctr">
              <a:buNone/>
              <a:defRPr sz="1291"/>
            </a:lvl6pPr>
            <a:lvl7pPr marL="2214037" indent="0" algn="ctr">
              <a:buNone/>
              <a:defRPr sz="1291"/>
            </a:lvl7pPr>
            <a:lvl8pPr marL="2583043" indent="0" algn="ctr">
              <a:buNone/>
              <a:defRPr sz="1291"/>
            </a:lvl8pPr>
            <a:lvl9pPr marL="2952049" indent="0" algn="ctr">
              <a:buNone/>
              <a:defRPr sz="1291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EF5D-E130-4C13-AAC4-5E09315156AC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9E8A-46DA-453A-9560-D22BFE69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8168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EF5D-E130-4C13-AAC4-5E09315156AC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9E8A-46DA-453A-9560-D22BFE69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6266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552" y="2557881"/>
            <a:ext cx="6365498" cy="4267880"/>
          </a:xfrm>
        </p:spPr>
        <p:txBody>
          <a:bodyPr anchor="b"/>
          <a:lstStyle>
            <a:lvl1pPr>
              <a:defRPr sz="4843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552" y="6866137"/>
            <a:ext cx="6365498" cy="2244377"/>
          </a:xfrm>
        </p:spPr>
        <p:txBody>
          <a:bodyPr/>
          <a:lstStyle>
            <a:lvl1pPr marL="0" indent="0">
              <a:buNone/>
              <a:defRPr sz="1937">
                <a:solidFill>
                  <a:schemeClr val="tx1"/>
                </a:solidFill>
              </a:defRPr>
            </a:lvl1pPr>
            <a:lvl2pPr marL="369006" indent="0">
              <a:buNone/>
              <a:defRPr sz="1614">
                <a:solidFill>
                  <a:schemeClr val="tx1">
                    <a:tint val="75000"/>
                  </a:schemeClr>
                </a:solidFill>
              </a:defRPr>
            </a:lvl2pPr>
            <a:lvl3pPr marL="738012" indent="0">
              <a:buNone/>
              <a:defRPr sz="1453">
                <a:solidFill>
                  <a:schemeClr val="tx1">
                    <a:tint val="75000"/>
                  </a:schemeClr>
                </a:solidFill>
              </a:defRPr>
            </a:lvl3pPr>
            <a:lvl4pPr marL="1107018" indent="0">
              <a:buNone/>
              <a:defRPr sz="1291">
                <a:solidFill>
                  <a:schemeClr val="tx1">
                    <a:tint val="75000"/>
                  </a:schemeClr>
                </a:solidFill>
              </a:defRPr>
            </a:lvl4pPr>
            <a:lvl5pPr marL="1476024" indent="0">
              <a:buNone/>
              <a:defRPr sz="1291">
                <a:solidFill>
                  <a:schemeClr val="tx1">
                    <a:tint val="75000"/>
                  </a:schemeClr>
                </a:solidFill>
              </a:defRPr>
            </a:lvl5pPr>
            <a:lvl6pPr marL="1845031" indent="0">
              <a:buNone/>
              <a:defRPr sz="1291">
                <a:solidFill>
                  <a:schemeClr val="tx1">
                    <a:tint val="75000"/>
                  </a:schemeClr>
                </a:solidFill>
              </a:defRPr>
            </a:lvl6pPr>
            <a:lvl7pPr marL="2214037" indent="0">
              <a:buNone/>
              <a:defRPr sz="1291">
                <a:solidFill>
                  <a:schemeClr val="tx1">
                    <a:tint val="75000"/>
                  </a:schemeClr>
                </a:solidFill>
              </a:defRPr>
            </a:lvl7pPr>
            <a:lvl8pPr marL="2583043" indent="0">
              <a:buNone/>
              <a:defRPr sz="1291">
                <a:solidFill>
                  <a:schemeClr val="tx1">
                    <a:tint val="75000"/>
                  </a:schemeClr>
                </a:solidFill>
              </a:defRPr>
            </a:lvl8pPr>
            <a:lvl9pPr marL="2952049" indent="0">
              <a:buNone/>
              <a:defRPr sz="1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EF5D-E130-4C13-AAC4-5E09315156AC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9E8A-46DA-453A-9560-D22BFE69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629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395" y="2731253"/>
            <a:ext cx="3136622" cy="6509884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6271" y="2731253"/>
            <a:ext cx="3136622" cy="6509884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EF5D-E130-4C13-AAC4-5E09315156AC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9E8A-46DA-453A-9560-D22BFE69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0165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356" y="546253"/>
            <a:ext cx="6365498" cy="1983128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357" y="2515129"/>
            <a:ext cx="3122207" cy="1232626"/>
          </a:xfrm>
        </p:spPr>
        <p:txBody>
          <a:bodyPr anchor="b"/>
          <a:lstStyle>
            <a:lvl1pPr marL="0" indent="0">
              <a:buNone/>
              <a:defRPr sz="1937" b="1"/>
            </a:lvl1pPr>
            <a:lvl2pPr marL="369006" indent="0">
              <a:buNone/>
              <a:defRPr sz="1614" b="1"/>
            </a:lvl2pPr>
            <a:lvl3pPr marL="738012" indent="0">
              <a:buNone/>
              <a:defRPr sz="1453" b="1"/>
            </a:lvl3pPr>
            <a:lvl4pPr marL="1107018" indent="0">
              <a:buNone/>
              <a:defRPr sz="1291" b="1"/>
            </a:lvl4pPr>
            <a:lvl5pPr marL="1476024" indent="0">
              <a:buNone/>
              <a:defRPr sz="1291" b="1"/>
            </a:lvl5pPr>
            <a:lvl6pPr marL="1845031" indent="0">
              <a:buNone/>
              <a:defRPr sz="1291" b="1"/>
            </a:lvl6pPr>
            <a:lvl7pPr marL="2214037" indent="0">
              <a:buNone/>
              <a:defRPr sz="1291" b="1"/>
            </a:lvl7pPr>
            <a:lvl8pPr marL="2583043" indent="0">
              <a:buNone/>
              <a:defRPr sz="1291" b="1"/>
            </a:lvl8pPr>
            <a:lvl9pPr marL="2952049" indent="0">
              <a:buNone/>
              <a:defRPr sz="1291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357" y="3747755"/>
            <a:ext cx="3122207" cy="551238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36271" y="2515129"/>
            <a:ext cx="3137584" cy="1232626"/>
          </a:xfrm>
        </p:spPr>
        <p:txBody>
          <a:bodyPr anchor="b"/>
          <a:lstStyle>
            <a:lvl1pPr marL="0" indent="0">
              <a:buNone/>
              <a:defRPr sz="1937" b="1"/>
            </a:lvl1pPr>
            <a:lvl2pPr marL="369006" indent="0">
              <a:buNone/>
              <a:defRPr sz="1614" b="1"/>
            </a:lvl2pPr>
            <a:lvl3pPr marL="738012" indent="0">
              <a:buNone/>
              <a:defRPr sz="1453" b="1"/>
            </a:lvl3pPr>
            <a:lvl4pPr marL="1107018" indent="0">
              <a:buNone/>
              <a:defRPr sz="1291" b="1"/>
            </a:lvl4pPr>
            <a:lvl5pPr marL="1476024" indent="0">
              <a:buNone/>
              <a:defRPr sz="1291" b="1"/>
            </a:lvl5pPr>
            <a:lvl6pPr marL="1845031" indent="0">
              <a:buNone/>
              <a:defRPr sz="1291" b="1"/>
            </a:lvl6pPr>
            <a:lvl7pPr marL="2214037" indent="0">
              <a:buNone/>
              <a:defRPr sz="1291" b="1"/>
            </a:lvl7pPr>
            <a:lvl8pPr marL="2583043" indent="0">
              <a:buNone/>
              <a:defRPr sz="1291" b="1"/>
            </a:lvl8pPr>
            <a:lvl9pPr marL="2952049" indent="0">
              <a:buNone/>
              <a:defRPr sz="1291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36271" y="3747755"/>
            <a:ext cx="3137584" cy="551238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EF5D-E130-4C13-AAC4-5E09315156AC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9E8A-46DA-453A-9560-D22BFE69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01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EF5D-E130-4C13-AAC4-5E09315156AC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9E8A-46DA-453A-9560-D22BFE69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0628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EF5D-E130-4C13-AAC4-5E09315156AC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9E8A-46DA-453A-9560-D22BFE69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657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356" y="684001"/>
            <a:ext cx="2380335" cy="2394003"/>
          </a:xfrm>
        </p:spPr>
        <p:txBody>
          <a:bodyPr anchor="b"/>
          <a:lstStyle>
            <a:lvl1pPr>
              <a:defRPr sz="2583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7584" y="1477254"/>
            <a:ext cx="3736271" cy="7291259"/>
          </a:xfrm>
        </p:spPr>
        <p:txBody>
          <a:bodyPr/>
          <a:lstStyle>
            <a:lvl1pPr>
              <a:defRPr sz="2583"/>
            </a:lvl1pPr>
            <a:lvl2pPr>
              <a:defRPr sz="2260"/>
            </a:lvl2pPr>
            <a:lvl3pPr>
              <a:defRPr sz="1937"/>
            </a:lvl3pPr>
            <a:lvl4pPr>
              <a:defRPr sz="1614"/>
            </a:lvl4pPr>
            <a:lvl5pPr>
              <a:defRPr sz="1614"/>
            </a:lvl5pPr>
            <a:lvl6pPr>
              <a:defRPr sz="1614"/>
            </a:lvl6pPr>
            <a:lvl7pPr>
              <a:defRPr sz="1614"/>
            </a:lvl7pPr>
            <a:lvl8pPr>
              <a:defRPr sz="1614"/>
            </a:lvl8pPr>
            <a:lvl9pPr>
              <a:defRPr sz="1614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356" y="3078004"/>
            <a:ext cx="2380335" cy="5702383"/>
          </a:xfrm>
        </p:spPr>
        <p:txBody>
          <a:bodyPr/>
          <a:lstStyle>
            <a:lvl1pPr marL="0" indent="0">
              <a:buNone/>
              <a:defRPr sz="1291"/>
            </a:lvl1pPr>
            <a:lvl2pPr marL="369006" indent="0">
              <a:buNone/>
              <a:defRPr sz="1130"/>
            </a:lvl2pPr>
            <a:lvl3pPr marL="738012" indent="0">
              <a:buNone/>
              <a:defRPr sz="969"/>
            </a:lvl3pPr>
            <a:lvl4pPr marL="1107018" indent="0">
              <a:buNone/>
              <a:defRPr sz="807"/>
            </a:lvl4pPr>
            <a:lvl5pPr marL="1476024" indent="0">
              <a:buNone/>
              <a:defRPr sz="807"/>
            </a:lvl5pPr>
            <a:lvl6pPr marL="1845031" indent="0">
              <a:buNone/>
              <a:defRPr sz="807"/>
            </a:lvl6pPr>
            <a:lvl7pPr marL="2214037" indent="0">
              <a:buNone/>
              <a:defRPr sz="807"/>
            </a:lvl7pPr>
            <a:lvl8pPr marL="2583043" indent="0">
              <a:buNone/>
              <a:defRPr sz="807"/>
            </a:lvl8pPr>
            <a:lvl9pPr marL="2952049" indent="0">
              <a:buNone/>
              <a:defRPr sz="807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EF5D-E130-4C13-AAC4-5E09315156AC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9E8A-46DA-453A-9560-D22BFE69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482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356" y="684001"/>
            <a:ext cx="2380335" cy="2394003"/>
          </a:xfrm>
        </p:spPr>
        <p:txBody>
          <a:bodyPr anchor="b"/>
          <a:lstStyle>
            <a:lvl1pPr>
              <a:defRPr sz="2583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37584" y="1477254"/>
            <a:ext cx="3736271" cy="7291259"/>
          </a:xfrm>
        </p:spPr>
        <p:txBody>
          <a:bodyPr anchor="t"/>
          <a:lstStyle>
            <a:lvl1pPr marL="0" indent="0">
              <a:buNone/>
              <a:defRPr sz="2583"/>
            </a:lvl1pPr>
            <a:lvl2pPr marL="369006" indent="0">
              <a:buNone/>
              <a:defRPr sz="2260"/>
            </a:lvl2pPr>
            <a:lvl3pPr marL="738012" indent="0">
              <a:buNone/>
              <a:defRPr sz="1937"/>
            </a:lvl3pPr>
            <a:lvl4pPr marL="1107018" indent="0">
              <a:buNone/>
              <a:defRPr sz="1614"/>
            </a:lvl4pPr>
            <a:lvl5pPr marL="1476024" indent="0">
              <a:buNone/>
              <a:defRPr sz="1614"/>
            </a:lvl5pPr>
            <a:lvl6pPr marL="1845031" indent="0">
              <a:buNone/>
              <a:defRPr sz="1614"/>
            </a:lvl6pPr>
            <a:lvl7pPr marL="2214037" indent="0">
              <a:buNone/>
              <a:defRPr sz="1614"/>
            </a:lvl7pPr>
            <a:lvl8pPr marL="2583043" indent="0">
              <a:buNone/>
              <a:defRPr sz="1614"/>
            </a:lvl8pPr>
            <a:lvl9pPr marL="2952049" indent="0">
              <a:buNone/>
              <a:defRPr sz="1614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356" y="3078004"/>
            <a:ext cx="2380335" cy="5702383"/>
          </a:xfrm>
        </p:spPr>
        <p:txBody>
          <a:bodyPr/>
          <a:lstStyle>
            <a:lvl1pPr marL="0" indent="0">
              <a:buNone/>
              <a:defRPr sz="1291"/>
            </a:lvl1pPr>
            <a:lvl2pPr marL="369006" indent="0">
              <a:buNone/>
              <a:defRPr sz="1130"/>
            </a:lvl2pPr>
            <a:lvl3pPr marL="738012" indent="0">
              <a:buNone/>
              <a:defRPr sz="969"/>
            </a:lvl3pPr>
            <a:lvl4pPr marL="1107018" indent="0">
              <a:buNone/>
              <a:defRPr sz="807"/>
            </a:lvl4pPr>
            <a:lvl5pPr marL="1476024" indent="0">
              <a:buNone/>
              <a:defRPr sz="807"/>
            </a:lvl5pPr>
            <a:lvl6pPr marL="1845031" indent="0">
              <a:buNone/>
              <a:defRPr sz="807"/>
            </a:lvl6pPr>
            <a:lvl7pPr marL="2214037" indent="0">
              <a:buNone/>
              <a:defRPr sz="807"/>
            </a:lvl7pPr>
            <a:lvl8pPr marL="2583043" indent="0">
              <a:buNone/>
              <a:defRPr sz="807"/>
            </a:lvl8pPr>
            <a:lvl9pPr marL="2952049" indent="0">
              <a:buNone/>
              <a:defRPr sz="807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EF5D-E130-4C13-AAC4-5E09315156AC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9E8A-46DA-453A-9560-D22BFE69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538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EF5D-E130-4C13-AAC4-5E09315156AC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9E8A-46DA-453A-9560-D22BFE69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4326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81519" y="546251"/>
            <a:ext cx="1591375" cy="8694887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7395" y="546251"/>
            <a:ext cx="4681870" cy="8694887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EF5D-E130-4C13-AAC4-5E09315156AC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9E8A-46DA-453A-9560-D22BFE69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2154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7395" y="546253"/>
            <a:ext cx="6365498" cy="1983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395" y="2731253"/>
            <a:ext cx="6365498" cy="6509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7395" y="9509514"/>
            <a:ext cx="1660565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4EF5D-E130-4C13-AAC4-5E09315156AC}" type="datetimeFigureOut">
              <a:rPr lang="nb-NO" smtClean="0"/>
              <a:t>20.12.2019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44721" y="9509514"/>
            <a:ext cx="2490847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12328" y="9509514"/>
            <a:ext cx="1660565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A9E8A-46DA-453A-9560-D22BFE6941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993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38012" rtl="0" eaLnBrk="1" latinLnBrk="0" hangingPunct="1">
        <a:lnSpc>
          <a:spcPct val="90000"/>
        </a:lnSpc>
        <a:spcBef>
          <a:spcPct val="0"/>
        </a:spcBef>
        <a:buNone/>
        <a:defRPr sz="3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4503" indent="-184503" algn="l" defTabSz="738012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260" kern="1200">
          <a:solidFill>
            <a:schemeClr val="tx1"/>
          </a:solidFill>
          <a:latin typeface="+mn-lt"/>
          <a:ea typeface="+mn-ea"/>
          <a:cs typeface="+mn-cs"/>
        </a:defRPr>
      </a:lvl1pPr>
      <a:lvl2pPr marL="553509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937" kern="1200">
          <a:solidFill>
            <a:schemeClr val="tx1"/>
          </a:solidFill>
          <a:latin typeface="+mn-lt"/>
          <a:ea typeface="+mn-ea"/>
          <a:cs typeface="+mn-cs"/>
        </a:defRPr>
      </a:lvl2pPr>
      <a:lvl3pPr marL="922515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614" kern="1200">
          <a:solidFill>
            <a:schemeClr val="tx1"/>
          </a:solidFill>
          <a:latin typeface="+mn-lt"/>
          <a:ea typeface="+mn-ea"/>
          <a:cs typeface="+mn-cs"/>
        </a:defRPr>
      </a:lvl3pPr>
      <a:lvl4pPr marL="1291521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4pPr>
      <a:lvl5pPr marL="1660528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5pPr>
      <a:lvl6pPr marL="2029534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6pPr>
      <a:lvl7pPr marL="2398540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7pPr>
      <a:lvl8pPr marL="2767546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8pPr>
      <a:lvl9pPr marL="3136552" indent="-184503" algn="l" defTabSz="738012" rtl="0" eaLnBrk="1" latinLnBrk="0" hangingPunct="1">
        <a:lnSpc>
          <a:spcPct val="90000"/>
        </a:lnSpc>
        <a:spcBef>
          <a:spcPts val="404"/>
        </a:spcBef>
        <a:buFont typeface="Arial" panose="020B0604020202020204" pitchFamily="34" charset="0"/>
        <a:buChar char="•"/>
        <a:defRPr sz="14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1pPr>
      <a:lvl2pPr marL="369006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2pPr>
      <a:lvl3pPr marL="738012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3pPr>
      <a:lvl4pPr marL="1107018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4pPr>
      <a:lvl5pPr marL="1476024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5pPr>
      <a:lvl6pPr marL="1845031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6pPr>
      <a:lvl7pPr marL="2214037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7pPr>
      <a:lvl8pPr marL="2583043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8pPr>
      <a:lvl9pPr marL="2952049" algn="l" defTabSz="738012" rtl="0" eaLnBrk="1" latinLnBrk="0" hangingPunct="1">
        <a:defRPr sz="14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748" y="443640"/>
            <a:ext cx="3432394" cy="1419163"/>
          </a:xfrm>
          <a:prstGeom prst="rect">
            <a:avLst/>
          </a:prstGeom>
        </p:spPr>
      </p:pic>
      <p:sp>
        <p:nvSpPr>
          <p:cNvPr id="8" name="Rektangel 7"/>
          <p:cNvSpPr/>
          <p:nvPr/>
        </p:nvSpPr>
        <p:spPr>
          <a:xfrm>
            <a:off x="321275" y="333632"/>
            <a:ext cx="6759147" cy="983906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0" name="TekstSylinder 9"/>
          <p:cNvSpPr txBox="1"/>
          <p:nvPr/>
        </p:nvSpPr>
        <p:spPr>
          <a:xfrm>
            <a:off x="483425" y="2020866"/>
            <a:ext cx="64245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spc="300" dirty="0">
                <a:latin typeface="Source Sans Pro" panose="020B0503030403020204" pitchFamily="34" charset="0"/>
              </a:rPr>
              <a:t>Vakt- og beredskap HiØ/ Security and emergency HiØ</a:t>
            </a:r>
            <a:br>
              <a:rPr lang="nb-NO" sz="1400" spc="300" dirty="0">
                <a:latin typeface="Source Sans Pro" panose="020B0503030403020204" pitchFamily="34" charset="0"/>
              </a:rPr>
            </a:br>
            <a:endParaRPr lang="nb-NO" sz="1400" spc="300" dirty="0">
              <a:latin typeface="Source Sans Pro" panose="020B0503030403020204" pitchFamily="34" charset="0"/>
            </a:endParaRPr>
          </a:p>
          <a:p>
            <a:pPr algn="ctr"/>
            <a:r>
              <a:rPr lang="nb-NO" sz="1400" b="1" spc="300" dirty="0">
                <a:latin typeface="Source Sans Pro" panose="020B0503030403020204" pitchFamily="34" charset="0"/>
              </a:rPr>
              <a:t>90 78 48 53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1623307" y="3466486"/>
            <a:ext cx="4596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>
                <a:latin typeface="Source Sans Pro" panose="020B0503030403020204" pitchFamily="34" charset="0"/>
              </a:rPr>
              <a:t>Branninstruks / Fire instructions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520110" y="4964103"/>
            <a:ext cx="2967479" cy="3488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latin typeface="Source Sans Pro" panose="020B0503030403020204" pitchFamily="34" charset="0"/>
              </a:rPr>
              <a:t>Hvis brann oppstår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Source Sans Pro" panose="020B0503030403020204" pitchFamily="34" charset="0"/>
              </a:rPr>
              <a:t>Utløs manuell brannmelder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Source Sans Pro" panose="020B0503030403020204" pitchFamily="34" charset="0"/>
              </a:rPr>
              <a:t>Ring brannvesen på telefon </a:t>
            </a:r>
            <a:r>
              <a:rPr lang="nb-NO" sz="1400" dirty="0" smtClean="0">
                <a:latin typeface="Source Sans Pro" panose="020B0503030403020204" pitchFamily="34" charset="0"/>
              </a:rPr>
              <a:t>110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Source Sans Pro" panose="020B0503030403020204" pitchFamily="34" charset="0"/>
              </a:rPr>
              <a:t>Om mulig forsøk å slukke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Source Sans Pro" panose="020B0503030403020204" pitchFamily="34" charset="0"/>
            </a:endParaRPr>
          </a:p>
          <a:p>
            <a:r>
              <a:rPr lang="nb-NO" b="1" dirty="0">
                <a:latin typeface="Source Sans Pro" panose="020B0503030403020204" pitchFamily="34" charset="0"/>
              </a:rPr>
              <a:t>Ved alarm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Source Sans Pro" panose="020B0503030403020204" pitchFamily="34" charset="0"/>
              </a:rPr>
              <a:t>Hjelp </a:t>
            </a:r>
            <a:r>
              <a:rPr lang="nb-NO" sz="1400" dirty="0">
                <a:latin typeface="Source Sans Pro" panose="020B0503030403020204" pitchFamily="34" charset="0"/>
              </a:rPr>
              <a:t>andre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Source Sans Pro" panose="020B0503030403020204" pitchFamily="34" charset="0"/>
              </a:rPr>
              <a:t>Forlat </a:t>
            </a:r>
            <a:r>
              <a:rPr lang="nb-NO" sz="1400" dirty="0">
                <a:latin typeface="Source Sans Pro" panose="020B0503030403020204" pitchFamily="34" charset="0"/>
              </a:rPr>
              <a:t>bygningen</a:t>
            </a:r>
          </a:p>
          <a:p>
            <a:endParaRPr lang="nb-NO" dirty="0">
              <a:latin typeface="Source Sans Pro" panose="020B0503030403020204" pitchFamily="34" charset="0"/>
            </a:endParaRPr>
          </a:p>
          <a:p>
            <a:r>
              <a:rPr lang="nb-NO" b="1" dirty="0">
                <a:latin typeface="Source Sans Pro" panose="020B0503030403020204" pitchFamily="34" charset="0"/>
              </a:rPr>
              <a:t>Gjør deg kjent 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Source Sans Pro" panose="020B0503030403020204" pitchFamily="34" charset="0"/>
              </a:rPr>
              <a:t>Rømningsveiene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Source Sans Pro" panose="020B0503030403020204" pitchFamily="34" charset="0"/>
              </a:rPr>
              <a:t>Nærmeste brannmelder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Source Sans Pro" panose="020B0503030403020204" pitchFamily="34" charset="0"/>
              </a:rPr>
              <a:t>Slukkeutstyr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Source Sans Pro" panose="020B0503030403020204" pitchFamily="34" charset="0"/>
              </a:rPr>
              <a:t>Heis skal ikke benyttes ved alarm</a:t>
            </a: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307" y="4363213"/>
            <a:ext cx="668238" cy="513711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807" y="4363213"/>
            <a:ext cx="661733" cy="472262"/>
          </a:xfrm>
          <a:prstGeom prst="rect">
            <a:avLst/>
          </a:prstGeom>
        </p:spPr>
      </p:pic>
      <p:sp>
        <p:nvSpPr>
          <p:cNvPr id="16" name="TekstSylinder 15"/>
          <p:cNvSpPr txBox="1"/>
          <p:nvPr/>
        </p:nvSpPr>
        <p:spPr>
          <a:xfrm>
            <a:off x="3777374" y="4964103"/>
            <a:ext cx="3214341" cy="3488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latin typeface="Source Sans Pro" panose="020B0503030403020204" pitchFamily="34" charset="0"/>
              </a:rPr>
              <a:t>In case </a:t>
            </a:r>
            <a:r>
              <a:rPr lang="nb-NO" b="1" dirty="0" err="1">
                <a:latin typeface="Source Sans Pro" panose="020B0503030403020204" pitchFamily="34" charset="0"/>
              </a:rPr>
              <a:t>of</a:t>
            </a:r>
            <a:r>
              <a:rPr lang="nb-NO" b="1" dirty="0">
                <a:latin typeface="Source Sans Pro" panose="020B0503030403020204" pitchFamily="34" charset="0"/>
              </a:rPr>
              <a:t> fire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err="1">
                <a:latin typeface="Source Sans Pro" panose="020B0503030403020204" pitchFamily="34" charset="0"/>
              </a:rPr>
              <a:t>Activate</a:t>
            </a:r>
            <a:r>
              <a:rPr lang="nb-NO" sz="1400" dirty="0">
                <a:latin typeface="Source Sans Pro" panose="020B0503030403020204" pitchFamily="34" charset="0"/>
              </a:rPr>
              <a:t> </a:t>
            </a:r>
            <a:r>
              <a:rPr lang="nb-NO" sz="1400" dirty="0" err="1">
                <a:latin typeface="Source Sans Pro" panose="020B0503030403020204" pitchFamily="34" charset="0"/>
              </a:rPr>
              <a:t>the</a:t>
            </a:r>
            <a:r>
              <a:rPr lang="nb-NO" sz="1400" dirty="0">
                <a:latin typeface="Source Sans Pro" panose="020B0503030403020204" pitchFamily="34" charset="0"/>
              </a:rPr>
              <a:t> manual fire alarm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Source Sans Pro" panose="020B0503030403020204" pitchFamily="34" charset="0"/>
              </a:rPr>
              <a:t>Call </a:t>
            </a:r>
            <a:r>
              <a:rPr lang="nb-NO" sz="1400" dirty="0" err="1">
                <a:latin typeface="Source Sans Pro" panose="020B0503030403020204" pitchFamily="34" charset="0"/>
              </a:rPr>
              <a:t>the</a:t>
            </a:r>
            <a:r>
              <a:rPr lang="nb-NO" sz="1400" dirty="0">
                <a:latin typeface="Source Sans Pro" panose="020B0503030403020204" pitchFamily="34" charset="0"/>
              </a:rPr>
              <a:t> Fire Department at tel. </a:t>
            </a:r>
            <a:r>
              <a:rPr lang="nb-NO" sz="1400" dirty="0" smtClean="0">
                <a:latin typeface="Source Sans Pro" panose="020B0503030403020204" pitchFamily="34" charset="0"/>
              </a:rPr>
              <a:t>110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err="1" smtClean="0">
                <a:latin typeface="Source Sans Pro" panose="020B0503030403020204" pitchFamily="34" charset="0"/>
              </a:rPr>
              <a:t>Try</a:t>
            </a:r>
            <a:r>
              <a:rPr lang="nb-NO" sz="1400" dirty="0" smtClean="0">
                <a:latin typeface="Source Sans Pro" panose="020B0503030403020204" pitchFamily="34" charset="0"/>
              </a:rPr>
              <a:t> to </a:t>
            </a:r>
            <a:r>
              <a:rPr lang="nb-NO" sz="1400" dirty="0" err="1" smtClean="0">
                <a:latin typeface="Source Sans Pro" panose="020B0503030403020204" pitchFamily="34" charset="0"/>
              </a:rPr>
              <a:t>extinguish</a:t>
            </a:r>
            <a:r>
              <a:rPr lang="nb-NO" sz="1400" dirty="0" smtClean="0">
                <a:latin typeface="Source Sans Pro" panose="020B0503030403020204" pitchFamily="34" charset="0"/>
              </a:rPr>
              <a:t> fire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Source Sans Pro" panose="020B0503030403020204" pitchFamily="34" charset="0"/>
            </a:endParaRPr>
          </a:p>
          <a:p>
            <a:r>
              <a:rPr lang="nb-NO" b="1" dirty="0">
                <a:latin typeface="Source Sans Pro" panose="020B0503030403020204" pitchFamily="34" charset="0"/>
              </a:rPr>
              <a:t>If </a:t>
            </a:r>
            <a:r>
              <a:rPr lang="nb-NO" b="1" dirty="0" err="1">
                <a:latin typeface="Source Sans Pro" panose="020B0503030403020204" pitchFamily="34" charset="0"/>
              </a:rPr>
              <a:t>the</a:t>
            </a:r>
            <a:r>
              <a:rPr lang="nb-NO" b="1" dirty="0">
                <a:latin typeface="Source Sans Pro" panose="020B0503030403020204" pitchFamily="34" charset="0"/>
              </a:rPr>
              <a:t> alarm sounds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Source Sans Pro" panose="020B0503030403020204" pitchFamily="34" charset="0"/>
              </a:rPr>
              <a:t>Help </a:t>
            </a:r>
            <a:r>
              <a:rPr lang="nb-NO" sz="1400" dirty="0" err="1">
                <a:latin typeface="Source Sans Pro" panose="020B0503030403020204" pitchFamily="34" charset="0"/>
              </a:rPr>
              <a:t>others</a:t>
            </a:r>
            <a:endParaRPr lang="nb-NO" sz="1400" dirty="0">
              <a:latin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err="1" smtClean="0">
                <a:latin typeface="Source Sans Pro" panose="020B0503030403020204" pitchFamily="34" charset="0"/>
              </a:rPr>
              <a:t>Leave</a:t>
            </a:r>
            <a:r>
              <a:rPr lang="nb-NO" sz="1400" dirty="0" smtClean="0">
                <a:latin typeface="Source Sans Pro" panose="020B0503030403020204" pitchFamily="34" charset="0"/>
              </a:rPr>
              <a:t> </a:t>
            </a:r>
            <a:r>
              <a:rPr lang="nb-NO" sz="1400" dirty="0" err="1">
                <a:latin typeface="Source Sans Pro" panose="020B0503030403020204" pitchFamily="34" charset="0"/>
              </a:rPr>
              <a:t>the</a:t>
            </a:r>
            <a:r>
              <a:rPr lang="nb-NO" sz="1400" dirty="0">
                <a:latin typeface="Source Sans Pro" panose="020B0503030403020204" pitchFamily="34" charset="0"/>
              </a:rPr>
              <a:t> </a:t>
            </a:r>
            <a:r>
              <a:rPr lang="nb-NO" sz="1400" dirty="0" err="1">
                <a:latin typeface="Source Sans Pro" panose="020B0503030403020204" pitchFamily="34" charset="0"/>
              </a:rPr>
              <a:t>building</a:t>
            </a:r>
            <a:endParaRPr lang="nb-NO" sz="1400" dirty="0">
              <a:latin typeface="Source Sans Pro" panose="020B0503030403020204" pitchFamily="34" charset="0"/>
            </a:endParaRPr>
          </a:p>
          <a:p>
            <a:endParaRPr lang="nb-NO" dirty="0">
              <a:latin typeface="Source Sans Pro" panose="020B0503030403020204" pitchFamily="34" charset="0"/>
            </a:endParaRPr>
          </a:p>
          <a:p>
            <a:r>
              <a:rPr lang="nb-NO" b="1" dirty="0">
                <a:latin typeface="Source Sans Pro" panose="020B0503030403020204" pitchFamily="34" charset="0"/>
              </a:rPr>
              <a:t>Make </a:t>
            </a:r>
            <a:r>
              <a:rPr lang="nb-NO" b="1" dirty="0" err="1">
                <a:latin typeface="Source Sans Pro" panose="020B0503030403020204" pitchFamily="34" charset="0"/>
              </a:rPr>
              <a:t>yourself</a:t>
            </a:r>
            <a:r>
              <a:rPr lang="nb-NO" b="1" dirty="0">
                <a:latin typeface="Source Sans Pro" panose="020B0503030403020204" pitchFamily="34" charset="0"/>
              </a:rPr>
              <a:t> </a:t>
            </a:r>
            <a:r>
              <a:rPr lang="nb-NO" b="1" dirty="0" err="1">
                <a:latin typeface="Source Sans Pro" panose="020B0503030403020204" pitchFamily="34" charset="0"/>
              </a:rPr>
              <a:t>familiar</a:t>
            </a:r>
            <a:r>
              <a:rPr lang="nb-NO" b="1" dirty="0">
                <a:latin typeface="Source Sans Pro" panose="020B0503030403020204" pitchFamily="34" charset="0"/>
              </a:rPr>
              <a:t> </a:t>
            </a:r>
            <a:r>
              <a:rPr lang="nb-NO" b="1" dirty="0" err="1">
                <a:latin typeface="Source Sans Pro" panose="020B0503030403020204" pitchFamily="34" charset="0"/>
              </a:rPr>
              <a:t>with</a:t>
            </a:r>
            <a:endParaRPr lang="nb-NO" b="1" dirty="0">
              <a:latin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err="1">
                <a:latin typeface="Source Sans Pro" panose="020B0503030403020204" pitchFamily="34" charset="0"/>
              </a:rPr>
              <a:t>Evacuation</a:t>
            </a:r>
            <a:r>
              <a:rPr lang="nb-NO" sz="1400" dirty="0">
                <a:latin typeface="Source Sans Pro" panose="020B0503030403020204" pitchFamily="34" charset="0"/>
              </a:rPr>
              <a:t> </a:t>
            </a:r>
            <a:r>
              <a:rPr lang="nb-NO" sz="1400" dirty="0" err="1">
                <a:latin typeface="Source Sans Pro" panose="020B0503030403020204" pitchFamily="34" charset="0"/>
              </a:rPr>
              <a:t>routs</a:t>
            </a:r>
            <a:endParaRPr lang="nb-NO" sz="1400" dirty="0">
              <a:latin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err="1">
                <a:latin typeface="Source Sans Pro" panose="020B0503030403020204" pitchFamily="34" charset="0"/>
              </a:rPr>
              <a:t>Nearest</a:t>
            </a:r>
            <a:r>
              <a:rPr lang="nb-NO" sz="1400" dirty="0">
                <a:latin typeface="Source Sans Pro" panose="020B0503030403020204" pitchFamily="34" charset="0"/>
              </a:rPr>
              <a:t> manual fire alarm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Source Sans Pro" panose="020B0503030403020204" pitchFamily="34" charset="0"/>
              </a:rPr>
              <a:t>Fire </a:t>
            </a:r>
            <a:r>
              <a:rPr lang="nb-NO" sz="1400" dirty="0" err="1">
                <a:latin typeface="Source Sans Pro" panose="020B0503030403020204" pitchFamily="34" charset="0"/>
              </a:rPr>
              <a:t>extinguishers</a:t>
            </a:r>
            <a:endParaRPr lang="nb-NO" sz="1400" dirty="0">
              <a:latin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Source Sans Pro" panose="020B0503030403020204" pitchFamily="34" charset="0"/>
              </a:rPr>
              <a:t>Lifts must not be used during alarms</a:t>
            </a:r>
          </a:p>
        </p:txBody>
      </p:sp>
      <p:pic>
        <p:nvPicPr>
          <p:cNvPr id="17" name="Bild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6324" y="2454730"/>
            <a:ext cx="285750" cy="304800"/>
          </a:xfrm>
          <a:prstGeom prst="rect">
            <a:avLst/>
          </a:prstGeom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967" y="9277349"/>
            <a:ext cx="3124200" cy="895350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5986072" y="9725280"/>
            <a:ext cx="16895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smtClean="0">
                <a:latin typeface="Source Sans Pro" panose="020B0503030403020204" pitchFamily="34" charset="0"/>
              </a:rPr>
              <a:t>Rev. des2019</a:t>
            </a:r>
            <a:endParaRPr lang="nb-NO" sz="1100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73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</TotalTime>
  <Words>101</Words>
  <Application>Microsoft Office PowerPoint</Application>
  <PresentationFormat>Egendefinert</PresentationFormat>
  <Paragraphs>32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Source Sans Pro</vt:lpstr>
      <vt:lpstr>Office-tema</vt:lpstr>
      <vt:lpstr>PowerPoint-presentasjon</vt:lpstr>
    </vt:vector>
  </TitlesOfParts>
  <Company>Høgskolen i Østfold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Lars Erik Aas</dc:creator>
  <cp:lastModifiedBy>Lars Erik Aas</cp:lastModifiedBy>
  <cp:revision>22</cp:revision>
  <cp:lastPrinted>2019-12-20T13:07:55Z</cp:lastPrinted>
  <dcterms:created xsi:type="dcterms:W3CDTF">2019-10-16T07:20:22Z</dcterms:created>
  <dcterms:modified xsi:type="dcterms:W3CDTF">2019-12-20T13:10:13Z</dcterms:modified>
</cp:coreProperties>
</file>